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A5FB-01F2-EDB0-B199-0AB0BCCC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BE2BE-0AFC-3860-F3E9-9D475FCC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5278-F01A-4AD0-BF13-9F0CA0C9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16BE-9279-78BB-B02B-223C9E67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3441-216F-4E0D-06E5-C4FC419D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B628-0ED8-CD4A-7306-52A7B3F7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DD4FF-6918-9827-DA69-84F4D240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EABD-E197-B42E-40A2-0CD73526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1788-4B1F-D6F8-81F7-503B3D98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0B25-39D0-572D-7805-4AC76F86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13B4B-57D2-350B-5EDC-3208DDF9D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C984B-5C82-90E2-0A87-7A3A12D6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559D-6E58-579E-5D19-26C45A2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DDFD-2FA9-166A-EEA1-1881A85A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6ACC-CBAC-4EC4-22BA-130D4FB8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0E0A-D1CC-8C00-CCBE-1BC290AF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287F-11E5-19E5-D7C1-B2120441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3C1D-BAD1-F22B-BC0B-F4C4D3C0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89B9-3954-D227-E80C-3440EBB2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A085-5E90-F94C-46C8-1B6E8084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1C50-DB57-EC34-C65F-1B5A3A8F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DEA8-DEE1-78ED-F9A6-B736AD02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B366-986E-EDC0-DADA-02856D4C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0741A-4E8D-D564-2C32-7D82C44A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E6D9-A8AE-AD39-E687-BA4366AD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795F-0F85-100E-0781-F1B0D68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C46F-3EFE-EFC9-0A1D-03453ECC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6DD1-FE52-95FD-142D-A2857A0A5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33DE-07F0-59DC-3FE9-CABF712B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D1A11-AF5C-3BEB-A98F-19A37F4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AFCC-DD32-156F-FF07-43449249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E823-F200-6AC9-795F-325BC2C8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87C5-B728-CFAB-785B-8913481F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0C88-75CA-0E34-A522-386608CE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682B0-A62B-A488-756F-E299EA2C9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5325F-6863-27BE-D5BF-DBFC940B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92A9E-89AB-7B3C-01CC-1B067542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CECBF-E919-CC65-7AFC-60AF850E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555FE-B239-8096-5416-3D958D66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5C23-D2F7-AF10-3FB7-94ACF2B7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C6AE0-EC89-4FD1-A0AF-2C362CFE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CFE2-F317-D0C5-0797-2FAB6109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836E0-17E5-6A80-D497-70F96A17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7C11A-AF49-E72C-CEB4-B0A8230A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1025B-CE76-FCC1-11E8-C32F99D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89D8D-96BA-B5F6-9EBE-E6FF3B60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3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BA8D-4C49-CEF3-6A7A-48CB5A1D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3AAA-3E00-8F63-B751-841A523F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37CF-84EE-A487-C3EE-013E5F188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9E9F-D979-BEFA-F6FC-95E7AB9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F81E-9AE1-55A1-F074-6EE1AAAA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6D39D-8E69-BF86-522E-A21F6820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01E6-4E83-04D8-7A77-0BBDD39D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3298D-DA7D-087F-F4BB-6DB06AC8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316E-72E1-D335-9D72-6C803102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4F22-FFC2-6CC2-8AB1-4D25C237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62D21-BCC2-6BC3-0BB4-A27B918B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D3E0-E512-CEC6-682F-1D5B1EFD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82411-E2C5-3A2F-ACFE-08BDB075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E195-4782-4D03-E55E-FA6B6899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660E-3352-D595-22AE-695E4BD8F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ADA1B-1BC7-4F10-9DCA-7BCD693F77C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CF36-CFEE-26BA-374F-7C8619B0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C67A-2FCB-17F5-85F8-42528BB3D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6B55-78E2-4B11-AFDE-E086C0D23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848514-91C7-5BCC-6C1A-F33E8928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417" y="4810635"/>
            <a:ext cx="9144000" cy="1655762"/>
          </a:xfrm>
        </p:spPr>
        <p:txBody>
          <a:bodyPr/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Authentic Connections, easier.</a:t>
            </a:r>
          </a:p>
        </p:txBody>
      </p:sp>
      <p:pic>
        <p:nvPicPr>
          <p:cNvPr id="5" name="Picture 4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D1314CC4-43A3-FA27-5E54-9165E917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694135"/>
            <a:ext cx="6718851" cy="28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0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848514-91C7-5BCC-6C1A-F33E8928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052" y="373721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>
                <a:solidFill>
                  <a:schemeClr val="accent2">
                    <a:lumMod val="75000"/>
                  </a:schemeClr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Authentic Connections, easier.</a:t>
            </a:r>
            <a:endParaRPr lang="en-US" sz="3600" i="1" dirty="0">
              <a:solidFill>
                <a:schemeClr val="accent2">
                  <a:lumMod val="75000"/>
                </a:schemeClr>
              </a:solidFill>
              <a:latin typeface="EucrosiaUPC" panose="020B0502040204020203" pitchFamily="18" charset="-34"/>
              <a:cs typeface="EucrosiaUPC" panose="020B0502040204020203" pitchFamily="18" charset="-34"/>
            </a:endParaRPr>
          </a:p>
        </p:txBody>
      </p:sp>
      <p:pic>
        <p:nvPicPr>
          <p:cNvPr id="5" name="Picture 4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D1314CC4-43A3-FA27-5E54-9165E917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5" y="1216550"/>
            <a:ext cx="10978889" cy="45858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A2006F-A481-3382-5F99-B54D6105C2D2}"/>
              </a:ext>
            </a:extLst>
          </p:cNvPr>
          <p:cNvSpPr/>
          <p:nvPr/>
        </p:nvSpPr>
        <p:spPr>
          <a:xfrm>
            <a:off x="-1" y="685800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FF3CC-DF28-13AC-E92C-8FF44D92E485}"/>
              </a:ext>
            </a:extLst>
          </p:cNvPr>
          <p:cNvSpPr txBox="1"/>
          <p:nvPr/>
        </p:nvSpPr>
        <p:spPr>
          <a:xfrm>
            <a:off x="12863763" y="7482148"/>
            <a:ext cx="417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</p:txBody>
      </p:sp>
      <p:pic>
        <p:nvPicPr>
          <p:cNvPr id="10" name="Picture 9" descr="A logo with a yellow triangle&#10;&#10;Description automatically generated">
            <a:extLst>
              <a:ext uri="{FF2B5EF4-FFF2-40B4-BE49-F238E27FC236}">
                <a16:creationId xmlns:a16="http://schemas.microsoft.com/office/drawing/2014/main" id="{7FCF7A45-F2ED-7111-FD66-9179150E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8189"/>
            <a:ext cx="4584926" cy="2350168"/>
          </a:xfrm>
          <a:prstGeom prst="rect">
            <a:avLst/>
          </a:prstGeom>
        </p:spPr>
      </p:pic>
      <p:pic>
        <p:nvPicPr>
          <p:cNvPr id="11" name="Picture 10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7EEFBD9-BE20-73E9-F467-CEEC130F4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273" y="7242851"/>
            <a:ext cx="4584926" cy="1330098"/>
          </a:xfrm>
          <a:prstGeom prst="rect">
            <a:avLst/>
          </a:prstGeom>
        </p:spPr>
      </p:pic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2F386BD9-6CC8-B75E-F8F8-3EDAE64E7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0595" y="11740628"/>
            <a:ext cx="3160595" cy="1975372"/>
          </a:xfrm>
          <a:prstGeom prst="rect">
            <a:avLst/>
          </a:prstGeom>
        </p:spPr>
      </p:pic>
      <p:pic>
        <p:nvPicPr>
          <p:cNvPr id="22" name="Picture 21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8E6A0593-D1F5-1DF9-F912-AD7E1B5CF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1861592"/>
            <a:ext cx="4305782" cy="18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182F3-995B-962A-38BD-A783039065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8514-91C7-5BCC-6C1A-F33E8928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857" y="-1272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2">
                    <a:lumMod val="75000"/>
                  </a:schemeClr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Authentic Connections, easier.</a:t>
            </a:r>
          </a:p>
        </p:txBody>
      </p:sp>
      <p:pic>
        <p:nvPicPr>
          <p:cNvPr id="5" name="Picture 4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D1314CC4-43A3-FA27-5E54-9165E917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313" y="-444231"/>
            <a:ext cx="4418669" cy="1845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C48C1-7D7D-8D14-335A-C76C751FD85C}"/>
              </a:ext>
            </a:extLst>
          </p:cNvPr>
          <p:cNvSpPr txBox="1"/>
          <p:nvPr/>
        </p:nvSpPr>
        <p:spPr>
          <a:xfrm>
            <a:off x="4140868" y="732432"/>
            <a:ext cx="417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</p:txBody>
      </p:sp>
      <p:pic>
        <p:nvPicPr>
          <p:cNvPr id="14" name="Picture 13" descr="A logo with a yellow triangle&#10;&#10;Description automatically generated">
            <a:extLst>
              <a:ext uri="{FF2B5EF4-FFF2-40B4-BE49-F238E27FC236}">
                <a16:creationId xmlns:a16="http://schemas.microsoft.com/office/drawing/2014/main" id="{D623094A-69A6-6888-87EB-9F8C7E31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745"/>
            <a:ext cx="4584926" cy="2350168"/>
          </a:xfrm>
          <a:prstGeom prst="rect">
            <a:avLst/>
          </a:prstGeom>
        </p:spPr>
      </p:pic>
      <p:pic>
        <p:nvPicPr>
          <p:cNvPr id="16" name="Picture 1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2C3F00-1A4E-A6CA-3DB3-D7D924540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80" y="2262825"/>
            <a:ext cx="4584926" cy="1330098"/>
          </a:xfrm>
          <a:prstGeom prst="rect">
            <a:avLst/>
          </a:prstGeom>
        </p:spPr>
      </p:pic>
      <p:pic>
        <p:nvPicPr>
          <p:cNvPr id="20" name="Picture 19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37F50486-0E35-01D4-77B3-1B17BDAC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76" y="4072450"/>
            <a:ext cx="3160595" cy="1975372"/>
          </a:xfrm>
          <a:prstGeom prst="rect">
            <a:avLst/>
          </a:prstGeom>
        </p:spPr>
      </p:pic>
      <p:pic>
        <p:nvPicPr>
          <p:cNvPr id="23" name="Picture 22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7912AD5F-60FB-61FC-09AC-09B6D47A9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38" y="4267349"/>
            <a:ext cx="4305782" cy="1854408"/>
          </a:xfrm>
          <a:prstGeom prst="rect">
            <a:avLst/>
          </a:prstGeom>
        </p:spPr>
      </p:pic>
      <p:pic>
        <p:nvPicPr>
          <p:cNvPr id="24" name="Picture 23" descr="A black and white image of a black background&#10;&#10;Description automatically generated">
            <a:extLst>
              <a:ext uri="{FF2B5EF4-FFF2-40B4-BE49-F238E27FC236}">
                <a16:creationId xmlns:a16="http://schemas.microsoft.com/office/drawing/2014/main" id="{09CFC545-2B8B-049E-C6C2-6FE608076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141" y="645160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0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182F3-995B-962A-38BD-A783039065A6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8514-91C7-5BCC-6C1A-F33E8928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857" y="-1272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2">
                    <a:lumMod val="75000"/>
                  </a:schemeClr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Authentic Connections, easier.</a:t>
            </a:r>
          </a:p>
        </p:txBody>
      </p:sp>
      <p:pic>
        <p:nvPicPr>
          <p:cNvPr id="5" name="Picture 4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D1314CC4-43A3-FA27-5E54-9165E917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973" y="-7048395"/>
            <a:ext cx="4418669" cy="1845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C48C1-7D7D-8D14-335A-C76C751FD85C}"/>
              </a:ext>
            </a:extLst>
          </p:cNvPr>
          <p:cNvSpPr txBox="1"/>
          <p:nvPr/>
        </p:nvSpPr>
        <p:spPr>
          <a:xfrm>
            <a:off x="4140868" y="-6125568"/>
            <a:ext cx="417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</p:txBody>
      </p:sp>
      <p:pic>
        <p:nvPicPr>
          <p:cNvPr id="14" name="Picture 13" descr="A logo with a yellow triangle&#10;&#10;Description automatically generated">
            <a:extLst>
              <a:ext uri="{FF2B5EF4-FFF2-40B4-BE49-F238E27FC236}">
                <a16:creationId xmlns:a16="http://schemas.microsoft.com/office/drawing/2014/main" id="{D623094A-69A6-6888-87EB-9F8C7E31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4926" y="1078832"/>
            <a:ext cx="4584926" cy="2350168"/>
          </a:xfrm>
          <a:prstGeom prst="rect">
            <a:avLst/>
          </a:prstGeom>
        </p:spPr>
      </p:pic>
      <p:pic>
        <p:nvPicPr>
          <p:cNvPr id="16" name="Picture 1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2C3F00-1A4E-A6CA-3DB3-D7D924540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655762"/>
            <a:ext cx="4584926" cy="1330098"/>
          </a:xfrm>
          <a:prstGeom prst="rect">
            <a:avLst/>
          </a:prstGeom>
        </p:spPr>
      </p:pic>
      <p:pic>
        <p:nvPicPr>
          <p:cNvPr id="20" name="Picture 19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37F50486-0E35-01D4-77B3-1B17BDAC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96" y="9203250"/>
            <a:ext cx="3160595" cy="19753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7102B6-DB38-7DA7-7DC2-D625E064E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81399B69-7853-683A-E297-C2E0B0DF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973" y="-190395"/>
            <a:ext cx="4418669" cy="1845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FFDDF-7D03-BC89-19A4-64A6763B0419}"/>
              </a:ext>
            </a:extLst>
          </p:cNvPr>
          <p:cNvSpPr txBox="1"/>
          <p:nvPr/>
        </p:nvSpPr>
        <p:spPr>
          <a:xfrm>
            <a:off x="3530393" y="732431"/>
            <a:ext cx="515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Functionalities</a:t>
            </a:r>
          </a:p>
        </p:txBody>
      </p:sp>
      <p:pic>
        <p:nvPicPr>
          <p:cNvPr id="7" name="Picture 6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D8A4AC6A-F37B-253C-4ABF-5CDDA56F4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823940"/>
            <a:ext cx="4305782" cy="1854408"/>
          </a:xfrm>
          <a:prstGeom prst="rect">
            <a:avLst/>
          </a:prstGeom>
        </p:spPr>
      </p:pic>
      <p:pic>
        <p:nvPicPr>
          <p:cNvPr id="13" name="Picture 12" descr="A black and white image of a black background&#10;&#10;Description automatically generated">
            <a:extLst>
              <a:ext uri="{FF2B5EF4-FFF2-40B4-BE49-F238E27FC236}">
                <a16:creationId xmlns:a16="http://schemas.microsoft.com/office/drawing/2014/main" id="{62C2EC57-1D83-1C55-2D08-DDA8A044D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486" y="1078832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678B1E-04AC-2E7F-650E-4427E3A0B9BF}"/>
              </a:ext>
            </a:extLst>
          </p:cNvPr>
          <p:cNvSpPr txBox="1"/>
          <p:nvPr/>
        </p:nvSpPr>
        <p:spPr>
          <a:xfrm>
            <a:off x="4418669" y="1688805"/>
            <a:ext cx="44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Immediate range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59331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182F3-995B-962A-38BD-A783039065A6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8514-91C7-5BCC-6C1A-F33E8928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857" y="-1272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2">
                    <a:lumMod val="75000"/>
                  </a:schemeClr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Authentic Connections, easier.</a:t>
            </a:r>
          </a:p>
        </p:txBody>
      </p:sp>
      <p:pic>
        <p:nvPicPr>
          <p:cNvPr id="5" name="Picture 4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D1314CC4-43A3-FA27-5E54-9165E917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973" y="-7048395"/>
            <a:ext cx="4418669" cy="1845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C48C1-7D7D-8D14-335A-C76C751FD85C}"/>
              </a:ext>
            </a:extLst>
          </p:cNvPr>
          <p:cNvSpPr txBox="1"/>
          <p:nvPr/>
        </p:nvSpPr>
        <p:spPr>
          <a:xfrm>
            <a:off x="4140868" y="-6125568"/>
            <a:ext cx="417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</p:txBody>
      </p:sp>
      <p:pic>
        <p:nvPicPr>
          <p:cNvPr id="14" name="Picture 13" descr="A logo with a yellow triangle&#10;&#10;Description automatically generated">
            <a:extLst>
              <a:ext uri="{FF2B5EF4-FFF2-40B4-BE49-F238E27FC236}">
                <a16:creationId xmlns:a16="http://schemas.microsoft.com/office/drawing/2014/main" id="{D623094A-69A6-6888-87EB-9F8C7E31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4926" y="1078832"/>
            <a:ext cx="4584926" cy="2350168"/>
          </a:xfrm>
          <a:prstGeom prst="rect">
            <a:avLst/>
          </a:prstGeom>
        </p:spPr>
      </p:pic>
      <p:pic>
        <p:nvPicPr>
          <p:cNvPr id="16" name="Picture 1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2C3F00-1A4E-A6CA-3DB3-D7D924540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655762"/>
            <a:ext cx="4584926" cy="1330098"/>
          </a:xfrm>
          <a:prstGeom prst="rect">
            <a:avLst/>
          </a:prstGeom>
        </p:spPr>
      </p:pic>
      <p:pic>
        <p:nvPicPr>
          <p:cNvPr id="20" name="Picture 19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37F50486-0E35-01D4-77B3-1B17BDAC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96" y="9203250"/>
            <a:ext cx="3160595" cy="19753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7102B6-DB38-7DA7-7DC2-D625E064E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81399B69-7853-683A-E297-C2E0B0DF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973" y="-190395"/>
            <a:ext cx="4418669" cy="1845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FFDDF-7D03-BC89-19A4-64A6763B0419}"/>
              </a:ext>
            </a:extLst>
          </p:cNvPr>
          <p:cNvSpPr txBox="1"/>
          <p:nvPr/>
        </p:nvSpPr>
        <p:spPr>
          <a:xfrm>
            <a:off x="3530393" y="732431"/>
            <a:ext cx="515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Functionalities</a:t>
            </a:r>
          </a:p>
        </p:txBody>
      </p:sp>
      <p:pic>
        <p:nvPicPr>
          <p:cNvPr id="7" name="Picture 6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D8A4AC6A-F37B-253C-4ABF-5CDDA56F4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823940"/>
            <a:ext cx="4305782" cy="1854408"/>
          </a:xfrm>
          <a:prstGeom prst="rect">
            <a:avLst/>
          </a:prstGeom>
        </p:spPr>
      </p:pic>
      <p:pic>
        <p:nvPicPr>
          <p:cNvPr id="13" name="Picture 12" descr="A black and white image of a black background&#10;&#10;Description automatically generated">
            <a:extLst>
              <a:ext uri="{FF2B5EF4-FFF2-40B4-BE49-F238E27FC236}">
                <a16:creationId xmlns:a16="http://schemas.microsoft.com/office/drawing/2014/main" id="{62C2EC57-1D83-1C55-2D08-DDA8A044D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3060"/>
            <a:ext cx="12192000" cy="6858000"/>
          </a:xfrm>
          <a:prstGeom prst="rect">
            <a:avLst/>
          </a:prstGeom>
        </p:spPr>
      </p:pic>
      <p:pic>
        <p:nvPicPr>
          <p:cNvPr id="9" name="Picture 8" descr="A black and white image of a couple of people with a point on their head&#10;&#10;Description automatically generated">
            <a:extLst>
              <a:ext uri="{FF2B5EF4-FFF2-40B4-BE49-F238E27FC236}">
                <a16:creationId xmlns:a16="http://schemas.microsoft.com/office/drawing/2014/main" id="{E8DDF95F-535D-891B-0439-413C740479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0" y="732432"/>
            <a:ext cx="11250974" cy="63286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F230B6-5747-B802-642B-A5D0286D6F13}"/>
              </a:ext>
            </a:extLst>
          </p:cNvPr>
          <p:cNvSpPr txBox="1"/>
          <p:nvPr/>
        </p:nvSpPr>
        <p:spPr>
          <a:xfrm>
            <a:off x="1340400" y="1895333"/>
            <a:ext cx="324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Point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8C4C2-54DD-6878-3438-D9AEC57ABBF1}"/>
              </a:ext>
            </a:extLst>
          </p:cNvPr>
          <p:cNvSpPr txBox="1"/>
          <p:nvPr/>
        </p:nvSpPr>
        <p:spPr>
          <a:xfrm>
            <a:off x="4231669" y="-8190597"/>
            <a:ext cx="445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Immediate range compatibility</a:t>
            </a:r>
          </a:p>
        </p:txBody>
      </p:sp>
      <p:pic>
        <p:nvPicPr>
          <p:cNvPr id="18" name="Picture 17" descr="A diagram of a computer&#10;&#10;Description automatically generated">
            <a:extLst>
              <a:ext uri="{FF2B5EF4-FFF2-40B4-BE49-F238E27FC236}">
                <a16:creationId xmlns:a16="http://schemas.microsoft.com/office/drawing/2014/main" id="{A49B6B11-D57A-35BB-2840-136F7BB681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52507" y="1655258"/>
            <a:ext cx="9519781" cy="53548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855644-B595-574B-AEAD-49EFB0314EEE}"/>
              </a:ext>
            </a:extLst>
          </p:cNvPr>
          <p:cNvSpPr txBox="1"/>
          <p:nvPr/>
        </p:nvSpPr>
        <p:spPr>
          <a:xfrm>
            <a:off x="1232736" y="-3590012"/>
            <a:ext cx="13133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Best Speech.ai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CF652-00AE-1CF1-E571-744CDEAA2919}"/>
              </a:ext>
            </a:extLst>
          </p:cNvPr>
          <p:cNvSpPr txBox="1"/>
          <p:nvPr/>
        </p:nvSpPr>
        <p:spPr>
          <a:xfrm>
            <a:off x="16095721" y="1528707"/>
            <a:ext cx="1313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PlayGround.ai</a:t>
            </a:r>
          </a:p>
        </p:txBody>
      </p:sp>
    </p:spTree>
    <p:extLst>
      <p:ext uri="{BB962C8B-B14F-4D97-AF65-F5344CB8AC3E}">
        <p14:creationId xmlns:p14="http://schemas.microsoft.com/office/powerpoint/2010/main" val="381930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182F3-995B-962A-38BD-A783039065A6}"/>
              </a:ext>
            </a:extLst>
          </p:cNvPr>
          <p:cNvSpPr/>
          <p:nvPr/>
        </p:nvSpPr>
        <p:spPr>
          <a:xfrm>
            <a:off x="0" y="-685800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8514-91C7-5BCC-6C1A-F33E8928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857" y="-1272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accent2">
                    <a:lumMod val="75000"/>
                  </a:schemeClr>
                </a:solidFill>
                <a:latin typeface="EucrosiaUPC" panose="020B0502040204020203" pitchFamily="18" charset="-34"/>
                <a:cs typeface="EucrosiaUPC" panose="020B0502040204020203" pitchFamily="18" charset="-34"/>
              </a:rPr>
              <a:t>Authentic Connections, easier.</a:t>
            </a:r>
          </a:p>
        </p:txBody>
      </p:sp>
      <p:pic>
        <p:nvPicPr>
          <p:cNvPr id="5" name="Picture 4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D1314CC4-43A3-FA27-5E54-9165E917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973" y="-7048395"/>
            <a:ext cx="4418669" cy="1845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2C48C1-7D7D-8D14-335A-C76C751FD85C}"/>
              </a:ext>
            </a:extLst>
          </p:cNvPr>
          <p:cNvSpPr txBox="1"/>
          <p:nvPr/>
        </p:nvSpPr>
        <p:spPr>
          <a:xfrm>
            <a:off x="4140868" y="-6125568"/>
            <a:ext cx="417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 Stack</a:t>
            </a:r>
          </a:p>
        </p:txBody>
      </p:sp>
      <p:pic>
        <p:nvPicPr>
          <p:cNvPr id="14" name="Picture 13" descr="A logo with a yellow triangle&#10;&#10;Description automatically generated">
            <a:extLst>
              <a:ext uri="{FF2B5EF4-FFF2-40B4-BE49-F238E27FC236}">
                <a16:creationId xmlns:a16="http://schemas.microsoft.com/office/drawing/2014/main" id="{D623094A-69A6-6888-87EB-9F8C7E31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4926" y="1078832"/>
            <a:ext cx="4584926" cy="2350168"/>
          </a:xfrm>
          <a:prstGeom prst="rect">
            <a:avLst/>
          </a:prstGeom>
        </p:spPr>
      </p:pic>
      <p:pic>
        <p:nvPicPr>
          <p:cNvPr id="16" name="Picture 1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2C3F00-1A4E-A6CA-3DB3-D7D924540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655762"/>
            <a:ext cx="4584926" cy="1330098"/>
          </a:xfrm>
          <a:prstGeom prst="rect">
            <a:avLst/>
          </a:prstGeom>
        </p:spPr>
      </p:pic>
      <p:pic>
        <p:nvPicPr>
          <p:cNvPr id="20" name="Picture 19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37F50486-0E35-01D4-77B3-1B17BDAC2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96" y="9203250"/>
            <a:ext cx="3160595" cy="19753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7102B6-DB38-7DA7-7DC2-D625E064E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black background with orange and white text&#10;&#10;Description automatically generated">
            <a:extLst>
              <a:ext uri="{FF2B5EF4-FFF2-40B4-BE49-F238E27FC236}">
                <a16:creationId xmlns:a16="http://schemas.microsoft.com/office/drawing/2014/main" id="{81399B69-7853-683A-E297-C2E0B0DF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973" y="-190395"/>
            <a:ext cx="4418669" cy="1845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FFDDF-7D03-BC89-19A4-64A6763B0419}"/>
              </a:ext>
            </a:extLst>
          </p:cNvPr>
          <p:cNvSpPr txBox="1"/>
          <p:nvPr/>
        </p:nvSpPr>
        <p:spPr>
          <a:xfrm>
            <a:off x="3530393" y="732431"/>
            <a:ext cx="515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Functionalities</a:t>
            </a:r>
          </a:p>
        </p:txBody>
      </p:sp>
      <p:pic>
        <p:nvPicPr>
          <p:cNvPr id="7" name="Picture 6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D8A4AC6A-F37B-253C-4ABF-5CDDA56F4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823940"/>
            <a:ext cx="4305782" cy="1854408"/>
          </a:xfrm>
          <a:prstGeom prst="rect">
            <a:avLst/>
          </a:prstGeom>
        </p:spPr>
      </p:pic>
      <p:pic>
        <p:nvPicPr>
          <p:cNvPr id="13" name="Picture 12" descr="A black and white image of a black background&#10;&#10;Description automatically generated">
            <a:extLst>
              <a:ext uri="{FF2B5EF4-FFF2-40B4-BE49-F238E27FC236}">
                <a16:creationId xmlns:a16="http://schemas.microsoft.com/office/drawing/2014/main" id="{62C2EC57-1D83-1C55-2D08-DDA8A044D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3060"/>
            <a:ext cx="12192000" cy="6858000"/>
          </a:xfrm>
          <a:prstGeom prst="rect">
            <a:avLst/>
          </a:prstGeom>
        </p:spPr>
      </p:pic>
      <p:pic>
        <p:nvPicPr>
          <p:cNvPr id="9" name="Picture 8" descr="A black and white image of a couple of people with a point on their head&#10;&#10;Description automatically generated">
            <a:extLst>
              <a:ext uri="{FF2B5EF4-FFF2-40B4-BE49-F238E27FC236}">
                <a16:creationId xmlns:a16="http://schemas.microsoft.com/office/drawing/2014/main" id="{E8DDF95F-535D-891B-0439-413C740479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50" y="765790"/>
            <a:ext cx="11250974" cy="6328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783B4-F977-2F3F-1FAE-D0C171342975}"/>
              </a:ext>
            </a:extLst>
          </p:cNvPr>
          <p:cNvSpPr txBox="1"/>
          <p:nvPr/>
        </p:nvSpPr>
        <p:spPr>
          <a:xfrm>
            <a:off x="-3022648" y="1845653"/>
            <a:ext cx="324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Point System</a:t>
            </a:r>
          </a:p>
        </p:txBody>
      </p:sp>
      <p:pic>
        <p:nvPicPr>
          <p:cNvPr id="19" name="Picture 18" descr="A diagram of a computer&#10;&#10;Description automatically generated">
            <a:extLst>
              <a:ext uri="{FF2B5EF4-FFF2-40B4-BE49-F238E27FC236}">
                <a16:creationId xmlns:a16="http://schemas.microsoft.com/office/drawing/2014/main" id="{2C0B1919-926E-880A-8A65-9CC4BEA02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09" y="1845653"/>
            <a:ext cx="9519781" cy="53548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7CC42C-CBB2-6060-8960-E63DC6DAF01A}"/>
              </a:ext>
            </a:extLst>
          </p:cNvPr>
          <p:cNvSpPr txBox="1"/>
          <p:nvPr/>
        </p:nvSpPr>
        <p:spPr>
          <a:xfrm>
            <a:off x="1982244" y="1875865"/>
            <a:ext cx="13133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Best Speech.ai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76F25-E3A1-B7DE-B89F-AC657EE13496}"/>
              </a:ext>
            </a:extLst>
          </p:cNvPr>
          <p:cNvSpPr txBox="1"/>
          <p:nvPr/>
        </p:nvSpPr>
        <p:spPr>
          <a:xfrm>
            <a:off x="8315826" y="1838080"/>
            <a:ext cx="1313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Agency FB" panose="020B0503020202020204" pitchFamily="34" charset="0"/>
              </a:rPr>
              <a:t>PlayGround.ai</a:t>
            </a:r>
          </a:p>
        </p:txBody>
      </p:sp>
    </p:spTree>
    <p:extLst>
      <p:ext uri="{BB962C8B-B14F-4D97-AF65-F5344CB8AC3E}">
        <p14:creationId xmlns:p14="http://schemas.microsoft.com/office/powerpoint/2010/main" val="153534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67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Agency FB</vt:lpstr>
      <vt:lpstr>Aharoni</vt:lpstr>
      <vt:lpstr>Aptos</vt:lpstr>
      <vt:lpstr>Aptos Display</vt:lpstr>
      <vt:lpstr>Arial</vt:lpstr>
      <vt:lpstr>EucrosiaUPC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Yee Fhoong Chan</dc:creator>
  <cp:lastModifiedBy>得修 黄</cp:lastModifiedBy>
  <cp:revision>2</cp:revision>
  <dcterms:created xsi:type="dcterms:W3CDTF">2024-04-05T09:59:20Z</dcterms:created>
  <dcterms:modified xsi:type="dcterms:W3CDTF">2024-04-06T04:07:11Z</dcterms:modified>
</cp:coreProperties>
</file>