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29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0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5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09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68DC-D696-4796-8CBD-8F37D95C9674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8B48-74A2-4F46-979F-22B417110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8214EFB2-F5E4-AAFD-324F-98E8AAC82A80}"/>
              </a:ext>
            </a:extLst>
          </p:cNvPr>
          <p:cNvGrpSpPr/>
          <p:nvPr/>
        </p:nvGrpSpPr>
        <p:grpSpPr>
          <a:xfrm>
            <a:off x="2525664" y="798746"/>
            <a:ext cx="2374375" cy="2374834"/>
            <a:chOff x="243839" y="144952"/>
            <a:chExt cx="3514873" cy="351555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A9881F8-6989-E7C4-7198-16ABDEDB79EE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6A14003-ED2B-6E25-EBFE-C7BEC9A8CF6F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63" name="図 62" descr="ロゴ&#10;&#10;自動的に生成された説明">
                <a:extLst>
                  <a:ext uri="{FF2B5EF4-FFF2-40B4-BE49-F238E27FC236}">
                    <a16:creationId xmlns:a16="http://schemas.microsoft.com/office/drawing/2014/main" id="{2DFA7D96-02A1-B483-67F1-860E701DA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B3843DE8-B716-688D-978C-EBC850E5AC1F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60" name="図 59" descr="ロゴ&#10;&#10;自動的に生成された説明">
                <a:extLst>
                  <a:ext uri="{FF2B5EF4-FFF2-40B4-BE49-F238E27FC236}">
                    <a16:creationId xmlns:a16="http://schemas.microsoft.com/office/drawing/2014/main" id="{DEB9C90C-3FF4-4FF3-0D77-C941031AF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69E6218-8CD0-737A-DE68-BA8A7A3BD1CF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2B5EB36-2356-A059-1697-527FD956B0E2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58" name="図 57" descr="QR コード&#10;&#10;自動的に生成された説明">
                <a:extLst>
                  <a:ext uri="{FF2B5EF4-FFF2-40B4-BE49-F238E27FC236}">
                    <a16:creationId xmlns:a16="http://schemas.microsoft.com/office/drawing/2014/main" id="{EDB77374-6584-86A3-BD04-4EA03DF90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1581E61-69D6-44DC-779C-49C29A9BD732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AD051B5-18D7-20B9-C8A8-A690E992D361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56" name="図 55" descr="ロゴ&#10;&#10;自動的に生成された説明">
                <a:extLst>
                  <a:ext uri="{FF2B5EF4-FFF2-40B4-BE49-F238E27FC236}">
                    <a16:creationId xmlns:a16="http://schemas.microsoft.com/office/drawing/2014/main" id="{07CB1718-2C29-E304-F2A0-8350C70D1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2509D3D-DAC5-E861-5185-193102CB5FB7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9D69D26-D43B-AECB-2DDE-68AF35A9F4F0}"/>
              </a:ext>
            </a:extLst>
          </p:cNvPr>
          <p:cNvSpPr txBox="1"/>
          <p:nvPr/>
        </p:nvSpPr>
        <p:spPr>
          <a:xfrm>
            <a:off x="10714741" y="5847294"/>
            <a:ext cx="3930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03</a:t>
            </a:r>
            <a:endParaRPr lang="ja-JP" altLang="en-US" sz="1463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6DD2796-881F-965F-5351-C470A0204D54}"/>
              </a:ext>
            </a:extLst>
          </p:cNvPr>
          <p:cNvSpPr txBox="1"/>
          <p:nvPr/>
        </p:nvSpPr>
        <p:spPr>
          <a:xfrm>
            <a:off x="13141257" y="5812595"/>
            <a:ext cx="3930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04</a:t>
            </a:r>
            <a:endParaRPr lang="ja-JP" altLang="en-US" sz="1463" dirty="0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DE477527-5B9E-2E0E-68FC-758F0D28BD58}"/>
              </a:ext>
            </a:extLst>
          </p:cNvPr>
          <p:cNvGrpSpPr/>
          <p:nvPr/>
        </p:nvGrpSpPr>
        <p:grpSpPr>
          <a:xfrm>
            <a:off x="1339703" y="796600"/>
            <a:ext cx="1187190" cy="1187419"/>
            <a:chOff x="243839" y="144952"/>
            <a:chExt cx="3514873" cy="3515551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8A9FC050-4E24-24B3-CE5D-D4762371BB11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8CA3B547-C664-2C1A-5052-1D37C5A95F45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27" name="図 126" descr="ロゴ&#10;&#10;自動的に生成された説明">
                <a:extLst>
                  <a:ext uri="{FF2B5EF4-FFF2-40B4-BE49-F238E27FC236}">
                    <a16:creationId xmlns:a16="http://schemas.microsoft.com/office/drawing/2014/main" id="{78F7B30B-BE2B-5CA9-0AF7-1A7EEA7CD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E9F85131-3E17-5AB0-E7AB-2FDA7992B758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24" name="図 123" descr="ロゴ&#10;&#10;自動的に生成された説明">
                <a:extLst>
                  <a:ext uri="{FF2B5EF4-FFF2-40B4-BE49-F238E27FC236}">
                    <a16:creationId xmlns:a16="http://schemas.microsoft.com/office/drawing/2014/main" id="{D5EC66BF-97E3-B40E-60FF-E69002C2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B0C57BC8-63B2-92F6-8A0F-6C2A59BD1CDB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2D65BA13-481D-05C9-4EAF-EDB1B7D3FA0E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22" name="図 121" descr="QR コード&#10;&#10;自動的に生成された説明">
                <a:extLst>
                  <a:ext uri="{FF2B5EF4-FFF2-40B4-BE49-F238E27FC236}">
                    <a16:creationId xmlns:a16="http://schemas.microsoft.com/office/drawing/2014/main" id="{D75957DE-1508-6EC5-7177-90E9164C4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A0347E4D-B265-5026-0FE9-F5E99C26764C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630B4F5C-6832-057E-2640-BEBB734BF625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20" name="図 119" descr="ロゴ&#10;&#10;自動的に生成された説明">
                <a:extLst>
                  <a:ext uri="{FF2B5EF4-FFF2-40B4-BE49-F238E27FC236}">
                    <a16:creationId xmlns:a16="http://schemas.microsoft.com/office/drawing/2014/main" id="{271D3937-CC45-AD03-A144-39EFC5289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146E6203-C188-676F-4F07-EA61E066545B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875F9D5-E382-D4F4-6E37-7789F1955253}"/>
              </a:ext>
            </a:extLst>
          </p:cNvPr>
          <p:cNvGrpSpPr/>
          <p:nvPr/>
        </p:nvGrpSpPr>
        <p:grpSpPr>
          <a:xfrm>
            <a:off x="152856" y="799149"/>
            <a:ext cx="1186959" cy="1187188"/>
            <a:chOff x="243839" y="144952"/>
            <a:chExt cx="3514873" cy="3515551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5E79BB62-11A2-ED64-A32C-DCD014DEEA2C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1BAA8ED-0BD6-E861-96C1-E9EA9239628F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53" name="図 152" descr="ロゴ&#10;&#10;自動的に生成された説明">
                <a:extLst>
                  <a:ext uri="{FF2B5EF4-FFF2-40B4-BE49-F238E27FC236}">
                    <a16:creationId xmlns:a16="http://schemas.microsoft.com/office/drawing/2014/main" id="{BBFF7FB8-8AE6-6153-7878-66D824696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34A5C201-96D1-B569-5CBE-224597D89E4A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50" name="図 149" descr="ロゴ&#10;&#10;自動的に生成された説明">
                <a:extLst>
                  <a:ext uri="{FF2B5EF4-FFF2-40B4-BE49-F238E27FC236}">
                    <a16:creationId xmlns:a16="http://schemas.microsoft.com/office/drawing/2014/main" id="{446DFB5D-CAB9-F507-9780-C8F92C908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9BA90187-4ACE-B894-D399-3413AB0E5AD8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4B148B76-45A5-3646-0612-6CAA3FE29977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48" name="図 147" descr="QR コード&#10;&#10;自動的に生成された説明">
                <a:extLst>
                  <a:ext uri="{FF2B5EF4-FFF2-40B4-BE49-F238E27FC236}">
                    <a16:creationId xmlns:a16="http://schemas.microsoft.com/office/drawing/2014/main" id="{37781F14-E4A5-475B-DCDD-2A643B484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FA3CF4FE-78EB-CBDC-288F-DE40785B5E04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C41CF2C5-F389-3041-85B3-61865B773C70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46" name="図 145" descr="ロゴ&#10;&#10;自動的に生成された説明">
                <a:extLst>
                  <a:ext uri="{FF2B5EF4-FFF2-40B4-BE49-F238E27FC236}">
                    <a16:creationId xmlns:a16="http://schemas.microsoft.com/office/drawing/2014/main" id="{250D2380-32EF-8B98-580C-D1016F2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885626E0-5EFE-6EB0-A7FA-E0C2260F9BC8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8F9077EB-99BA-2748-C5E8-8DEAF75C970D}"/>
              </a:ext>
            </a:extLst>
          </p:cNvPr>
          <p:cNvGrpSpPr/>
          <p:nvPr/>
        </p:nvGrpSpPr>
        <p:grpSpPr>
          <a:xfrm>
            <a:off x="1934482" y="1985935"/>
            <a:ext cx="592326" cy="592440"/>
            <a:chOff x="243839" y="144952"/>
            <a:chExt cx="3514873" cy="3515551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661A4ADD-DD03-00B5-5888-EB24936B60CB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657F4FDE-D49C-EA6C-6022-7D6F6F40DDDD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66" name="図 165" descr="ロゴ&#10;&#10;自動的に生成された説明">
                <a:extLst>
                  <a:ext uri="{FF2B5EF4-FFF2-40B4-BE49-F238E27FC236}">
                    <a16:creationId xmlns:a16="http://schemas.microsoft.com/office/drawing/2014/main" id="{9D8511A6-C39F-A71F-0EC7-706DB902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1184B32C-83E7-98E6-E034-28ACF904542E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63" name="図 162" descr="ロゴ&#10;&#10;自動的に生成された説明">
                <a:extLst>
                  <a:ext uri="{FF2B5EF4-FFF2-40B4-BE49-F238E27FC236}">
                    <a16:creationId xmlns:a16="http://schemas.microsoft.com/office/drawing/2014/main" id="{F55DE381-0A65-56D8-1290-06056720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C29CFA86-B664-DBAE-A7ED-5258F52A4AD9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5D88B33D-D866-9AC0-6395-1473BCBA74C6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61" name="図 160" descr="QR コード&#10;&#10;自動的に生成された説明">
                <a:extLst>
                  <a:ext uri="{FF2B5EF4-FFF2-40B4-BE49-F238E27FC236}">
                    <a16:creationId xmlns:a16="http://schemas.microsoft.com/office/drawing/2014/main" id="{ED43400F-EF18-C033-6589-B531F7A4A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A15D5F33-D1C4-E98E-4597-A491E7ED9AEF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313D878-2798-1E80-F408-10F9CD918634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59" name="図 158" descr="ロゴ&#10;&#10;自動的に生成された説明">
                <a:extLst>
                  <a:ext uri="{FF2B5EF4-FFF2-40B4-BE49-F238E27FC236}">
                    <a16:creationId xmlns:a16="http://schemas.microsoft.com/office/drawing/2014/main" id="{E3780CA8-1AE0-8DF3-CA58-CBF06B84B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CD6AAC7-BED2-D7BF-9035-2523CAE139CC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6FEFA4DC-8E2F-217D-A8A6-0BFDE664BFBF}"/>
              </a:ext>
            </a:extLst>
          </p:cNvPr>
          <p:cNvGrpSpPr/>
          <p:nvPr/>
        </p:nvGrpSpPr>
        <p:grpSpPr>
          <a:xfrm>
            <a:off x="4900043" y="788566"/>
            <a:ext cx="4770032" cy="4770952"/>
            <a:chOff x="243839" y="144952"/>
            <a:chExt cx="3514873" cy="3515551"/>
          </a:xfrm>
        </p:grpSpPr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805CD9F4-14AC-119C-4488-A784C53A0EF7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9867C6D5-403E-876F-42FC-965E727D407A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79" name="図 178" descr="ロゴ&#10;&#10;自動的に生成された説明">
                <a:extLst>
                  <a:ext uri="{FF2B5EF4-FFF2-40B4-BE49-F238E27FC236}">
                    <a16:creationId xmlns:a16="http://schemas.microsoft.com/office/drawing/2014/main" id="{607DFF3C-14D7-1569-5F2F-BB7D1ED3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A9E7044A-007B-42C4-B9FF-C56D3D4FAD6D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76" name="図 175" descr="ロゴ&#10;&#10;自動的に生成された説明">
                <a:extLst>
                  <a:ext uri="{FF2B5EF4-FFF2-40B4-BE49-F238E27FC236}">
                    <a16:creationId xmlns:a16="http://schemas.microsoft.com/office/drawing/2014/main" id="{86800E87-C764-10B5-5CEC-C82362FA6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D031CEC5-C2F6-698F-C30D-A8ED280AD4DE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BBA4DA47-6D1D-995A-DBDE-C7AA16A15252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74" name="図 173" descr="QR コード&#10;&#10;自動的に生成された説明">
                <a:extLst>
                  <a:ext uri="{FF2B5EF4-FFF2-40B4-BE49-F238E27FC236}">
                    <a16:creationId xmlns:a16="http://schemas.microsoft.com/office/drawing/2014/main" id="{CFECD537-FBC7-A747-2BB5-C4D72F82D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746B80C-E802-5DA5-2AE3-2C9A821729B3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EC8E0F6B-2ABC-86EA-ECC1-461140EBC69E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72" name="図 171" descr="ロゴ&#10;&#10;自動的に生成された説明">
                <a:extLst>
                  <a:ext uri="{FF2B5EF4-FFF2-40B4-BE49-F238E27FC236}">
                    <a16:creationId xmlns:a16="http://schemas.microsoft.com/office/drawing/2014/main" id="{C369F7A1-6AB1-5D70-5848-56ECA1D3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2D41A9C1-F3E2-7AB9-13C9-A1B199198F54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751FDAF-4AB2-DFC4-E7AE-EBEF6C614695}"/>
              </a:ext>
            </a:extLst>
          </p:cNvPr>
          <p:cNvGrpSpPr/>
          <p:nvPr/>
        </p:nvGrpSpPr>
        <p:grpSpPr>
          <a:xfrm>
            <a:off x="1341950" y="1986339"/>
            <a:ext cx="592326" cy="592440"/>
            <a:chOff x="243839" y="144952"/>
            <a:chExt cx="3514873" cy="3515551"/>
          </a:xfrm>
        </p:grpSpPr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D2D9CB82-453C-9587-D8BB-681B3F8071FE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527872C3-05E0-D894-FCFA-F6FFE56CC416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92" name="図 191" descr="ロゴ&#10;&#10;自動的に生成された説明">
                <a:extLst>
                  <a:ext uri="{FF2B5EF4-FFF2-40B4-BE49-F238E27FC236}">
                    <a16:creationId xmlns:a16="http://schemas.microsoft.com/office/drawing/2014/main" id="{A40970A3-F90C-9444-9F92-637AB3613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504DAD83-976D-689E-C030-D7CC5065AE48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189" name="図 188" descr="ロゴ&#10;&#10;自動的に生成された説明">
                <a:extLst>
                  <a:ext uri="{FF2B5EF4-FFF2-40B4-BE49-F238E27FC236}">
                    <a16:creationId xmlns:a16="http://schemas.microsoft.com/office/drawing/2014/main" id="{139E0F35-2971-C897-C668-D0AD6860A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890C7B2-55E2-0BEC-5A48-76D2E6E25C03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12BEBA68-B871-A347-B85B-A71B278C85EC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187" name="図 186" descr="QR コード&#10;&#10;自動的に生成された説明">
                <a:extLst>
                  <a:ext uri="{FF2B5EF4-FFF2-40B4-BE49-F238E27FC236}">
                    <a16:creationId xmlns:a16="http://schemas.microsoft.com/office/drawing/2014/main" id="{F2D5F994-9153-6D83-D7D0-8D94CB49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E21F35B4-028B-97E9-CB45-942B5A6A4324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07C4FB8C-FEAA-614C-C3CD-46C69DFAAC6C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85" name="図 184" descr="ロゴ&#10;&#10;自動的に生成された説明">
                <a:extLst>
                  <a:ext uri="{FF2B5EF4-FFF2-40B4-BE49-F238E27FC236}">
                    <a16:creationId xmlns:a16="http://schemas.microsoft.com/office/drawing/2014/main" id="{9BDFA1B0-5111-6C5A-A640-02CB7AE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4F24A958-DC91-571D-3CE3-32F125008B8A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E95E019E-154F-BCE6-C685-32E70D357DA3}"/>
              </a:ext>
            </a:extLst>
          </p:cNvPr>
          <p:cNvGrpSpPr/>
          <p:nvPr/>
        </p:nvGrpSpPr>
        <p:grpSpPr>
          <a:xfrm>
            <a:off x="2525662" y="3173578"/>
            <a:ext cx="2374375" cy="2374834"/>
            <a:chOff x="243839" y="144952"/>
            <a:chExt cx="3514873" cy="3515551"/>
          </a:xfrm>
        </p:grpSpPr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CA322C14-CDD8-B4D2-921B-4CB482A71DE2}"/>
                </a:ext>
              </a:extLst>
            </p:cNvPr>
            <p:cNvGrpSpPr/>
            <p:nvPr/>
          </p:nvGrpSpPr>
          <p:grpSpPr>
            <a:xfrm>
              <a:off x="243839" y="1903067"/>
              <a:ext cx="1757436" cy="1757436"/>
              <a:chOff x="1579419" y="854015"/>
              <a:chExt cx="1916606" cy="1916606"/>
            </a:xfrm>
          </p:grpSpPr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7C78585D-1CFE-873C-734E-1D14B569157B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205" name="図 204" descr="ロゴ&#10;&#10;自動的に生成された説明">
                <a:extLst>
                  <a:ext uri="{FF2B5EF4-FFF2-40B4-BE49-F238E27FC236}">
                    <a16:creationId xmlns:a16="http://schemas.microsoft.com/office/drawing/2014/main" id="{1185C974-50EA-D50F-A0FF-D0114C926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28B01540-68B1-5799-9BE0-45110F7BB1B4}"/>
                </a:ext>
              </a:extLst>
            </p:cNvPr>
            <p:cNvGrpSpPr/>
            <p:nvPr/>
          </p:nvGrpSpPr>
          <p:grpSpPr>
            <a:xfrm>
              <a:off x="2001276" y="144952"/>
              <a:ext cx="1757436" cy="1757436"/>
              <a:chOff x="3496025" y="997494"/>
              <a:chExt cx="1916606" cy="1916606"/>
            </a:xfrm>
          </p:grpSpPr>
          <p:pic>
            <p:nvPicPr>
              <p:cNvPr id="202" name="図 201" descr="ロゴ&#10;&#10;自動的に生成された説明">
                <a:extLst>
                  <a:ext uri="{FF2B5EF4-FFF2-40B4-BE49-F238E27FC236}">
                    <a16:creationId xmlns:a16="http://schemas.microsoft.com/office/drawing/2014/main" id="{2286C8EB-A0BB-9D9B-77DB-CBAF2A898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BEDC2E1F-C185-F78B-7D6C-F0FBDFAFCF84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89FD1B3E-CEE8-E1C4-B9F9-366EAC04325C}"/>
                </a:ext>
              </a:extLst>
            </p:cNvPr>
            <p:cNvGrpSpPr/>
            <p:nvPr/>
          </p:nvGrpSpPr>
          <p:grpSpPr>
            <a:xfrm>
              <a:off x="243841" y="144952"/>
              <a:ext cx="1757436" cy="1757436"/>
              <a:chOff x="5701152" y="2291456"/>
              <a:chExt cx="1916606" cy="1916606"/>
            </a:xfrm>
          </p:grpSpPr>
          <p:pic>
            <p:nvPicPr>
              <p:cNvPr id="200" name="図 199" descr="QR コード&#10;&#10;自動的に生成された説明">
                <a:extLst>
                  <a:ext uri="{FF2B5EF4-FFF2-40B4-BE49-F238E27FC236}">
                    <a16:creationId xmlns:a16="http://schemas.microsoft.com/office/drawing/2014/main" id="{20CDED34-060C-BA40-66D6-A250157B6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04AF4B7E-0555-44DB-3B44-B6BD3DAB2A8B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A8CCDDF2-97D9-A53E-7E6E-0FC4C4BE2C11}"/>
                </a:ext>
              </a:extLst>
            </p:cNvPr>
            <p:cNvGrpSpPr/>
            <p:nvPr/>
          </p:nvGrpSpPr>
          <p:grpSpPr>
            <a:xfrm>
              <a:off x="2001276" y="1903067"/>
              <a:ext cx="1757436" cy="1757436"/>
              <a:chOff x="7647746" y="2291456"/>
              <a:chExt cx="1916606" cy="1916606"/>
            </a:xfrm>
          </p:grpSpPr>
          <p:pic>
            <p:nvPicPr>
              <p:cNvPr id="198" name="図 197" descr="ロゴ&#10;&#10;自動的に生成された説明">
                <a:extLst>
                  <a:ext uri="{FF2B5EF4-FFF2-40B4-BE49-F238E27FC236}">
                    <a16:creationId xmlns:a16="http://schemas.microsoft.com/office/drawing/2014/main" id="{F03393DC-E727-7721-6B41-80984E042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3A6AA7A-16A9-077C-3EB3-B4394A3D9FE1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</p:grpSp>
      <p:graphicFrame>
        <p:nvGraphicFramePr>
          <p:cNvPr id="206" name="表 206">
            <a:extLst>
              <a:ext uri="{FF2B5EF4-FFF2-40B4-BE49-F238E27FC236}">
                <a16:creationId xmlns:a16="http://schemas.microsoft.com/office/drawing/2014/main" id="{E0E3C081-31D0-CA4D-5EBA-4DEAA983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52425"/>
              </p:ext>
            </p:extLst>
          </p:nvPr>
        </p:nvGraphicFramePr>
        <p:xfrm>
          <a:off x="152856" y="4447860"/>
          <a:ext cx="1187188" cy="1111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94">
                  <a:extLst>
                    <a:ext uri="{9D8B030D-6E8A-4147-A177-3AD203B41FA5}">
                      <a16:colId xmlns:a16="http://schemas.microsoft.com/office/drawing/2014/main" val="3783320720"/>
                    </a:ext>
                  </a:extLst>
                </a:gridCol>
                <a:gridCol w="593594">
                  <a:extLst>
                    <a:ext uri="{9D8B030D-6E8A-4147-A177-3AD203B41FA5}">
                      <a16:colId xmlns:a16="http://schemas.microsoft.com/office/drawing/2014/main" val="697793401"/>
                    </a:ext>
                  </a:extLst>
                </a:gridCol>
              </a:tblGrid>
              <a:tr h="555828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00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01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740995297"/>
                  </a:ext>
                </a:extLst>
              </a:tr>
              <a:tr h="555828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02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1500" dirty="0"/>
                        <a:t>03</a:t>
                      </a:r>
                      <a:endParaRPr kumimoji="1" lang="ja-JP" altLang="en-US" sz="15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790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D113DEF-E133-0ED8-6131-49F7EFEA3D7E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trackingtest01</a:t>
            </a:r>
            <a:endParaRPr lang="ja-JP" altLang="en-US" sz="1463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5F20CD7-2FA7-89CF-766A-940D6E00F828}"/>
              </a:ext>
            </a:extLst>
          </p:cNvPr>
          <p:cNvGrpSpPr/>
          <p:nvPr/>
        </p:nvGrpSpPr>
        <p:grpSpPr>
          <a:xfrm>
            <a:off x="3086382" y="3871499"/>
            <a:ext cx="1187188" cy="1454633"/>
            <a:chOff x="3798624" y="3973614"/>
            <a:chExt cx="1461154" cy="179031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C5E7256-196B-8A76-8334-E5C562182BDC}"/>
                </a:ext>
              </a:extLst>
            </p:cNvPr>
            <p:cNvGrpSpPr/>
            <p:nvPr/>
          </p:nvGrpSpPr>
          <p:grpSpPr>
            <a:xfrm>
              <a:off x="3798624" y="3973614"/>
              <a:ext cx="1461154" cy="1461154"/>
              <a:chOff x="5701152" y="2291456"/>
              <a:chExt cx="1916606" cy="1916606"/>
            </a:xfrm>
          </p:grpSpPr>
          <p:pic>
            <p:nvPicPr>
              <p:cNvPr id="11" name="図 10" descr="QR コード&#10;&#10;自動的に生成された説明">
                <a:extLst>
                  <a:ext uri="{FF2B5EF4-FFF2-40B4-BE49-F238E27FC236}">
                    <a16:creationId xmlns:a16="http://schemas.microsoft.com/office/drawing/2014/main" id="{0395D830-7A9B-0054-88A0-EEB42002F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080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731FA82-1151-C47D-E5FF-EEAE663DE14A}"/>
                  </a:ext>
                </a:extLst>
              </p:cNvPr>
              <p:cNvSpPr/>
              <p:nvPr/>
            </p:nvSpPr>
            <p:spPr>
              <a:xfrm>
                <a:off x="5701152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6BA389-1140-CCE6-EA37-3ADC28997F53}"/>
                </a:ext>
              </a:extLst>
            </p:cNvPr>
            <p:cNvSpPr txBox="1"/>
            <p:nvPr/>
          </p:nvSpPr>
          <p:spPr>
            <a:xfrm>
              <a:off x="4072000" y="5434767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ar_00</a:t>
              </a:r>
              <a:endParaRPr lang="ja-JP" altLang="en-US" sz="1138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6CE7BCA-F064-ABF7-F1D7-32B2579C9125}"/>
              </a:ext>
            </a:extLst>
          </p:cNvPr>
          <p:cNvGrpSpPr/>
          <p:nvPr/>
        </p:nvGrpSpPr>
        <p:grpSpPr>
          <a:xfrm>
            <a:off x="1617171" y="1405799"/>
            <a:ext cx="1187188" cy="1454633"/>
            <a:chOff x="1990365" y="938906"/>
            <a:chExt cx="1461154" cy="179031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8858F09-3CEC-75FE-2EE2-DB18F31D164B}"/>
                </a:ext>
              </a:extLst>
            </p:cNvPr>
            <p:cNvGrpSpPr/>
            <p:nvPr/>
          </p:nvGrpSpPr>
          <p:grpSpPr>
            <a:xfrm>
              <a:off x="1990365" y="938906"/>
              <a:ext cx="1461154" cy="1461154"/>
              <a:chOff x="3496025" y="997494"/>
              <a:chExt cx="1916606" cy="1916606"/>
            </a:xfrm>
          </p:grpSpPr>
          <p:pic>
            <p:nvPicPr>
              <p:cNvPr id="13" name="図 12" descr="ロゴ&#10;&#10;自動的に生成された説明">
                <a:extLst>
                  <a:ext uri="{FF2B5EF4-FFF2-40B4-BE49-F238E27FC236}">
                    <a16:creationId xmlns:a16="http://schemas.microsoft.com/office/drawing/2014/main" id="{BA2A85ED-B279-17FA-7C9D-08374AF04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953" y="1241422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D0F2B3B-6F0D-42EA-6A94-BAAF573B72BD}"/>
                  </a:ext>
                </a:extLst>
              </p:cNvPr>
              <p:cNvSpPr/>
              <p:nvPr/>
            </p:nvSpPr>
            <p:spPr>
              <a:xfrm>
                <a:off x="3496025" y="997494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 dirty="0"/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C3FC120-3F1D-F104-4AC7-ED9D559DAB47}"/>
                </a:ext>
              </a:extLst>
            </p:cNvPr>
            <p:cNvSpPr txBox="1"/>
            <p:nvPr/>
          </p:nvSpPr>
          <p:spPr>
            <a:xfrm>
              <a:off x="2263741" y="2400059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ar_01</a:t>
              </a:r>
              <a:endParaRPr lang="ja-JP" altLang="en-US" sz="1138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3D6BA4-1AB2-F434-9615-19ACCCFCCB84}"/>
              </a:ext>
            </a:extLst>
          </p:cNvPr>
          <p:cNvGrpSpPr/>
          <p:nvPr/>
        </p:nvGrpSpPr>
        <p:grpSpPr>
          <a:xfrm>
            <a:off x="4359406" y="1260539"/>
            <a:ext cx="1187188" cy="1454633"/>
            <a:chOff x="5365423" y="760125"/>
            <a:chExt cx="1461154" cy="179031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6C7D880-1142-39A7-8BAD-8ED24A2BAE4F}"/>
                </a:ext>
              </a:extLst>
            </p:cNvPr>
            <p:cNvGrpSpPr/>
            <p:nvPr/>
          </p:nvGrpSpPr>
          <p:grpSpPr>
            <a:xfrm>
              <a:off x="5365423" y="760125"/>
              <a:ext cx="1461154" cy="1461154"/>
              <a:chOff x="1579419" y="854015"/>
              <a:chExt cx="1916606" cy="1916606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45EEF7F-05D5-1B79-C2DA-EDAE84C61686}"/>
                  </a:ext>
                </a:extLst>
              </p:cNvPr>
              <p:cNvSpPr/>
              <p:nvPr/>
            </p:nvSpPr>
            <p:spPr>
              <a:xfrm>
                <a:off x="1579419" y="854015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  <p:pic>
            <p:nvPicPr>
              <p:cNvPr id="16" name="図 15" descr="ロゴ&#10;&#10;自動的に生成された説明">
                <a:extLst>
                  <a:ext uri="{FF2B5EF4-FFF2-40B4-BE49-F238E27FC236}">
                    <a16:creationId xmlns:a16="http://schemas.microsoft.com/office/drawing/2014/main" id="{BD924695-86A6-E132-19F2-3B94C491D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347" y="1097943"/>
                <a:ext cx="1428750" cy="1428750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CF4922-256D-9202-8A09-5CAE4BEED9E6}"/>
                </a:ext>
              </a:extLst>
            </p:cNvPr>
            <p:cNvSpPr txBox="1"/>
            <p:nvPr/>
          </p:nvSpPr>
          <p:spPr>
            <a:xfrm>
              <a:off x="5638799" y="2221278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ar_02</a:t>
              </a:r>
              <a:endParaRPr lang="ja-JP" altLang="en-US" sz="1138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C3E354-E191-017B-7208-5DDB986214DA}"/>
              </a:ext>
            </a:extLst>
          </p:cNvPr>
          <p:cNvGrpSpPr/>
          <p:nvPr/>
        </p:nvGrpSpPr>
        <p:grpSpPr>
          <a:xfrm>
            <a:off x="6383266" y="3277905"/>
            <a:ext cx="1187188" cy="1454633"/>
            <a:chOff x="7856327" y="3243037"/>
            <a:chExt cx="1461154" cy="17903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78A5996-4E6B-3E32-09FA-DFCEFF020909}"/>
                </a:ext>
              </a:extLst>
            </p:cNvPr>
            <p:cNvGrpSpPr/>
            <p:nvPr/>
          </p:nvGrpSpPr>
          <p:grpSpPr>
            <a:xfrm>
              <a:off x="7856327" y="3243037"/>
              <a:ext cx="1461154" cy="1461154"/>
              <a:chOff x="7647746" y="2291456"/>
              <a:chExt cx="1916606" cy="1916606"/>
            </a:xfrm>
          </p:grpSpPr>
          <p:pic>
            <p:nvPicPr>
              <p:cNvPr id="9" name="図 8" descr="ロゴ&#10;&#10;自動的に生成された説明">
                <a:extLst>
                  <a:ext uri="{FF2B5EF4-FFF2-40B4-BE49-F238E27FC236}">
                    <a16:creationId xmlns:a16="http://schemas.microsoft.com/office/drawing/2014/main" id="{D3D08688-8F69-0074-73A4-E2468C41C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674" y="2535384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5FAB06C-1BD9-2DD6-7DF9-DC74A6246185}"/>
                  </a:ext>
                </a:extLst>
              </p:cNvPr>
              <p:cNvSpPr/>
              <p:nvPr/>
            </p:nvSpPr>
            <p:spPr>
              <a:xfrm>
                <a:off x="7647746" y="2291456"/>
                <a:ext cx="1916606" cy="191660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463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D3F6334-1210-21BD-DC50-250B9303EA03}"/>
                </a:ext>
              </a:extLst>
            </p:cNvPr>
            <p:cNvSpPr txBox="1"/>
            <p:nvPr/>
          </p:nvSpPr>
          <p:spPr>
            <a:xfrm>
              <a:off x="8129703" y="4704190"/>
              <a:ext cx="9144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/>
                <a:t>ar_03</a:t>
              </a:r>
              <a:endParaRPr lang="ja-JP" altLang="en-US" sz="1138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26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18E4DE-D53C-63D1-4479-51A41C25330B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trackingtest02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7432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064124-0A55-C952-2C89-4FDC90E7D12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5540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trackingtest03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223647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18E4DE-D53C-63D1-4479-51A41C25330B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65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trackingtest04</a:t>
            </a:r>
            <a:endParaRPr lang="ja-JP" altLang="en-US" sz="1463" dirty="0"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0395D830-7A9B-0054-88A0-EEB42002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6" y="4022593"/>
            <a:ext cx="884999" cy="88499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BA2A85ED-B279-17FA-7C9D-08374AF04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5" y="1556893"/>
            <a:ext cx="884999" cy="884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BD924695-86A6-E132-19F2-3B94C491D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0" y="1411633"/>
            <a:ext cx="884999" cy="8849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D3D08688-8F69-0074-73A4-E2468C41C13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3428999"/>
            <a:ext cx="884999" cy="88499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16333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064124-0A55-C952-2C89-4FDC90E7D12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BDCA2C-7DF2-2CA6-2D83-DCB29AC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812" y="1190447"/>
            <a:ext cx="1336602" cy="13808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325C5B-82EB-D87A-A27C-96659B07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7394" y="1061032"/>
            <a:ext cx="934607" cy="13808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790160A-D211-69A9-1745-006A1B68C0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9814" y="3977138"/>
            <a:ext cx="1402183" cy="7951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552410C-058A-8261-4519-02C944BF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6353936" y="3373292"/>
            <a:ext cx="1231271" cy="92345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F4F4A-819E-ED78-9C50-21EC26312FB5}"/>
              </a:ext>
            </a:extLst>
          </p:cNvPr>
          <p:cNvSpPr txBox="1"/>
          <p:nvPr/>
        </p:nvSpPr>
        <p:spPr>
          <a:xfrm>
            <a:off x="83928" y="50864"/>
            <a:ext cx="125540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63" dirty="0"/>
              <a:t>trackingtest05</a:t>
            </a:r>
            <a:endParaRPr lang="ja-JP" altLang="en-US" sz="1463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BA389-1140-CCE6-EA37-3ADC28997F53}"/>
              </a:ext>
            </a:extLst>
          </p:cNvPr>
          <p:cNvSpPr txBox="1"/>
          <p:nvPr/>
        </p:nvSpPr>
        <p:spPr>
          <a:xfrm>
            <a:off x="3308500" y="50586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ar_00</a:t>
            </a:r>
            <a:endParaRPr lang="ja-JP" altLang="en-US" sz="1138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3FC120-3F1D-F104-4AC7-ED9D559DAB47}"/>
              </a:ext>
            </a:extLst>
          </p:cNvPr>
          <p:cNvSpPr txBox="1"/>
          <p:nvPr/>
        </p:nvSpPr>
        <p:spPr>
          <a:xfrm>
            <a:off x="1839289" y="259298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ar_01</a:t>
            </a:r>
            <a:endParaRPr lang="ja-JP" altLang="en-US" sz="1138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F4922-256D-9202-8A09-5CAE4BEED9E6}"/>
              </a:ext>
            </a:extLst>
          </p:cNvPr>
          <p:cNvSpPr txBox="1"/>
          <p:nvPr/>
        </p:nvSpPr>
        <p:spPr>
          <a:xfrm>
            <a:off x="4581524" y="2447726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ar_02</a:t>
            </a:r>
            <a:endParaRPr lang="ja-JP" altLang="en-US" sz="1138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6334-1210-21BD-DC50-250B9303EA03}"/>
              </a:ext>
            </a:extLst>
          </p:cNvPr>
          <p:cNvSpPr txBox="1"/>
          <p:nvPr/>
        </p:nvSpPr>
        <p:spPr>
          <a:xfrm>
            <a:off x="6605384" y="4465092"/>
            <a:ext cx="7429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38" dirty="0"/>
              <a:t>ar_03</a:t>
            </a:r>
            <a:endParaRPr lang="ja-JP" altLang="en-US" sz="1138" dirty="0"/>
          </a:p>
        </p:txBody>
      </p:sp>
    </p:spTree>
    <p:extLst>
      <p:ext uri="{BB962C8B-B14F-4D97-AF65-F5344CB8AC3E}">
        <p14:creationId xmlns:p14="http://schemas.microsoft.com/office/powerpoint/2010/main" val="402264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71</Words>
  <Application>Microsoft Office PowerPoint</Application>
  <PresentationFormat>A4 210 x 297 mm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松縄 健太</dc:creator>
  <cp:lastModifiedBy>松縄 健太</cp:lastModifiedBy>
  <cp:revision>4</cp:revision>
  <cp:lastPrinted>2022-11-16T05:21:53Z</cp:lastPrinted>
  <dcterms:created xsi:type="dcterms:W3CDTF">2022-11-16T05:06:32Z</dcterms:created>
  <dcterms:modified xsi:type="dcterms:W3CDTF">2022-11-17T06:53:01Z</dcterms:modified>
</cp:coreProperties>
</file>