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9" r:id="rId3"/>
    <p:sldId id="411" r:id="rId4"/>
    <p:sldId id="412" r:id="rId5"/>
    <p:sldId id="413" r:id="rId6"/>
    <p:sldId id="414" r:id="rId7"/>
    <p:sldId id="415" r:id="rId8"/>
    <p:sldId id="416" r:id="rId9"/>
    <p:sldId id="42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复盘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>
            <p:custDataLst>
              <p:tags r:id="rId1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768975" y="1789430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3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706235" y="1789430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目标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vs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结果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5768975" y="2653030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36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5768975" y="3516630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3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5768975" y="4380230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3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0"/>
            </p:custDataLst>
          </p:nvPr>
        </p:nvSpPr>
        <p:spPr>
          <a:xfrm>
            <a:off x="5768975" y="5243830"/>
            <a:ext cx="81788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05.</a:t>
            </a:r>
            <a:endParaRPr lang="en-US" altLang="zh-CN" sz="3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6706235" y="2653030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过程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6706235" y="3516630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分析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3"/>
            </p:custDataLst>
          </p:nvPr>
        </p:nvSpPr>
        <p:spPr>
          <a:xfrm>
            <a:off x="6706235" y="4380230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假设推演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4"/>
            </p:custDataLst>
          </p:nvPr>
        </p:nvSpPr>
        <p:spPr>
          <a:xfrm>
            <a:off x="6706235" y="5240020"/>
            <a:ext cx="4418965" cy="645160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目标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vs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结果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90725" y="4615180"/>
            <a:ext cx="7768590" cy="1666240"/>
          </a:xfrm>
        </p:spPr>
        <p:txBody>
          <a:bodyPr>
            <a:normAutofit lnSpcReduction="20000"/>
          </a:bodyPr>
          <a:lstStyle/>
          <a:p>
            <a:r>
              <a:rPr dirty="0">
                <a:sym typeface="Arial" panose="020B0604020202020204" pitchFamily="34" charset="0"/>
              </a:rPr>
              <a:t>敏感性</a:t>
            </a:r>
            <a:endParaRPr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持续保持目标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dirty="0">
                <a:sym typeface="Arial" panose="020B0604020202020204" pitchFamily="34" charset="0"/>
              </a:rPr>
              <a:t>随时监控结果</a:t>
            </a:r>
            <a:endParaRPr dirty="0"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过程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90725" y="4615180"/>
            <a:ext cx="7768590" cy="2055495"/>
          </a:xfrm>
        </p:spPr>
        <p:txBody>
          <a:bodyPr>
            <a:normAutofit lnSpcReduction="20000"/>
          </a:bodyPr>
          <a:lstStyle/>
          <a:p>
            <a:r>
              <a:rPr dirty="0">
                <a:sym typeface="Arial" panose="020B0604020202020204" pitchFamily="34" charset="0"/>
              </a:rPr>
              <a:t>旁观者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r>
              <a:rPr dirty="0">
                <a:sym typeface="Arial" panose="020B0604020202020204" pitchFamily="34" charset="0"/>
              </a:rPr>
              <a:t>客观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围绕关键时点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真实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r>
              <a:rPr lang="zh-CN" altLang="en-US" dirty="0">
                <a:sym typeface="Arial" panose="020B0604020202020204" pitchFamily="34" charset="0"/>
              </a:rPr>
              <a:t>完整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r>
              <a:rPr lang="zh-CN" altLang="en-US" dirty="0">
                <a:sym typeface="Arial" panose="020B0604020202020204" pitchFamily="34" charset="0"/>
              </a:rPr>
              <a:t>细节</a:t>
            </a:r>
            <a:endParaRPr dirty="0"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分析</a:t>
            </a:r>
            <a:r>
              <a:rPr lang="en-US" altLang="zh-CN" dirty="0">
                <a:sym typeface="Arial" panose="020B0604020202020204" pitchFamily="34" charset="0"/>
              </a:rPr>
              <a:t>-</a:t>
            </a:r>
            <a:r>
              <a:rPr lang="zh-CN" altLang="en-US" dirty="0">
                <a:sym typeface="Arial" panose="020B0604020202020204" pitchFamily="34" charset="0"/>
              </a:rPr>
              <a:t>找到问题的本质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dirty="0">
                <a:sym typeface="Arial" panose="020B0604020202020204" pitchFamily="34" charset="0"/>
              </a:rPr>
              <a:t>全盘思考</a:t>
            </a:r>
            <a:r>
              <a:rPr lang="en-US" altLang="zh-CN" dirty="0">
                <a:sym typeface="Arial" panose="020B0604020202020204" pitchFamily="34" charset="0"/>
              </a:rPr>
              <a:t>	</a:t>
            </a:r>
            <a:r>
              <a:rPr dirty="0">
                <a:sym typeface="Arial" panose="020B0604020202020204" pitchFamily="34" charset="0"/>
              </a:rPr>
              <a:t>关键点连续追问</a:t>
            </a:r>
            <a:endParaRPr dirty="0"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03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假设</a:t>
            </a:r>
            <a:r>
              <a:rPr lang="en-US" altLang="zh-CN" dirty="0">
                <a:sym typeface="Arial" panose="020B0604020202020204" pitchFamily="34" charset="0"/>
              </a:rPr>
              <a:t>-</a:t>
            </a:r>
            <a:r>
              <a:rPr lang="zh-CN" altLang="en-US" dirty="0">
                <a:sym typeface="Arial" panose="020B0604020202020204" pitchFamily="34" charset="0"/>
              </a:rPr>
              <a:t>推演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通过假设和推演来发现更好的解决方法</a:t>
            </a: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04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结论</a:t>
            </a:r>
            <a:r>
              <a:rPr lang="en-US" altLang="zh-CN" dirty="0">
                <a:sym typeface="Arial" panose="020B0604020202020204" pitchFamily="34" charset="0"/>
              </a:rPr>
              <a:t>-</a:t>
            </a:r>
            <a:r>
              <a:rPr lang="zh-CN" altLang="en-US" dirty="0">
                <a:sym typeface="Arial" panose="020B0604020202020204" pitchFamily="34" charset="0"/>
              </a:rPr>
              <a:t>总结规律，内化知识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90725" y="4615180"/>
            <a:ext cx="7768590" cy="213550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验证结论的几个方法</a:t>
            </a:r>
            <a:endParaRPr lang="zh-CN" altLang="en-US" dirty="0"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1. </a:t>
            </a:r>
            <a:r>
              <a:rPr dirty="0">
                <a:sym typeface="Arial" panose="020B0604020202020204" pitchFamily="34" charset="0"/>
              </a:rPr>
              <a:t>结果是否是偶发因素导致的？</a:t>
            </a:r>
            <a:endParaRPr dirty="0">
              <a:sym typeface="Arial" panose="020B0604020202020204" pitchFamily="34" charset="0"/>
            </a:endParaRPr>
          </a:p>
          <a:p>
            <a:pPr>
              <a:lnSpc>
                <a:spcPct val="60000"/>
              </a:lnSpc>
            </a:pPr>
            <a:r>
              <a:rPr lang="en-US" altLang="zh-CN" dirty="0">
                <a:sym typeface="Arial" panose="020B0604020202020204" pitchFamily="34" charset="0"/>
              </a:rPr>
              <a:t>2. </a:t>
            </a:r>
            <a:r>
              <a:rPr dirty="0">
                <a:sym typeface="Arial" panose="020B0604020202020204" pitchFamily="34" charset="0"/>
              </a:rPr>
              <a:t>结论对人还是对事？</a:t>
            </a:r>
            <a:endParaRPr dirty="0">
              <a:sym typeface="Arial" panose="020B0604020202020204" pitchFamily="34" charset="0"/>
            </a:endParaRPr>
          </a:p>
          <a:p>
            <a:pPr>
              <a:lnSpc>
                <a:spcPct val="60000"/>
              </a:lnSpc>
            </a:pPr>
            <a:r>
              <a:rPr lang="en-US" altLang="zh-CN" dirty="0">
                <a:sym typeface="Arial" panose="020B0604020202020204" pitchFamily="34" charset="0"/>
              </a:rPr>
              <a:t>3. </a:t>
            </a:r>
            <a:r>
              <a:rPr dirty="0">
                <a:sym typeface="Arial" panose="020B0604020202020204" pitchFamily="34" charset="0"/>
              </a:rPr>
              <a:t>过程是否有连续</a:t>
            </a:r>
            <a:r>
              <a:rPr lang="en-US" altLang="zh-CN" dirty="0">
                <a:sym typeface="Arial" panose="020B0604020202020204" pitchFamily="34" charset="0"/>
              </a:rPr>
              <a:t>3</a:t>
            </a:r>
            <a:r>
              <a:rPr dirty="0">
                <a:sym typeface="Arial" panose="020B0604020202020204" pitchFamily="34" charset="0"/>
              </a:rPr>
              <a:t>次以上的追问？</a:t>
            </a:r>
            <a:endParaRPr dirty="0">
              <a:sym typeface="Arial" panose="020B0604020202020204" pitchFamily="34" charset="0"/>
            </a:endParaRPr>
          </a:p>
          <a:p>
            <a:pPr>
              <a:lnSpc>
                <a:spcPct val="60000"/>
              </a:lnSpc>
            </a:pPr>
            <a:r>
              <a:rPr lang="en-US" altLang="zh-CN" dirty="0">
                <a:sym typeface="Arial" panose="020B0604020202020204" pitchFamily="34" charset="0"/>
              </a:rPr>
              <a:t>4. </a:t>
            </a:r>
            <a:r>
              <a:rPr dirty="0">
                <a:sym typeface="Arial" panose="020B0604020202020204" pitchFamily="34" charset="0"/>
              </a:rPr>
              <a:t>交叉验证？</a:t>
            </a:r>
            <a:endParaRPr dirty="0"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05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END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添加正文"/>
  <p:tag name="KSO_WM_UNIT_NOCLEAR" val="0"/>
  <p:tag name="KSO_WM_UNIT_VALUE" val="66"/>
  <p:tag name="KSO_WM_UNIT_TYPE" val="b"/>
  <p:tag name="KSO_WM_UNIT_INDEX" val="1"/>
  <p:tag name="KSO_WM_UNIT_SHOW_EDIT_AREA_INDICATION" val="1"/>
  <p:tag name="KSO_WM_UNIT_ISNUMDGMTITLE" val="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7.xml><?xml version="1.0" encoding="utf-8"?>
<p:tagLst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添加正文"/>
  <p:tag name="KSO_WM_UNIT_NOCLEAR" val="0"/>
  <p:tag name="KSO_WM_UNIT_VALUE" val="66"/>
  <p:tag name="KSO_WM_UNIT_TYPE" val="b"/>
  <p:tag name="KSO_WM_UNIT_INDEX" val="1"/>
  <p:tag name="KSO_WM_UNIT_SHOW_EDIT_AREA_INDICATION" val="1"/>
  <p:tag name="KSO_WM_UNIT_ISNUMDGMTITLE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4.xml><?xml version="1.0" encoding="utf-8"?>
<p:tagLst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  <p:tag name="REFSHAPE" val="630788300"/>
</p:tagLst>
</file>

<file path=ppt/tags/tag66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  <p:tag name="REFSHAPE" val="630788572"/>
</p:tagLst>
</file>

<file path=ppt/tags/tag67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  <p:tag name="REFSHAPE" val="630787348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4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  <p:tag name="REFSHAPE" val="630786668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1_1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i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i*1_5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2_1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3_1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4_1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5*l_h_f*1_5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5_1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5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添加正文"/>
  <p:tag name="KSO_WM_UNIT_NOCLEAR" val="0"/>
  <p:tag name="KSO_WM_UNIT_VALUE" val="66"/>
  <p:tag name="KSO_WM_UNIT_TYPE" val="b"/>
  <p:tag name="KSO_WM_UNIT_INDEX" val="1"/>
  <p:tag name="KSO_WM_UNIT_SHOW_EDIT_AREA_INDICATION" val="1"/>
  <p:tag name="KSO_WM_UNIT_ISNUMDGMTITLE" val="0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添加正文"/>
  <p:tag name="KSO_WM_UNIT_NOCLEAR" val="0"/>
  <p:tag name="KSO_WM_UNIT_VALUE" val="66"/>
  <p:tag name="KSO_WM_UNIT_TYPE" val="b"/>
  <p:tag name="KSO_WM_UNIT_INDEX" val="1"/>
  <p:tag name="KSO_WM_UNIT_SHOW_EDIT_AREA_INDICATION" val="1"/>
  <p:tag name="KSO_WM_UNIT_ISNUMDGMTITLE" val="0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3.xml><?xml version="1.0" encoding="utf-8"?>
<p:tagLst xmlns:p="http://schemas.openxmlformats.org/presentationml/2006/main">
  <p:tag name="KSO_WM_SLIDE_ID" val="custom20205081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081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添加正文"/>
  <p:tag name="KSO_WM_UNIT_NOCLEAR" val="0"/>
  <p:tag name="KSO_WM_UNIT_VALUE" val="66"/>
  <p:tag name="KSO_WM_UNIT_TYPE" val="b"/>
  <p:tag name="KSO_WM_UNIT_INDEX" val="1"/>
  <p:tag name="KSO_WM_UNIT_SHOW_EDIT_AREA_INDICATION" val="1"/>
  <p:tag name="KSO_WM_UNIT_ISNUMDGMTITLE" val="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081_7*e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7*i*3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YPE" val="i"/>
  <p:tag name="KSO_WM_UNIT_INDEX" val="3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WPS 演示</Application>
  <PresentationFormat>宽屏</PresentationFormat>
  <Paragraphs>66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主题​​</vt:lpstr>
      <vt:lpstr>复盘</vt:lpstr>
      <vt:lpstr>PowerPoint 演示文稿</vt:lpstr>
      <vt:lpstr>目标 vs 结果</vt:lpstr>
      <vt:lpstr>单击输入标题内容</vt:lpstr>
      <vt:lpstr>单击输入标题内容</vt:lpstr>
      <vt:lpstr>单击输入标题内容</vt:lpstr>
      <vt:lpstr>单击输入标题内容</vt:lpstr>
      <vt:lpstr>复盘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dongdapeng2012</cp:lastModifiedBy>
  <cp:revision>107</cp:revision>
  <dcterms:created xsi:type="dcterms:W3CDTF">2019-06-19T02:08:00Z</dcterms:created>
  <dcterms:modified xsi:type="dcterms:W3CDTF">2020-05-20T15:57:53Z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