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930"/>
            <a:ext cx="12192000" cy="684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4" y="0"/>
            <a:ext cx="1217087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34" y="0"/>
            <a:ext cx="1216033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976"/>
            <a:ext cx="12192000" cy="685204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333333" y="5450564"/>
            <a:ext cx="1865035" cy="486241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7" y="0"/>
            <a:ext cx="121814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976"/>
            <a:ext cx="12192000" cy="6852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4" y="0"/>
            <a:ext cx="1217087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06"/>
            <a:ext cx="12192000" cy="68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976"/>
            <a:ext cx="12192000" cy="6852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836"/>
            <a:ext cx="12192000" cy="6816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4" y="0"/>
            <a:ext cx="1217087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2023-12-10T11:29:30.101</dcterms:created>
  <dc:creator>jenni</dc:creator>
  <cp:lastModifiedBy>jenni</cp:lastModifiedBy>
  <dcterms:modified xsi:type="dcterms:W3CDTF">2023-12-10T11:40:35.579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