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schoeberl/chisel-examples.git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RISCV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由来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4000" y="2518200"/>
            <a:ext cx="8422560" cy="30963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6264000" y="72000"/>
            <a:ext cx="3706920" cy="247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Chisel3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16000" y="1326600"/>
            <a:ext cx="9575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scala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教程：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https://www.runoob.com/scala/scala-tutorial.html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chisel3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官方在线资料：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https://www.chisel-lang.org/chisel3/docs/introduction.html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chisel3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库在线资料：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https://www.chisel-lang.org/api/latest/#chisel3.util.package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chisel3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两页纸精华：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https://github.com/freechipsproject/chisel-cheatsheet/releases/latest/download/chisel_cheatsheet.pdf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chisel3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官方书籍：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https://github.com/schoeberl/chisel-book, example code: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  <a:hlinkClick r:id="rId1"/>
              </a:rPr>
              <a:t>https://github.com/schoeberl/chisel-examples.git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bus diplomacy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32000" y="1080000"/>
            <a:ext cx="9287640" cy="435924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478800" y="5256000"/>
            <a:ext cx="7512120" cy="4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来自：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https://mp.weixin.qq.com/s/cTRxXwWNEeb4-XX_t4bRcg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bus diplomacy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16000" y="5197320"/>
            <a:ext cx="5472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http://soft.cs.tsinghua.edu.cn/os2atc2018/ppt/rv1.pdf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728000" y="185400"/>
            <a:ext cx="7846920" cy="497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4000" y="906120"/>
            <a:ext cx="467856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Core Generator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，用于生成处理器核，支持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两种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，包括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L1 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L2 Cache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RoCC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，即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的用户自定义加速器接口，用户可以使用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Chisel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自行编写加速器挂载到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Rocket-chip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中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，一个处理器核和一个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L1 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（包括指令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和数据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Cache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）构成一个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Rocket-chip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中通过复用各种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构建一个多核（同构或异构）的体系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TileLink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UC Berkeley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自行开发的片上总线，用于连接处理器、缓存和外设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Peripheral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，包括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AMBA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兼容总线（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AXI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AHB-Lite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APB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）的发生器以及各种转换器和控制器。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相关详细技术资料连接：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https://www2.eecs.berkeley.edu/Pubs/TechRpts/2016/EECS-2016-17.pdf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752000" y="0"/>
            <a:ext cx="5241960" cy="566820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框架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Rocket core pipeline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16000" y="1152000"/>
            <a:ext cx="9646200" cy="19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是一个标准的五级流水处理器（下图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为其流水线示意图），它支持开源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RV64GC RISC-V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指令集，并使用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Chisel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硬件构造语言编写。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Rocket-core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具有一个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MMU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，该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MMU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支持基于页面的虚拟内存，无阻塞数据缓存，同时支持分支预测功能。分支预测是可配置的，并由分支目标缓冲区（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BTB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），分支历史表（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BHT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）和返回地址堆栈（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）提供。 对于浮点运算，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利用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Berkeley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Chisel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浮点运算单元实现。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还支持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RISC-V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的内核、管理员和用户三种特权等级，可以启动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操作系统。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88000" y="3051720"/>
            <a:ext cx="9646560" cy="234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架构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528000" y="-216000"/>
            <a:ext cx="6478200" cy="19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的全称是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Berkeley Out-of-Order Machine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，顾名思义它是乱序执行的处理器（不过严格来讲，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和上述的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一样，也是一个处理器生成器，它可以根据配置生成一系列不同的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 Core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）。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的流水线如下图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所示。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相关详细技术资料连接：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https://docs.boom-core.org/en/latest/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10078200" cy="423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指令格式分类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9880" y="4834440"/>
            <a:ext cx="71686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book: Computer Organization and Design RISC-V edition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spec: The RISC-V Instruction Set Manual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360" y="1152000"/>
            <a:ext cx="10078200" cy="354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指令格式分类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1880" y="4680000"/>
            <a:ext cx="71686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book: Computer Organization and Design RISC-V edition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spec: The RISC-V Instruction Set Manual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816000" y="34200"/>
            <a:ext cx="6118560" cy="564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44000" y="3816000"/>
            <a:ext cx="9862560" cy="13374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16360" y="169920"/>
            <a:ext cx="9646200" cy="364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216000"/>
            <a:ext cx="907020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Rocket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中自</a:t>
            </a:r>
            <a:br/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定义指令实现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808520" y="72000"/>
            <a:ext cx="4604400" cy="43369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16000" y="4104000"/>
            <a:ext cx="6211080" cy="151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软件编成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6360" y="822600"/>
            <a:ext cx="9718200" cy="41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uint64_t data [] = { 0x1111, 0x2222, 0x3333, 0x4444,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0x5555, 0x6666, 0x7777, 0x8888,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0x9999, 0xaaaa, 0xbbbb, 0xcccc,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0xdddd, 0xeeee, 0xffff, 0x5a5a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uint64_t y1, y2, y3, y4, y5, y6, y7, y8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while(1)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doCustom(y1, y2, y3, y4, data[0], data[1],  data[2],  data[3],  data[4],  data[5],  data[6],  data[7]);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doCustom(y5, y6, y7, y8, data[8], data[9], data[10], data[11], data[12], data[13], data[14], data[15]);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_kputs("Hellow World\r\n");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br/>
            <a:r>
              <a:rPr b="0" lang="zh-CN" sz="1600" spc="-1" strike="noStrike">
                <a:solidFill>
                  <a:srgbClr val="000000"/>
                </a:solidFill>
                <a:latin typeface="Arial"/>
                <a:ea typeface="DejaVu Sans"/>
              </a:rPr>
              <a:t>更多详细见源码：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github/dongdeji/thread/bootrom/main.c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1440" y="4824000"/>
            <a:ext cx="984312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%.elf: %.S main.c linker.ld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$(GCC) -march=rv64i -mcmodel=medany -O2 -std=gnu11 -Wall -nostartfiles -fno-common -g -DENTROPY=0 -mabi=lp64 -DNONSMP_HART=0 -Tlinker.ld $&lt; main.c -nostdlib -static -Wl,--no-gc-sections -o $@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2021-12-07T08:44:46Z</dcterms:created>
  <dc:creator/>
  <dc:description/>
  <dc:language>zh-CN</dc:language>
  <cp:lastModifiedBy/>
  <dcterms:modified xsi:type="dcterms:W3CDTF">2021-12-07T19:22:48Z</dcterms:modified>
  <cp:revision>18</cp:revision>
  <dc:subject/>
  <dc:title/>
</cp:coreProperties>
</file>