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emf" ContentType="image/x-emf"/>
  <Override PartName="/ppt/media/image2.emf" ContentType="image/x-emf"/>
  <Override PartName="/ppt/media/image3.emf" ContentType="image/x-emf"/>
  <Override PartName="/ppt/media/image4.emf" ContentType="image/x-emf"/>
  <Override PartName="/ppt/media/image5.emf" ContentType="image/x-emf"/>
  <Override PartName="/ppt/media/image10.emf" ContentType="image/x-emf"/>
  <Override PartName="/ppt/media/image6.emf" ContentType="image/x-emf"/>
  <Override PartName="/ppt/media/image11.emf" ContentType="image/x-emf"/>
  <Override PartName="/ppt/media/image7.emf" ContentType="image/x-emf"/>
  <Override PartName="/ppt/media/image12.emf" ContentType="image/x-emf"/>
  <Override PartName="/ppt/media/image8.emf" ContentType="image/x-emf"/>
  <Override PartName="/ppt/media/image13.emf" ContentType="image/x-emf"/>
  <Override PartName="/ppt/media/image9.emf" ContentType="image/x-emf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8480" cy="70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zh-CN" sz="1800" spc="-1" strike="noStrike">
                <a:latin typeface="Arial"/>
              </a:rPr>
              <a:t>点击鼠标编辑标题文字格式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</a:t>
            </a:r>
            <a:r>
              <a:rPr b="0" lang="zh-CN" sz="4400" spc="-1" strike="noStrike">
                <a:latin typeface="Arial"/>
              </a:rPr>
              <a:t>击</a:t>
            </a:r>
            <a:r>
              <a:rPr b="0" lang="zh-CN" sz="4400" spc="-1" strike="noStrike">
                <a:latin typeface="Arial"/>
              </a:rPr>
              <a:t>鼠</a:t>
            </a:r>
            <a:r>
              <a:rPr b="0" lang="zh-CN" sz="4400" spc="-1" strike="noStrike">
                <a:latin typeface="Arial"/>
              </a:rPr>
              <a:t>标</a:t>
            </a:r>
            <a:r>
              <a:rPr b="0" lang="zh-CN" sz="4400" spc="-1" strike="noStrike">
                <a:latin typeface="Arial"/>
              </a:rPr>
              <a:t>编</a:t>
            </a:r>
            <a:r>
              <a:rPr b="0" lang="zh-CN" sz="4400" spc="-1" strike="noStrike">
                <a:latin typeface="Arial"/>
              </a:rPr>
              <a:t>辑</a:t>
            </a:r>
            <a:r>
              <a:rPr b="0" lang="zh-CN" sz="4400" spc="-1" strike="noStrike">
                <a:latin typeface="Arial"/>
              </a:rPr>
              <a:t>标</a:t>
            </a:r>
            <a:r>
              <a:rPr b="0" lang="zh-CN" sz="4400" spc="-1" strike="noStrike">
                <a:latin typeface="Arial"/>
              </a:rPr>
              <a:t>题</a:t>
            </a:r>
            <a:r>
              <a:rPr b="0" lang="zh-CN" sz="4400" spc="-1" strike="noStrike">
                <a:latin typeface="Arial"/>
              </a:rPr>
              <a:t>文</a:t>
            </a:r>
            <a:r>
              <a:rPr b="0" lang="zh-CN" sz="4400" spc="-1" strike="noStrike">
                <a:latin typeface="Arial"/>
              </a:rPr>
              <a:t>字</a:t>
            </a:r>
            <a:r>
              <a:rPr b="0" lang="zh-CN" sz="4400" spc="-1" strike="noStrike">
                <a:latin typeface="Arial"/>
              </a:rPr>
              <a:t>格</a:t>
            </a:r>
            <a:r>
              <a:rPr b="0" lang="zh-CN" sz="4400" spc="-1" strike="noStrike">
                <a:latin typeface="Arial"/>
              </a:rPr>
              <a:t>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198800" y="1886400"/>
            <a:ext cx="9798480" cy="25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</a:pPr>
            <a:r>
              <a:rPr b="1" lang="zh-CN" sz="6000" spc="296" strike="noStrike">
                <a:solidFill>
                  <a:srgbClr val="262626"/>
                </a:solidFill>
                <a:latin typeface="Arial"/>
                <a:ea typeface="微软雅黑"/>
              </a:rPr>
              <a:t>一些想法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6000" spc="296" strike="noStrike">
                <a:solidFill>
                  <a:srgbClr val="262626"/>
                </a:solidFill>
                <a:latin typeface="Arial"/>
                <a:ea typeface="微软雅黑"/>
              </a:rPr>
              <a:t>(</a:t>
            </a:r>
            <a:r>
              <a:rPr b="1" lang="zh-CN" sz="6000" spc="296" strike="noStrike">
                <a:solidFill>
                  <a:srgbClr val="262626"/>
                </a:solidFill>
                <a:latin typeface="Arial"/>
                <a:ea typeface="微软雅黑"/>
              </a:rPr>
              <a:t>使用</a:t>
            </a:r>
            <a:r>
              <a:rPr b="1" lang="en-US" sz="6000" spc="296" strike="noStrike">
                <a:solidFill>
                  <a:srgbClr val="262626"/>
                </a:solidFill>
                <a:latin typeface="Arial"/>
                <a:ea typeface="微软雅黑"/>
              </a:rPr>
              <a:t>scratchpad / </a:t>
            </a:r>
            <a:r>
              <a:rPr b="1" lang="zh-CN" sz="6000" spc="296" strike="noStrike">
                <a:solidFill>
                  <a:srgbClr val="262626"/>
                </a:solidFill>
                <a:latin typeface="Arial"/>
                <a:ea typeface="微软雅黑"/>
              </a:rPr>
              <a:t>无</a:t>
            </a:r>
            <a:r>
              <a:rPr b="1" lang="en-US" sz="6000" spc="296" strike="noStrike">
                <a:solidFill>
                  <a:srgbClr val="262626"/>
                </a:solidFill>
                <a:latin typeface="Arial"/>
                <a:ea typeface="微软雅黑"/>
              </a:rPr>
              <a:t>cache)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网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络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加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速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子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模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块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m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e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t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a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 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e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x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a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m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p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l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04040" y="1512000"/>
            <a:ext cx="11961720" cy="446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网络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加速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子模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块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met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480000" y="360000"/>
            <a:ext cx="5364000" cy="638568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16000" y="2544120"/>
            <a:ext cx="5936400" cy="386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网络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加速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子模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块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met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6480000" y="2078280"/>
            <a:ext cx="5635080" cy="425772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45360" y="2592000"/>
            <a:ext cx="5786640" cy="374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end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场景假设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81480" y="1313280"/>
            <a:ext cx="11423160" cy="545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拓扑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结构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160000" y="197280"/>
            <a:ext cx="9852840" cy="6499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队列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504000" y="1584000"/>
            <a:ext cx="11160000" cy="4959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RIS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CV 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Cor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536000" y="70200"/>
            <a:ext cx="6696000" cy="667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RISCV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重线程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012200" y="147960"/>
            <a:ext cx="8079480" cy="662004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608400" y="6089040"/>
            <a:ext cx="551160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R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I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S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C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V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线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程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+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网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络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加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速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R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I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S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C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V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重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线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程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-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完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整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网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络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加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速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部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分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44000" y="2880000"/>
            <a:ext cx="11977920" cy="299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网络加速部分中的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buff 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相关部分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419120" y="1365480"/>
            <a:ext cx="9576000" cy="542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608400" y="608400"/>
            <a:ext cx="109684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网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络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加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速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子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模</a:t>
            </a:r>
            <a:r>
              <a:rPr b="1" lang="zh-CN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块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m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e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t</a:t>
            </a:r>
            <a:r>
              <a:rPr b="1" lang="en-US" sz="3600" spc="296" strike="noStrike">
                <a:solidFill>
                  <a:srgbClr val="262626"/>
                </a:solidFill>
                <a:latin typeface="Arial"/>
                <a:ea typeface="微软雅黑"/>
              </a:rPr>
              <a:t>a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6000" y="1655280"/>
            <a:ext cx="11765160" cy="374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2019-06-18T10:08:00Z</dcterms:created>
  <dc:creator>63109</dc:creator>
  <dc:description/>
  <dc:language>zh-CN</dc:language>
  <cp:lastModifiedBy/>
  <dcterms:modified xsi:type="dcterms:W3CDTF">2021-12-04T11:46:29Z</dcterms:modified>
  <cp:revision>14</cp:revision>
  <dc:subject/>
  <dc:title>空白演示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ICV">
    <vt:lpwstr>479ff73987d14fd1aa0a7fc2fc709008</vt:lpwstr>
  </property>
  <property fmtid="{D5CDD505-2E9C-101B-9397-08002B2CF9AE}" pid="4" name="KSOProductBuildVer">
    <vt:lpwstr>2052-11.1.0.10667</vt:lpwstr>
  </property>
  <property fmtid="{D5CDD505-2E9C-101B-9397-08002B2CF9AE}" pid="5" name="KSOSaveFontToCloudKey">
    <vt:lpwstr>576655418_embed</vt:lpwstr>
  </property>
  <property fmtid="{D5CDD505-2E9C-101B-9397-08002B2CF9AE}" pid="6" name="LinksUpToDate">
    <vt:bool>0</vt:bool>
  </property>
  <property fmtid="{D5CDD505-2E9C-101B-9397-08002B2CF9AE}" pid="7" name="ScaleCrop">
    <vt:bool>0</vt:bool>
  </property>
</Properties>
</file>