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CF2CE-B1C0-416E-9091-66CC95576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2CC8D0-4E00-472B-9F41-BDC1C0AB2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E3D5A-D5C9-473B-BF60-E44F1700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9CB3D-0CBE-467E-B450-234AD981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5ABB8-B089-4F00-B232-759F22C7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8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AD29B-25A5-4E5F-9F41-75FAC9B2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CC8D32-1BEB-40CB-B5BD-11D83BED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63E15-B05C-437C-8AD7-678E5BAA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BED53-3243-46EE-AEF7-F02CF2C3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49B04-5320-4E4D-ADBE-41F7610F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E86DA-FFEE-43AA-B648-193175A08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0AB38-2209-40A9-8F2E-5D64D231B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9AEC-AE67-4522-9017-F22C66FE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F6F49-6258-442F-8F04-E2363254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087F4-ECD4-48AE-828B-9C0759A2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0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86FA8-A04E-4906-8969-6992C721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DEBA-75FC-4625-AEC6-0E7D2755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D12C9-5437-42B4-83FB-4A607AA6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1581C-C399-4150-AE79-A4F0448D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F770D-AF96-4272-8110-40D404A3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D80AB-F772-4BED-9CAC-DD354BEA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FFAE9-08FD-48D3-8EC2-9AAC2A69B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09242-B8CB-4B55-905F-AE19D902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0AB41-0DCA-4ECA-9D24-3204901F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5E0BE-F47A-4832-8742-C9FD7E6F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2847D-DDC0-4916-A207-D25329EF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1FB14-3EB6-4F38-83C7-B113A830C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F136E-E695-40BC-B120-59A93762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E2CA3-D1D9-49B4-8CC5-A69D56E4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B0749-ADEE-474A-899C-088385C0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EB8BA7-3957-4314-94A3-CB2F2D21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B0EA2-1CBB-4E06-AB48-AFA32738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4238E-0571-4B34-839D-D1B0A23A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6D80F0-1691-45B0-BB54-150DDC8E1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031668-A5D0-489A-9113-9EF987BB7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428FC9-6B15-4E3E-9FCE-844847D75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BE7DFB-2502-491B-829A-202FB438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1A85C-BE96-4DA4-9D8C-5A4E3A8D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5AC30B-C3E5-4AE0-BEF0-A0E47535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7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1678-AFA3-43D4-A3EB-CDD23664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F60EE8-B587-439D-8633-44C7E3F0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2395A-BD76-48D0-8F3D-6A6AF75E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A69CF9-B6D4-48A4-8D03-6E8766BD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CCFC83-B743-400B-98D8-29960BD3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E2A327-702E-48E6-B053-F9FF3A1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0F2B85-B9A1-47DE-A967-4252DB2F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1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8F113-4BAF-43D0-AACD-9BB2A60C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3CE13-261F-486A-9007-5119E017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E53F1-AC1D-4863-9FA8-47D906666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37577D-7A99-4162-8078-021D158A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B709B-15CB-44B4-BF11-FC7E9C91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137D7-1853-4C41-A216-7E646E95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1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22983-7EE7-4B12-912C-2C2986D5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18903D-89DC-4FD9-99F4-500345F89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838480-D8C5-40F5-BFAB-FB2E5F5E1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3C780-2DE6-44F5-8B5F-09EB7AAE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79D7D-F248-4E5A-B5FC-1785EED5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AE050-3AEE-4F3F-95D3-572AF001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0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8D8BE6-5202-4319-844E-DE4CAEA8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2D003-585B-48D3-84E9-179038AF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CA5DA-6FFA-4421-B6A6-11FFAF45D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FF9C-2777-4203-B42F-F4ABD4C79E94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D6347-9CC5-4E6A-9E4B-EB1CAEA64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107AD-0791-4A4C-A3C0-4E6634BC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9DE5-26AC-4E1B-9BAF-6B1F56FB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8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782338-6507-45D9-A8FB-17839ED04B2C}"/>
              </a:ext>
            </a:extLst>
          </p:cNvPr>
          <p:cNvSpPr/>
          <p:nvPr/>
        </p:nvSpPr>
        <p:spPr>
          <a:xfrm>
            <a:off x="3006436" y="401783"/>
            <a:ext cx="5181600" cy="592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E213FF-C3C4-4BF0-A61E-861D1CE81E63}"/>
              </a:ext>
            </a:extLst>
          </p:cNvPr>
          <p:cNvSpPr/>
          <p:nvPr/>
        </p:nvSpPr>
        <p:spPr>
          <a:xfrm>
            <a:off x="3006436" y="5971309"/>
            <a:ext cx="5181600" cy="5126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中文                         英文                       繁体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A12000-4515-434C-82D0-A6700C6D9C01}"/>
              </a:ext>
            </a:extLst>
          </p:cNvPr>
          <p:cNvSpPr txBox="1"/>
          <p:nvPr/>
        </p:nvSpPr>
        <p:spPr>
          <a:xfrm>
            <a:off x="3144982" y="4128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7F2EE2-DF5C-4EAB-A286-3B39AB8CB1A6}"/>
              </a:ext>
            </a:extLst>
          </p:cNvPr>
          <p:cNvSpPr txBox="1"/>
          <p:nvPr/>
        </p:nvSpPr>
        <p:spPr>
          <a:xfrm>
            <a:off x="3144982" y="468064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选择升级</a:t>
            </a:r>
            <a:r>
              <a:rPr lang="en-US" altLang="zh-CN" dirty="0">
                <a:solidFill>
                  <a:schemeClr val="bg1"/>
                </a:solidFill>
              </a:rPr>
              <a:t>U</a:t>
            </a:r>
            <a:r>
              <a:rPr lang="zh-CN" altLang="en-US" dirty="0">
                <a:solidFill>
                  <a:schemeClr val="bg1"/>
                </a:solidFill>
              </a:rPr>
              <a:t>盘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3490EE-22D7-49BC-857B-F7DB9318B28C}"/>
              </a:ext>
            </a:extLst>
          </p:cNvPr>
          <p:cNvSpPr/>
          <p:nvPr/>
        </p:nvSpPr>
        <p:spPr>
          <a:xfrm>
            <a:off x="4776244" y="4680649"/>
            <a:ext cx="97339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F5BB2F-525D-4D85-896B-5E0CFAFFE1F6}"/>
              </a:ext>
            </a:extLst>
          </p:cNvPr>
          <p:cNvSpPr txBox="1"/>
          <p:nvPr/>
        </p:nvSpPr>
        <p:spPr>
          <a:xfrm>
            <a:off x="3144982" y="54302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一键恢复默认设置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953D250-ED0A-4E2E-A7D3-AC20A95C6609}"/>
              </a:ext>
            </a:extLst>
          </p:cNvPr>
          <p:cNvSpPr/>
          <p:nvPr/>
        </p:nvSpPr>
        <p:spPr>
          <a:xfrm>
            <a:off x="3006436" y="5232643"/>
            <a:ext cx="5181600" cy="93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EA13380-5BE7-4C4A-BC8B-3324CE1429DD}"/>
              </a:ext>
            </a:extLst>
          </p:cNvPr>
          <p:cNvSpPr/>
          <p:nvPr/>
        </p:nvSpPr>
        <p:spPr>
          <a:xfrm>
            <a:off x="5240733" y="5463976"/>
            <a:ext cx="277537" cy="27599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ED7293A-D475-4C9B-A2DF-5443C32F7E93}"/>
              </a:ext>
            </a:extLst>
          </p:cNvPr>
          <p:cNvGrpSpPr/>
          <p:nvPr/>
        </p:nvGrpSpPr>
        <p:grpSpPr>
          <a:xfrm>
            <a:off x="3006436" y="3990656"/>
            <a:ext cx="5181600" cy="442808"/>
            <a:chOff x="3006436" y="3636271"/>
            <a:chExt cx="5181600" cy="49238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AFDDDC2-3576-4145-9985-C25C4C946D8D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DA57DF4-273A-45B2-B0DD-BB130C4E81F2}"/>
                </a:ext>
              </a:extLst>
            </p:cNvPr>
            <p:cNvSpPr txBox="1"/>
            <p:nvPr/>
          </p:nvSpPr>
          <p:spPr>
            <a:xfrm>
              <a:off x="3144982" y="369779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制作升级盘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AB3C86C1-9523-41C4-9AFA-29F3F9379511}"/>
              </a:ext>
            </a:extLst>
          </p:cNvPr>
          <p:cNvSpPr/>
          <p:nvPr/>
        </p:nvSpPr>
        <p:spPr>
          <a:xfrm>
            <a:off x="3006436" y="392454"/>
            <a:ext cx="5181600" cy="563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F358AD-D766-494B-9B52-C5F39EF910A7}"/>
              </a:ext>
            </a:extLst>
          </p:cNvPr>
          <p:cNvSpPr txBox="1"/>
          <p:nvPr/>
        </p:nvSpPr>
        <p:spPr>
          <a:xfrm>
            <a:off x="3144982" y="520760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MediaScreen ContentMgmt</a:t>
            </a:r>
            <a:endParaRPr lang="zh-CN" altLang="en-US" b="1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F69FBCE-5637-4858-86AE-0473C6944188}"/>
              </a:ext>
            </a:extLst>
          </p:cNvPr>
          <p:cNvSpPr/>
          <p:nvPr/>
        </p:nvSpPr>
        <p:spPr>
          <a:xfrm>
            <a:off x="3006436" y="5924641"/>
            <a:ext cx="5181600" cy="933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234459C-1784-40BA-90ED-03194E5FFA1D}"/>
              </a:ext>
            </a:extLst>
          </p:cNvPr>
          <p:cNvSpPr/>
          <p:nvPr/>
        </p:nvSpPr>
        <p:spPr>
          <a:xfrm>
            <a:off x="6096000" y="4679442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制作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71F4642-CEA0-43B6-B7B6-18D03C780079}"/>
              </a:ext>
            </a:extLst>
          </p:cNvPr>
          <p:cNvGrpSpPr/>
          <p:nvPr/>
        </p:nvGrpSpPr>
        <p:grpSpPr>
          <a:xfrm>
            <a:off x="3228658" y="1409137"/>
            <a:ext cx="1230261" cy="467953"/>
            <a:chOff x="3006436" y="3636271"/>
            <a:chExt cx="5181600" cy="492383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E99A0DA3-9320-4BDA-A97C-A7F0D17C77AE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91E516B-C998-47A8-A63E-997726F915B4}"/>
                </a:ext>
              </a:extLst>
            </p:cNvPr>
            <p:cNvSpPr txBox="1"/>
            <p:nvPr/>
          </p:nvSpPr>
          <p:spPr>
            <a:xfrm>
              <a:off x="3144981" y="3697796"/>
              <a:ext cx="3092467" cy="38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参数配置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7EE6B63-96B5-4328-B70E-9ED5B5CD81FF}"/>
              </a:ext>
            </a:extLst>
          </p:cNvPr>
          <p:cNvGrpSpPr/>
          <p:nvPr/>
        </p:nvGrpSpPr>
        <p:grpSpPr>
          <a:xfrm>
            <a:off x="3218430" y="2241776"/>
            <a:ext cx="1230261" cy="467953"/>
            <a:chOff x="3006436" y="3546708"/>
            <a:chExt cx="5181600" cy="492383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29A6CD4-2EEC-4CE5-8085-6BAD7924D3D4}"/>
                </a:ext>
              </a:extLst>
            </p:cNvPr>
            <p:cNvSpPr/>
            <p:nvPr/>
          </p:nvSpPr>
          <p:spPr>
            <a:xfrm>
              <a:off x="3006436" y="3546708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E33E6F7-48C2-4761-AD33-DAE885680F30}"/>
                </a:ext>
              </a:extLst>
            </p:cNvPr>
            <p:cNvSpPr txBox="1"/>
            <p:nvPr/>
          </p:nvSpPr>
          <p:spPr>
            <a:xfrm>
              <a:off x="3212060" y="3612599"/>
              <a:ext cx="3092468" cy="38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资源配置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CD1FFCB-EADF-4DD2-83E1-48C0C223FA48}"/>
              </a:ext>
            </a:extLst>
          </p:cNvPr>
          <p:cNvGrpSpPr/>
          <p:nvPr/>
        </p:nvGrpSpPr>
        <p:grpSpPr>
          <a:xfrm>
            <a:off x="3220778" y="3093744"/>
            <a:ext cx="1230260" cy="490386"/>
            <a:chOff x="3006436" y="3636271"/>
            <a:chExt cx="5181600" cy="492383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0BD04677-7C7D-4CD1-BD20-16DAE1B6E36A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886335F-6601-4F2E-9A83-9D65E28F729F}"/>
                </a:ext>
              </a:extLst>
            </p:cNvPr>
            <p:cNvSpPr txBox="1"/>
            <p:nvPr/>
          </p:nvSpPr>
          <p:spPr>
            <a:xfrm>
              <a:off x="3144983" y="3697796"/>
              <a:ext cx="4666650" cy="38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高级配置</a:t>
              </a:r>
            </a:p>
          </p:txBody>
        </p:sp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488A33F-6E60-4387-90A6-1C0E3CC79CCA}"/>
              </a:ext>
            </a:extLst>
          </p:cNvPr>
          <p:cNvSpPr/>
          <p:nvPr/>
        </p:nvSpPr>
        <p:spPr>
          <a:xfrm>
            <a:off x="4776244" y="1483351"/>
            <a:ext cx="305157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亮度、声音、日期格式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2FC8293-1731-4D6F-9D49-5FC45C560F29}"/>
              </a:ext>
            </a:extLst>
          </p:cNvPr>
          <p:cNvSpPr/>
          <p:nvPr/>
        </p:nvSpPr>
        <p:spPr>
          <a:xfrm>
            <a:off x="4776244" y="2395388"/>
            <a:ext cx="305157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媒体资源、公告信息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9D7DD89E-2079-4118-A325-F1CAC5E9C6C2}"/>
              </a:ext>
            </a:extLst>
          </p:cNvPr>
          <p:cNvSpPr/>
          <p:nvPr/>
        </p:nvSpPr>
        <p:spPr>
          <a:xfrm>
            <a:off x="4764764" y="3065458"/>
            <a:ext cx="3051574" cy="653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系统时间、</a:t>
            </a:r>
            <a:r>
              <a:rPr lang="en-US" altLang="zh-CN" dirty="0"/>
              <a:t>APN</a:t>
            </a:r>
            <a:r>
              <a:rPr lang="zh-CN" altLang="en-US" dirty="0"/>
              <a:t>信息设定、</a:t>
            </a:r>
            <a:r>
              <a:rPr lang="en-US" altLang="zh-CN" dirty="0"/>
              <a:t>IP</a:t>
            </a:r>
            <a:r>
              <a:rPr lang="zh-CN" altLang="en-US" dirty="0"/>
              <a:t>地址设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16D2E4-7DEA-462D-B4F8-AC9959125B6A}"/>
              </a:ext>
            </a:extLst>
          </p:cNvPr>
          <p:cNvSpPr txBox="1"/>
          <p:nvPr/>
        </p:nvSpPr>
        <p:spPr>
          <a:xfrm>
            <a:off x="7567353" y="6296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V3.1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6960CA2-012D-44B2-B825-8CDE8CE76E81}"/>
              </a:ext>
            </a:extLst>
          </p:cNvPr>
          <p:cNvSpPr/>
          <p:nvPr/>
        </p:nvSpPr>
        <p:spPr>
          <a:xfrm>
            <a:off x="7142018" y="4679442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</a:t>
            </a:r>
          </a:p>
        </p:txBody>
      </p:sp>
    </p:spTree>
    <p:extLst>
      <p:ext uri="{BB962C8B-B14F-4D97-AF65-F5344CB8AC3E}">
        <p14:creationId xmlns:p14="http://schemas.microsoft.com/office/powerpoint/2010/main" val="349542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40F958-4FD6-4FDB-BFCD-B5971DF893BD}"/>
              </a:ext>
            </a:extLst>
          </p:cNvPr>
          <p:cNvSpPr/>
          <p:nvPr/>
        </p:nvSpPr>
        <p:spPr>
          <a:xfrm>
            <a:off x="3006436" y="392454"/>
            <a:ext cx="5181600" cy="592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5821F7-2FEA-4E1A-86BF-8A1C9ECD79A5}"/>
              </a:ext>
            </a:extLst>
          </p:cNvPr>
          <p:cNvSpPr/>
          <p:nvPr/>
        </p:nvSpPr>
        <p:spPr>
          <a:xfrm>
            <a:off x="3006436" y="392454"/>
            <a:ext cx="5181600" cy="563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A52D89-8EFE-481A-8F8C-98F9449CF81C}"/>
              </a:ext>
            </a:extLst>
          </p:cNvPr>
          <p:cNvSpPr txBox="1"/>
          <p:nvPr/>
        </p:nvSpPr>
        <p:spPr>
          <a:xfrm>
            <a:off x="7567353" y="5225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V3.1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4F3ECC-EA44-4626-B81F-6295F43FF19D}"/>
              </a:ext>
            </a:extLst>
          </p:cNvPr>
          <p:cNvSpPr/>
          <p:nvPr/>
        </p:nvSpPr>
        <p:spPr>
          <a:xfrm>
            <a:off x="3099261" y="5225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参数配置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117DE1C-EB57-4CCF-B51A-194D34A63723}"/>
              </a:ext>
            </a:extLst>
          </p:cNvPr>
          <p:cNvGrpSpPr/>
          <p:nvPr/>
        </p:nvGrpSpPr>
        <p:grpSpPr>
          <a:xfrm>
            <a:off x="3215595" y="1200807"/>
            <a:ext cx="1248747" cy="335315"/>
            <a:chOff x="3006436" y="3636271"/>
            <a:chExt cx="5181600" cy="49238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BC649AC-E9DC-4963-83CC-C5C6ABBD7246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57B45AB-9C54-40FF-A4FC-A4334857E637}"/>
                </a:ext>
              </a:extLst>
            </p:cNvPr>
            <p:cNvSpPr txBox="1"/>
            <p:nvPr/>
          </p:nvSpPr>
          <p:spPr>
            <a:xfrm>
              <a:off x="3110125" y="3636271"/>
              <a:ext cx="4666647" cy="38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亮度设置</a:t>
              </a: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B5AB4CC-50EF-4BF3-8E6E-81B049B1A028}"/>
              </a:ext>
            </a:extLst>
          </p:cNvPr>
          <p:cNvSpPr/>
          <p:nvPr/>
        </p:nvSpPr>
        <p:spPr>
          <a:xfrm>
            <a:off x="3242739" y="1719306"/>
            <a:ext cx="3772015" cy="1639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FDAEE2-DB5A-4728-AE84-D4A44441C774}"/>
              </a:ext>
            </a:extLst>
          </p:cNvPr>
          <p:cNvSpPr/>
          <p:nvPr/>
        </p:nvSpPr>
        <p:spPr>
          <a:xfrm>
            <a:off x="7251056" y="1634762"/>
            <a:ext cx="704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359CA44-0C20-47D5-BFCC-9814044CE64E}"/>
              </a:ext>
            </a:extLst>
          </p:cNvPr>
          <p:cNvSpPr/>
          <p:nvPr/>
        </p:nvSpPr>
        <p:spPr>
          <a:xfrm>
            <a:off x="4207257" y="1691152"/>
            <a:ext cx="257085" cy="24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FBF1E4F-BF9C-47FA-886E-43650CE8F089}"/>
              </a:ext>
            </a:extLst>
          </p:cNvPr>
          <p:cNvSpPr/>
          <p:nvPr/>
        </p:nvSpPr>
        <p:spPr>
          <a:xfrm>
            <a:off x="3242738" y="1719305"/>
            <a:ext cx="991662" cy="16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539B1A-171C-4B5C-95E3-BE4E26A253D6}"/>
              </a:ext>
            </a:extLst>
          </p:cNvPr>
          <p:cNvGrpSpPr/>
          <p:nvPr/>
        </p:nvGrpSpPr>
        <p:grpSpPr>
          <a:xfrm>
            <a:off x="3215595" y="2189467"/>
            <a:ext cx="1248747" cy="369332"/>
            <a:chOff x="3006436" y="3636271"/>
            <a:chExt cx="5181600" cy="542334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9B1B7AA-0054-476A-AAA1-1FC0B1478810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87AFD44-E8C3-4DAB-94D2-9604805DD7E6}"/>
                </a:ext>
              </a:extLst>
            </p:cNvPr>
            <p:cNvSpPr txBox="1"/>
            <p:nvPr/>
          </p:nvSpPr>
          <p:spPr>
            <a:xfrm>
              <a:off x="3110125" y="3636271"/>
              <a:ext cx="4232653" cy="54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声音设置</a:t>
              </a: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D26874C-0CEB-471C-A0AB-A330763183BF}"/>
              </a:ext>
            </a:extLst>
          </p:cNvPr>
          <p:cNvSpPr/>
          <p:nvPr/>
        </p:nvSpPr>
        <p:spPr>
          <a:xfrm>
            <a:off x="3242739" y="2746851"/>
            <a:ext cx="3772015" cy="1639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87A4F3-8D7C-46DA-AD5E-ECBD45BB99C7}"/>
              </a:ext>
            </a:extLst>
          </p:cNvPr>
          <p:cNvSpPr/>
          <p:nvPr/>
        </p:nvSpPr>
        <p:spPr>
          <a:xfrm>
            <a:off x="7251056" y="2623421"/>
            <a:ext cx="704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333260F-D771-4C15-896C-288975331BD4}"/>
              </a:ext>
            </a:extLst>
          </p:cNvPr>
          <p:cNvSpPr/>
          <p:nvPr/>
        </p:nvSpPr>
        <p:spPr>
          <a:xfrm>
            <a:off x="4207257" y="2693744"/>
            <a:ext cx="257085" cy="24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F6582A3-6F41-4005-AF2D-A379FB880A68}"/>
              </a:ext>
            </a:extLst>
          </p:cNvPr>
          <p:cNvSpPr/>
          <p:nvPr/>
        </p:nvSpPr>
        <p:spPr>
          <a:xfrm>
            <a:off x="3242738" y="2734705"/>
            <a:ext cx="991662" cy="16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1C918EE-3FC3-4B3B-BE26-FB9B1FBDBDD1}"/>
              </a:ext>
            </a:extLst>
          </p:cNvPr>
          <p:cNvGrpSpPr/>
          <p:nvPr/>
        </p:nvGrpSpPr>
        <p:grpSpPr>
          <a:xfrm>
            <a:off x="3174154" y="3364566"/>
            <a:ext cx="2172968" cy="369332"/>
            <a:chOff x="3006436" y="3636271"/>
            <a:chExt cx="5181600" cy="542334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6090B23-4EC0-4611-9BBE-CB334EB5D8F5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228B150-886A-475E-9C88-C28CC488BF24}"/>
                </a:ext>
              </a:extLst>
            </p:cNvPr>
            <p:cNvSpPr txBox="1"/>
            <p:nvPr/>
          </p:nvSpPr>
          <p:spPr>
            <a:xfrm>
              <a:off x="3110127" y="3636271"/>
              <a:ext cx="4323986" cy="54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使用</a:t>
              </a:r>
              <a:r>
                <a:rPr lang="en-US" altLang="zh-CN" dirty="0"/>
                <a:t>24</a:t>
              </a:r>
              <a:r>
                <a:rPr lang="zh-CN" altLang="en-US" dirty="0"/>
                <a:t>小时格式</a:t>
              </a: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EDA533C0-8574-42A9-BAC8-1BCA45F9FEFD}"/>
              </a:ext>
            </a:extLst>
          </p:cNvPr>
          <p:cNvSpPr/>
          <p:nvPr/>
        </p:nvSpPr>
        <p:spPr>
          <a:xfrm>
            <a:off x="3240582" y="3797291"/>
            <a:ext cx="1592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 AM/PM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E6190C5-5FE2-439C-B744-D671630BCE65}"/>
              </a:ext>
            </a:extLst>
          </p:cNvPr>
          <p:cNvGrpSpPr/>
          <p:nvPr/>
        </p:nvGrpSpPr>
        <p:grpSpPr>
          <a:xfrm>
            <a:off x="7014754" y="3849902"/>
            <a:ext cx="713731" cy="258317"/>
            <a:chOff x="4107475" y="3872620"/>
            <a:chExt cx="713731" cy="258317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45EAE42-1F46-4240-8B6A-B90E71FEE6C6}"/>
                </a:ext>
              </a:extLst>
            </p:cNvPr>
            <p:cNvSpPr/>
            <p:nvPr/>
          </p:nvSpPr>
          <p:spPr>
            <a:xfrm>
              <a:off x="4107475" y="3872620"/>
              <a:ext cx="713731" cy="25831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F8FDABC-E7AE-400D-A573-1D81A9C992E3}"/>
                </a:ext>
              </a:extLst>
            </p:cNvPr>
            <p:cNvSpPr/>
            <p:nvPr/>
          </p:nvSpPr>
          <p:spPr>
            <a:xfrm>
              <a:off x="4451466" y="3872620"/>
              <a:ext cx="356866" cy="247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C09EF70-981B-406D-A40D-EB40C23D71CF}"/>
              </a:ext>
            </a:extLst>
          </p:cNvPr>
          <p:cNvSpPr/>
          <p:nvPr/>
        </p:nvSpPr>
        <p:spPr>
          <a:xfrm>
            <a:off x="3006436" y="969058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DF2D084-B440-4B7B-8DDD-04C3BDD60255}"/>
              </a:ext>
            </a:extLst>
          </p:cNvPr>
          <p:cNvSpPr/>
          <p:nvPr/>
        </p:nvSpPr>
        <p:spPr>
          <a:xfrm>
            <a:off x="3006436" y="3131843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D8BF2A1-F2EF-4DA4-A953-6FB00341448D}"/>
              </a:ext>
            </a:extLst>
          </p:cNvPr>
          <p:cNvSpPr/>
          <p:nvPr/>
        </p:nvSpPr>
        <p:spPr>
          <a:xfrm>
            <a:off x="2958352" y="2049325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6288DC2-FBEB-4EB2-A466-F93DC714DB34}"/>
              </a:ext>
            </a:extLst>
          </p:cNvPr>
          <p:cNvSpPr/>
          <p:nvPr/>
        </p:nvSpPr>
        <p:spPr>
          <a:xfrm>
            <a:off x="3006436" y="4235005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3C52922-C029-4985-AD63-5CA446318332}"/>
              </a:ext>
            </a:extLst>
          </p:cNvPr>
          <p:cNvGrpSpPr/>
          <p:nvPr/>
        </p:nvGrpSpPr>
        <p:grpSpPr>
          <a:xfrm>
            <a:off x="3177176" y="4483066"/>
            <a:ext cx="2172968" cy="369333"/>
            <a:chOff x="3006436" y="3636271"/>
            <a:chExt cx="5181600" cy="54233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DD453D39-805F-4DCB-A0DE-C0316D0D7B32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1101F51-4761-4B69-A1F9-7B747FA4C1D9}"/>
                </a:ext>
              </a:extLst>
            </p:cNvPr>
            <p:cNvSpPr txBox="1"/>
            <p:nvPr/>
          </p:nvSpPr>
          <p:spPr>
            <a:xfrm>
              <a:off x="3110127" y="3636272"/>
              <a:ext cx="3742968" cy="54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选择日期格式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0FF4404A-AEBB-4DB3-848F-0443313E9D90}"/>
              </a:ext>
            </a:extLst>
          </p:cNvPr>
          <p:cNvSpPr/>
          <p:nvPr/>
        </p:nvSpPr>
        <p:spPr>
          <a:xfrm>
            <a:off x="3943956" y="5033560"/>
            <a:ext cx="1592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2018:06:01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4DBDA1-B0AA-4FA0-92F5-534895774966}"/>
              </a:ext>
            </a:extLst>
          </p:cNvPr>
          <p:cNvSpPr/>
          <p:nvPr/>
        </p:nvSpPr>
        <p:spPr>
          <a:xfrm>
            <a:off x="6546207" y="5033560"/>
            <a:ext cx="1592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01:06:2018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16818CC-07AB-4452-9B83-EFB765D57713}"/>
              </a:ext>
            </a:extLst>
          </p:cNvPr>
          <p:cNvSpPr/>
          <p:nvPr/>
        </p:nvSpPr>
        <p:spPr>
          <a:xfrm>
            <a:off x="3584112" y="5068097"/>
            <a:ext cx="274131" cy="27413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511AA2C-F443-4A0C-B2B0-07C0E1C84FC5}"/>
              </a:ext>
            </a:extLst>
          </p:cNvPr>
          <p:cNvSpPr/>
          <p:nvPr/>
        </p:nvSpPr>
        <p:spPr>
          <a:xfrm>
            <a:off x="6204720" y="5064036"/>
            <a:ext cx="274131" cy="2741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B2C936-E7C4-43A6-B203-0E0632F5211E}"/>
              </a:ext>
            </a:extLst>
          </p:cNvPr>
          <p:cNvSpPr/>
          <p:nvPr/>
        </p:nvSpPr>
        <p:spPr>
          <a:xfrm>
            <a:off x="3750611" y="5785347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放弃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847685F-6827-4879-8034-9476A77C965A}"/>
              </a:ext>
            </a:extLst>
          </p:cNvPr>
          <p:cNvSpPr/>
          <p:nvPr/>
        </p:nvSpPr>
        <p:spPr>
          <a:xfrm>
            <a:off x="6547281" y="5778216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B049A9BE-FC50-4930-8959-CEE971E04E52}"/>
              </a:ext>
            </a:extLst>
          </p:cNvPr>
          <p:cNvSpPr/>
          <p:nvPr/>
        </p:nvSpPr>
        <p:spPr>
          <a:xfrm>
            <a:off x="2999672" y="5487692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8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40F958-4FD6-4FDB-BFCD-B5971DF893BD}"/>
              </a:ext>
            </a:extLst>
          </p:cNvPr>
          <p:cNvSpPr/>
          <p:nvPr/>
        </p:nvSpPr>
        <p:spPr>
          <a:xfrm>
            <a:off x="3006436" y="392454"/>
            <a:ext cx="5181600" cy="592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5821F7-2FEA-4E1A-86BF-8A1C9ECD79A5}"/>
              </a:ext>
            </a:extLst>
          </p:cNvPr>
          <p:cNvSpPr/>
          <p:nvPr/>
        </p:nvSpPr>
        <p:spPr>
          <a:xfrm>
            <a:off x="3006436" y="392454"/>
            <a:ext cx="5181600" cy="563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A52D89-8EFE-481A-8F8C-98F9449CF81C}"/>
              </a:ext>
            </a:extLst>
          </p:cNvPr>
          <p:cNvSpPr txBox="1"/>
          <p:nvPr/>
        </p:nvSpPr>
        <p:spPr>
          <a:xfrm>
            <a:off x="7567353" y="52257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V3.1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4F3ECC-EA44-4626-B81F-6295F43FF19D}"/>
              </a:ext>
            </a:extLst>
          </p:cNvPr>
          <p:cNvSpPr/>
          <p:nvPr/>
        </p:nvSpPr>
        <p:spPr>
          <a:xfrm>
            <a:off x="3099261" y="52257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资源配置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117DE1C-EB57-4CCF-B51A-194D34A63723}"/>
              </a:ext>
            </a:extLst>
          </p:cNvPr>
          <p:cNvGrpSpPr/>
          <p:nvPr/>
        </p:nvGrpSpPr>
        <p:grpSpPr>
          <a:xfrm>
            <a:off x="3215595" y="1200807"/>
            <a:ext cx="1248747" cy="335315"/>
            <a:chOff x="3006436" y="3636271"/>
            <a:chExt cx="5181600" cy="492383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BC649AC-E9DC-4963-83CC-C5C6ABBD7246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57B45AB-9C54-40FF-A4FC-A4334857E637}"/>
                </a:ext>
              </a:extLst>
            </p:cNvPr>
            <p:cNvSpPr txBox="1"/>
            <p:nvPr/>
          </p:nvSpPr>
          <p:spPr>
            <a:xfrm>
              <a:off x="3110125" y="3636271"/>
              <a:ext cx="4666647" cy="388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亮度设置</a:t>
              </a: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B5AB4CC-50EF-4BF3-8E6E-81B049B1A028}"/>
              </a:ext>
            </a:extLst>
          </p:cNvPr>
          <p:cNvSpPr/>
          <p:nvPr/>
        </p:nvSpPr>
        <p:spPr>
          <a:xfrm>
            <a:off x="3242739" y="1719306"/>
            <a:ext cx="3772015" cy="1639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FDAEE2-DB5A-4728-AE84-D4A44441C774}"/>
              </a:ext>
            </a:extLst>
          </p:cNvPr>
          <p:cNvSpPr/>
          <p:nvPr/>
        </p:nvSpPr>
        <p:spPr>
          <a:xfrm>
            <a:off x="7251056" y="1634762"/>
            <a:ext cx="704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359CA44-0C20-47D5-BFCC-9814044CE64E}"/>
              </a:ext>
            </a:extLst>
          </p:cNvPr>
          <p:cNvSpPr/>
          <p:nvPr/>
        </p:nvSpPr>
        <p:spPr>
          <a:xfrm>
            <a:off x="4207257" y="1691152"/>
            <a:ext cx="257085" cy="24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FBF1E4F-BF9C-47FA-886E-43650CE8F089}"/>
              </a:ext>
            </a:extLst>
          </p:cNvPr>
          <p:cNvSpPr/>
          <p:nvPr/>
        </p:nvSpPr>
        <p:spPr>
          <a:xfrm>
            <a:off x="3242738" y="1719305"/>
            <a:ext cx="991662" cy="16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6539B1A-171C-4B5C-95E3-BE4E26A253D6}"/>
              </a:ext>
            </a:extLst>
          </p:cNvPr>
          <p:cNvGrpSpPr/>
          <p:nvPr/>
        </p:nvGrpSpPr>
        <p:grpSpPr>
          <a:xfrm>
            <a:off x="3215595" y="2189467"/>
            <a:ext cx="1248747" cy="369332"/>
            <a:chOff x="3006436" y="3636271"/>
            <a:chExt cx="5181600" cy="542334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9B1B7AA-0054-476A-AAA1-1FC0B1478810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87AFD44-E8C3-4DAB-94D2-9604805DD7E6}"/>
                </a:ext>
              </a:extLst>
            </p:cNvPr>
            <p:cNvSpPr txBox="1"/>
            <p:nvPr/>
          </p:nvSpPr>
          <p:spPr>
            <a:xfrm>
              <a:off x="3110125" y="3636271"/>
              <a:ext cx="4232653" cy="54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声音设置</a:t>
              </a: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D26874C-0CEB-471C-A0AB-A330763183BF}"/>
              </a:ext>
            </a:extLst>
          </p:cNvPr>
          <p:cNvSpPr/>
          <p:nvPr/>
        </p:nvSpPr>
        <p:spPr>
          <a:xfrm>
            <a:off x="3242739" y="2746851"/>
            <a:ext cx="3772015" cy="1639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87A4F3-8D7C-46DA-AD5E-ECBD45BB99C7}"/>
              </a:ext>
            </a:extLst>
          </p:cNvPr>
          <p:cNvSpPr/>
          <p:nvPr/>
        </p:nvSpPr>
        <p:spPr>
          <a:xfrm>
            <a:off x="7251056" y="2623421"/>
            <a:ext cx="704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20%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333260F-D771-4C15-896C-288975331BD4}"/>
              </a:ext>
            </a:extLst>
          </p:cNvPr>
          <p:cNvSpPr/>
          <p:nvPr/>
        </p:nvSpPr>
        <p:spPr>
          <a:xfrm>
            <a:off x="4207257" y="2693744"/>
            <a:ext cx="257085" cy="24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F6582A3-6F41-4005-AF2D-A379FB880A68}"/>
              </a:ext>
            </a:extLst>
          </p:cNvPr>
          <p:cNvSpPr/>
          <p:nvPr/>
        </p:nvSpPr>
        <p:spPr>
          <a:xfrm>
            <a:off x="3242738" y="2734705"/>
            <a:ext cx="991662" cy="163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1C918EE-3FC3-4B3B-BE26-FB9B1FBDBDD1}"/>
              </a:ext>
            </a:extLst>
          </p:cNvPr>
          <p:cNvGrpSpPr/>
          <p:nvPr/>
        </p:nvGrpSpPr>
        <p:grpSpPr>
          <a:xfrm>
            <a:off x="3174154" y="3364566"/>
            <a:ext cx="2172968" cy="369332"/>
            <a:chOff x="3006436" y="3636271"/>
            <a:chExt cx="5181600" cy="542334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46090B23-4EC0-4611-9BBE-CB334EB5D8F5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228B150-886A-475E-9C88-C28CC488BF24}"/>
                </a:ext>
              </a:extLst>
            </p:cNvPr>
            <p:cNvSpPr txBox="1"/>
            <p:nvPr/>
          </p:nvSpPr>
          <p:spPr>
            <a:xfrm>
              <a:off x="3110127" y="3636271"/>
              <a:ext cx="4323986" cy="54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使用</a:t>
              </a:r>
              <a:r>
                <a:rPr lang="en-US" altLang="zh-CN" dirty="0"/>
                <a:t>24</a:t>
              </a:r>
              <a:r>
                <a:rPr lang="zh-CN" altLang="en-US" dirty="0"/>
                <a:t>小时格式</a:t>
              </a: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EDA533C0-8574-42A9-BAC8-1BCA45F9FEFD}"/>
              </a:ext>
            </a:extLst>
          </p:cNvPr>
          <p:cNvSpPr/>
          <p:nvPr/>
        </p:nvSpPr>
        <p:spPr>
          <a:xfrm>
            <a:off x="3240582" y="3797291"/>
            <a:ext cx="1592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12 AM/PM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E6190C5-5FE2-439C-B744-D671630BCE65}"/>
              </a:ext>
            </a:extLst>
          </p:cNvPr>
          <p:cNvGrpSpPr/>
          <p:nvPr/>
        </p:nvGrpSpPr>
        <p:grpSpPr>
          <a:xfrm>
            <a:off x="7014754" y="3849902"/>
            <a:ext cx="713731" cy="258317"/>
            <a:chOff x="4107475" y="3872620"/>
            <a:chExt cx="713731" cy="258317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D45EAE42-1F46-4240-8B6A-B90E71FEE6C6}"/>
                </a:ext>
              </a:extLst>
            </p:cNvPr>
            <p:cNvSpPr/>
            <p:nvPr/>
          </p:nvSpPr>
          <p:spPr>
            <a:xfrm>
              <a:off x="4107475" y="3872620"/>
              <a:ext cx="713731" cy="25831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F8FDABC-E7AE-400D-A573-1D81A9C992E3}"/>
                </a:ext>
              </a:extLst>
            </p:cNvPr>
            <p:cNvSpPr/>
            <p:nvPr/>
          </p:nvSpPr>
          <p:spPr>
            <a:xfrm>
              <a:off x="4451466" y="3872620"/>
              <a:ext cx="356866" cy="2470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C09EF70-981B-406D-A40D-EB40C23D71CF}"/>
              </a:ext>
            </a:extLst>
          </p:cNvPr>
          <p:cNvSpPr/>
          <p:nvPr/>
        </p:nvSpPr>
        <p:spPr>
          <a:xfrm>
            <a:off x="3006436" y="969058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DF2D084-B440-4B7B-8DDD-04C3BDD60255}"/>
              </a:ext>
            </a:extLst>
          </p:cNvPr>
          <p:cNvSpPr/>
          <p:nvPr/>
        </p:nvSpPr>
        <p:spPr>
          <a:xfrm>
            <a:off x="3006436" y="3131843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D8BF2A1-F2EF-4DA4-A953-6FB00341448D}"/>
              </a:ext>
            </a:extLst>
          </p:cNvPr>
          <p:cNvSpPr/>
          <p:nvPr/>
        </p:nvSpPr>
        <p:spPr>
          <a:xfrm>
            <a:off x="2958352" y="2049325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6288DC2-FBEB-4EB2-A466-F93DC714DB34}"/>
              </a:ext>
            </a:extLst>
          </p:cNvPr>
          <p:cNvSpPr/>
          <p:nvPr/>
        </p:nvSpPr>
        <p:spPr>
          <a:xfrm>
            <a:off x="3006436" y="4235005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3C52922-C029-4985-AD63-5CA446318332}"/>
              </a:ext>
            </a:extLst>
          </p:cNvPr>
          <p:cNvGrpSpPr/>
          <p:nvPr/>
        </p:nvGrpSpPr>
        <p:grpSpPr>
          <a:xfrm>
            <a:off x="3177176" y="4483066"/>
            <a:ext cx="2172968" cy="369333"/>
            <a:chOff x="3006436" y="3636271"/>
            <a:chExt cx="5181600" cy="542335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DD453D39-805F-4DCB-A0DE-C0316D0D7B32}"/>
                </a:ext>
              </a:extLst>
            </p:cNvPr>
            <p:cNvSpPr/>
            <p:nvPr/>
          </p:nvSpPr>
          <p:spPr>
            <a:xfrm>
              <a:off x="3006436" y="3636271"/>
              <a:ext cx="5181600" cy="4923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1101F51-4761-4B69-A1F9-7B747FA4C1D9}"/>
                </a:ext>
              </a:extLst>
            </p:cNvPr>
            <p:cNvSpPr txBox="1"/>
            <p:nvPr/>
          </p:nvSpPr>
          <p:spPr>
            <a:xfrm>
              <a:off x="3110127" y="3636272"/>
              <a:ext cx="3742968" cy="542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选择日期格式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0FF4404A-AEBB-4DB3-848F-0443313E9D90}"/>
              </a:ext>
            </a:extLst>
          </p:cNvPr>
          <p:cNvSpPr/>
          <p:nvPr/>
        </p:nvSpPr>
        <p:spPr>
          <a:xfrm>
            <a:off x="3943956" y="5033560"/>
            <a:ext cx="1592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2018:06:01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4DBDA1-B0AA-4FA0-92F5-534895774966}"/>
              </a:ext>
            </a:extLst>
          </p:cNvPr>
          <p:cNvSpPr/>
          <p:nvPr/>
        </p:nvSpPr>
        <p:spPr>
          <a:xfrm>
            <a:off x="6546207" y="5033560"/>
            <a:ext cx="1592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01:06:2018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16818CC-07AB-4452-9B83-EFB765D57713}"/>
              </a:ext>
            </a:extLst>
          </p:cNvPr>
          <p:cNvSpPr/>
          <p:nvPr/>
        </p:nvSpPr>
        <p:spPr>
          <a:xfrm>
            <a:off x="3584112" y="5068097"/>
            <a:ext cx="274131" cy="27413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511AA2C-F443-4A0C-B2B0-07C0E1C84FC5}"/>
              </a:ext>
            </a:extLst>
          </p:cNvPr>
          <p:cNvSpPr/>
          <p:nvPr/>
        </p:nvSpPr>
        <p:spPr>
          <a:xfrm>
            <a:off x="6204720" y="5064036"/>
            <a:ext cx="274131" cy="27413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B2C936-E7C4-43A6-B203-0E0632F5211E}"/>
              </a:ext>
            </a:extLst>
          </p:cNvPr>
          <p:cNvSpPr/>
          <p:nvPr/>
        </p:nvSpPr>
        <p:spPr>
          <a:xfrm>
            <a:off x="3750611" y="5785347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放弃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847685F-6827-4879-8034-9476A77C965A}"/>
              </a:ext>
            </a:extLst>
          </p:cNvPr>
          <p:cNvSpPr/>
          <p:nvPr/>
        </p:nvSpPr>
        <p:spPr>
          <a:xfrm>
            <a:off x="6547281" y="5778216"/>
            <a:ext cx="775854" cy="3514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B049A9BE-FC50-4930-8959-CEE971E04E52}"/>
              </a:ext>
            </a:extLst>
          </p:cNvPr>
          <p:cNvSpPr/>
          <p:nvPr/>
        </p:nvSpPr>
        <p:spPr>
          <a:xfrm>
            <a:off x="2999672" y="5487692"/>
            <a:ext cx="5181600" cy="64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0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100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贺 刚</dc:creator>
  <cp:lastModifiedBy>贺 刚</cp:lastModifiedBy>
  <cp:revision>51</cp:revision>
  <dcterms:created xsi:type="dcterms:W3CDTF">2018-06-01T02:51:51Z</dcterms:created>
  <dcterms:modified xsi:type="dcterms:W3CDTF">2018-06-01T06:54:17Z</dcterms:modified>
</cp:coreProperties>
</file>