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3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1590-5B6D-439C-8008-7B3068449DCA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5B59-D28F-40C6-B842-9B87D2910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279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A5B59-D28F-40C6-B842-9B87D29105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42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BCF2CE-B1C0-416E-9091-66CC9557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E2CC8D0-4E00-472B-9F41-BDC1C0AB2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5E3D5A-D5C9-473B-BF60-E44F1700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339CB3D-0CBE-467E-B450-234AD981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015ABB8-B089-4F00-B232-759F22C7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68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5AD29B-25A5-4E5F-9F41-75FAC9B2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5CC8D32-1BEB-40CB-B5BD-11D83BED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1163E15-B05C-437C-8AD7-678E5BAA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0BED53-3243-46EE-AEF7-F02CF2C3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249B04-5320-4E4D-ADBE-41F7610F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24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EEE86DA-FFEE-43AA-B648-193175A08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690AB38-2209-40A9-8F2E-5D64D231B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CC99AEC-AE67-4522-9017-F22C66FE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85F6F49-6258-442F-8F04-E2363254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6E087F4-ECD4-48AE-828B-9C0759A2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840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086FA8-A04E-4906-8969-6992C721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63DEBA-75FC-4625-AEC6-0E7D2755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FD12C9-5437-42B4-83FB-4A607AA6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71581C-C399-4150-AE79-A4F0448D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7F770D-AF96-4272-8110-40D404A3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94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4D80AB-F772-4BED-9CAC-DD354BEA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73FFAE9-08FD-48D3-8EC2-9AAC2A69B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2009242-B8CB-4B55-905F-AE19D902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F00AB41-0DCA-4ECA-9D24-3204901F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745E0BE-F47A-4832-8742-C9FD7E6F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3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A2847D-DDC0-4916-A207-D25329EF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E1FB14-3EB6-4F38-83C7-B113A830C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CF136E-E695-40BC-B120-59A93762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DCE2CA3-D1D9-49B4-8CC5-A69D56E4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45B0749-ADEE-474A-899C-088385C0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AEB8BA7-3957-4314-94A3-CB2F2D21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15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1B0EA2-1CBB-4E06-AB48-AFA32738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7D4238E-0571-4B34-839D-D1B0A23A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46D80F0-1691-45B0-BB54-150DDC8E1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3031668-A5D0-489A-9113-9EF987BB7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9428FC9-6B15-4E3E-9FCE-844847D75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9BE7DFB-2502-491B-829A-202FB438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A51A85C-BE96-4DA4-9D8C-5A4E3A8D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E5AC30B-C3E5-4AE0-BEF0-A0E47535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927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811678-AFA3-43D4-A3EB-CDD23664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2F60EE8-B587-439D-8633-44C7E3F0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6E2395A-BD76-48D0-8F3D-6A6AF75E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A69CF9-B6D4-48A4-8D03-6E8766BD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70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2CCFC83-B743-400B-98D8-29960BD3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4E2A327-702E-48E6-B053-F9FF3A1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70F2B85-B9A1-47DE-A967-4252DB2F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511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68F113-4BAF-43D0-AACD-9BB2A60C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43CE13-261F-486A-9007-5119E017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8AE53F1-AC1D-4863-9FA8-47D906666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137577D-7A99-4162-8078-021D158A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11B709B-15CB-44B4-BF11-FC7E9C91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A137D7-1853-4C41-A216-7E646E95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92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322983-7EE7-4B12-912C-2C2986D5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518903D-89DC-4FD9-99F4-500345F89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7838480-D8C5-40F5-BFAB-FB2E5F5E1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F3C780-2DE6-44F5-8B5F-09EB7AAE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F079D7D-F248-4E5A-B5FC-1785EED5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4BAE050-3AEE-4F3F-95D3-572AF001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420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D8D8BE6-5202-4319-844E-DE4CAEA8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7A2D003-585B-48D3-84E9-179038AF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FDCA5DA-6FFA-4421-B6A6-11FFAF45D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FF9C-2777-4203-B42F-F4ABD4C79E94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2FD6347-9CC5-4E6A-9E4B-EB1CAEA64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38107AD-0791-4A4C-A3C0-4E6634BC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9DE5-26AC-4E1B-9BAF-6B1F56FB1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738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A782338-6507-45D9-A8FB-17839ED04B2C}"/>
              </a:ext>
            </a:extLst>
          </p:cNvPr>
          <p:cNvSpPr/>
          <p:nvPr/>
        </p:nvSpPr>
        <p:spPr>
          <a:xfrm>
            <a:off x="263236" y="401783"/>
            <a:ext cx="5181600" cy="592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CE213FF-C3C4-4BF0-A61E-861D1CE81E63}"/>
              </a:ext>
            </a:extLst>
          </p:cNvPr>
          <p:cNvSpPr/>
          <p:nvPr/>
        </p:nvSpPr>
        <p:spPr>
          <a:xfrm>
            <a:off x="263236" y="5971309"/>
            <a:ext cx="5181600" cy="512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                                         中文                      </a:t>
            </a:r>
            <a:r>
              <a:rPr lang="en-US" altLang="zh-CN" sz="1200" dirty="0"/>
              <a:t>English</a:t>
            </a:r>
            <a:r>
              <a:rPr lang="zh-CN" altLang="en-US" sz="1200" dirty="0"/>
              <a:t>                       繁体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1A12000-4515-434C-82D0-A6700C6D9C01}"/>
              </a:ext>
            </a:extLst>
          </p:cNvPr>
          <p:cNvSpPr txBox="1"/>
          <p:nvPr/>
        </p:nvSpPr>
        <p:spPr>
          <a:xfrm>
            <a:off x="401782" y="412865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37F2EE2-DF5C-4EAB-A286-3B39AB8CB1A6}"/>
              </a:ext>
            </a:extLst>
          </p:cNvPr>
          <p:cNvSpPr txBox="1"/>
          <p:nvPr/>
        </p:nvSpPr>
        <p:spPr>
          <a:xfrm>
            <a:off x="350982" y="452316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Select upgrade U disk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483490EE-22D7-49BC-857B-F7DB9318B28C}"/>
              </a:ext>
            </a:extLst>
          </p:cNvPr>
          <p:cNvSpPr/>
          <p:nvPr/>
        </p:nvSpPr>
        <p:spPr>
          <a:xfrm>
            <a:off x="2219310" y="4463901"/>
            <a:ext cx="820223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0F5BB2F-525D-4D85-896B-5E0CFAFFE1F6}"/>
              </a:ext>
            </a:extLst>
          </p:cNvPr>
          <p:cNvSpPr txBox="1"/>
          <p:nvPr/>
        </p:nvSpPr>
        <p:spPr>
          <a:xfrm>
            <a:off x="401782" y="5482632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One-click restore default settings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C953D250-ED0A-4E2E-A7D3-AC20A95C6609}"/>
              </a:ext>
            </a:extLst>
          </p:cNvPr>
          <p:cNvSpPr/>
          <p:nvPr/>
        </p:nvSpPr>
        <p:spPr>
          <a:xfrm>
            <a:off x="263236" y="5232643"/>
            <a:ext cx="5181600" cy="93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AB3C86C1-9523-41C4-9AFA-29F3F9379511}"/>
              </a:ext>
            </a:extLst>
          </p:cNvPr>
          <p:cNvSpPr/>
          <p:nvPr/>
        </p:nvSpPr>
        <p:spPr>
          <a:xfrm>
            <a:off x="263236" y="392454"/>
            <a:ext cx="5181600" cy="563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F358AD-D766-494B-9B52-C5F39EF910A7}"/>
              </a:ext>
            </a:extLst>
          </p:cNvPr>
          <p:cNvSpPr txBox="1"/>
          <p:nvPr/>
        </p:nvSpPr>
        <p:spPr>
          <a:xfrm>
            <a:off x="401782" y="520760"/>
            <a:ext cx="25987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/>
              <a:t>MediaScreen ContentMgmt</a:t>
            </a:r>
            <a:endParaRPr lang="zh-CN" altLang="en-US" sz="1500" b="1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EF69FBCE-5637-4858-86AE-0473C6944188}"/>
              </a:ext>
            </a:extLst>
          </p:cNvPr>
          <p:cNvSpPr/>
          <p:nvPr/>
        </p:nvSpPr>
        <p:spPr>
          <a:xfrm>
            <a:off x="263236" y="5900608"/>
            <a:ext cx="5181600" cy="93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xmlns="" id="{1234459C-1784-40BA-90ED-03194E5FFA1D}"/>
              </a:ext>
            </a:extLst>
          </p:cNvPr>
          <p:cNvSpPr/>
          <p:nvPr/>
        </p:nvSpPr>
        <p:spPr>
          <a:xfrm>
            <a:off x="3352800" y="4496560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Make</a:t>
            </a:r>
            <a:endParaRPr lang="zh-CN" altLang="en-US" sz="1200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2CD1FFCB-EADF-4DD2-83E1-48C0C223FA48}"/>
              </a:ext>
            </a:extLst>
          </p:cNvPr>
          <p:cNvGrpSpPr/>
          <p:nvPr/>
        </p:nvGrpSpPr>
        <p:grpSpPr>
          <a:xfrm>
            <a:off x="477578" y="3093744"/>
            <a:ext cx="2875222" cy="434018"/>
            <a:chOff x="3006436" y="3636271"/>
            <a:chExt cx="7470798" cy="49238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xmlns="" id="{0BD04677-7C7D-4CD1-BD20-16DAE1B6E36A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B886335F-6601-4F2E-9A83-9D65E28F729F}"/>
                </a:ext>
              </a:extLst>
            </p:cNvPr>
            <p:cNvSpPr txBox="1"/>
            <p:nvPr/>
          </p:nvSpPr>
          <p:spPr>
            <a:xfrm>
              <a:off x="3076221" y="3754686"/>
              <a:ext cx="7401013" cy="314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Network access settings</a:t>
              </a:r>
              <a:endParaRPr lang="zh-CN" altLang="en-US" sz="1200" dirty="0"/>
            </a:p>
          </p:txBody>
        </p: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xmlns="" id="{9D7DD89E-2079-4118-A325-F1CAC5E9C6C2}"/>
              </a:ext>
            </a:extLst>
          </p:cNvPr>
          <p:cNvSpPr/>
          <p:nvPr/>
        </p:nvSpPr>
        <p:spPr>
          <a:xfrm>
            <a:off x="2725684" y="3065458"/>
            <a:ext cx="2328916" cy="659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Cloud network APN information setting, LAN IP address setting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6C16D2E4-7DEA-462D-B4F8-AC9959125B6A}"/>
              </a:ext>
            </a:extLst>
          </p:cNvPr>
          <p:cNvSpPr txBox="1"/>
          <p:nvPr/>
        </p:nvSpPr>
        <p:spPr>
          <a:xfrm>
            <a:off x="4824153" y="53825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V3.0</a:t>
            </a:r>
            <a:endParaRPr lang="zh-CN" altLang="en-US" sz="1200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xmlns="" id="{46960CA2-012D-44B2-B825-8CDE8CE76E81}"/>
              </a:ext>
            </a:extLst>
          </p:cNvPr>
          <p:cNvSpPr/>
          <p:nvPr/>
        </p:nvSpPr>
        <p:spPr>
          <a:xfrm>
            <a:off x="4216400" y="4496560"/>
            <a:ext cx="958272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Preview</a:t>
            </a:r>
            <a:endParaRPr lang="zh-CN" altLang="en-US" sz="12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xmlns="" id="{365523FC-8EF1-4F0E-AD13-839C13990298}"/>
              </a:ext>
            </a:extLst>
          </p:cNvPr>
          <p:cNvSpPr/>
          <p:nvPr/>
        </p:nvSpPr>
        <p:spPr>
          <a:xfrm>
            <a:off x="263236" y="3985639"/>
            <a:ext cx="5181600" cy="93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7DB4AAD3-BC7C-474F-B330-749506691A9F}"/>
              </a:ext>
            </a:extLst>
          </p:cNvPr>
          <p:cNvSpPr/>
          <p:nvPr/>
        </p:nvSpPr>
        <p:spPr>
          <a:xfrm>
            <a:off x="6333836" y="414483"/>
            <a:ext cx="5181600" cy="606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B8AF8FE6-21AA-4BA8-ADB1-97DE4D632F28}"/>
              </a:ext>
            </a:extLst>
          </p:cNvPr>
          <p:cNvSpPr txBox="1"/>
          <p:nvPr/>
        </p:nvSpPr>
        <p:spPr>
          <a:xfrm>
            <a:off x="6472382" y="414135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4941CECE-48C4-4454-AE26-5D9664E42041}"/>
              </a:ext>
            </a:extLst>
          </p:cNvPr>
          <p:cNvSpPr/>
          <p:nvPr/>
        </p:nvSpPr>
        <p:spPr>
          <a:xfrm>
            <a:off x="6333836" y="405154"/>
            <a:ext cx="5181600" cy="563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C074AEF1-F42C-4542-BD44-D1BB5D420447}"/>
              </a:ext>
            </a:extLst>
          </p:cNvPr>
          <p:cNvSpPr txBox="1"/>
          <p:nvPr/>
        </p:nvSpPr>
        <p:spPr>
          <a:xfrm>
            <a:off x="6472382" y="533460"/>
            <a:ext cx="16914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/>
              <a:t>Interface preview</a:t>
            </a:r>
            <a:endParaRPr lang="zh-CN" altLang="en-US" sz="15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C2B39197-B7D6-4180-A1C9-7A664042D4B3}"/>
              </a:ext>
            </a:extLst>
          </p:cNvPr>
          <p:cNvSpPr txBox="1"/>
          <p:nvPr/>
        </p:nvSpPr>
        <p:spPr>
          <a:xfrm>
            <a:off x="10894753" y="55095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V3.0</a:t>
            </a:r>
            <a:endParaRPr lang="zh-CN" altLang="en-US" sz="12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xmlns="" id="{1E1873E1-8369-4925-883F-407DF92F20F6}"/>
              </a:ext>
            </a:extLst>
          </p:cNvPr>
          <p:cNvSpPr/>
          <p:nvPr/>
        </p:nvSpPr>
        <p:spPr>
          <a:xfrm>
            <a:off x="6349396" y="2190976"/>
            <a:ext cx="5181600" cy="93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D9FD6D90-C4E4-4265-9156-903F14A58374}"/>
              </a:ext>
            </a:extLst>
          </p:cNvPr>
          <p:cNvGrpSpPr/>
          <p:nvPr/>
        </p:nvGrpSpPr>
        <p:grpSpPr>
          <a:xfrm>
            <a:off x="6637055" y="1650597"/>
            <a:ext cx="2372683" cy="276999"/>
            <a:chOff x="3613545" y="1822241"/>
            <a:chExt cx="2372683" cy="276999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22AEBCA3-AE82-4BA5-BFD7-C60CEA67D5CC}"/>
                </a:ext>
              </a:extLst>
            </p:cNvPr>
            <p:cNvSpPr/>
            <p:nvPr/>
          </p:nvSpPr>
          <p:spPr>
            <a:xfrm>
              <a:off x="3980338" y="1822241"/>
              <a:ext cx="20058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Horizontal screen preview</a:t>
              </a: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xmlns="" id="{3AA51C55-89D2-4E17-98C2-603DFC74C9B1}"/>
                </a:ext>
              </a:extLst>
            </p:cNvPr>
            <p:cNvSpPr/>
            <p:nvPr/>
          </p:nvSpPr>
          <p:spPr>
            <a:xfrm>
              <a:off x="3613545" y="1822241"/>
              <a:ext cx="274131" cy="27413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2AAEB2F9-FC6C-4F84-B290-145D4C3F7B84}"/>
              </a:ext>
            </a:extLst>
          </p:cNvPr>
          <p:cNvGrpSpPr/>
          <p:nvPr/>
        </p:nvGrpSpPr>
        <p:grpSpPr>
          <a:xfrm>
            <a:off x="6469642" y="1069406"/>
            <a:ext cx="1496180" cy="335315"/>
            <a:chOff x="3006436" y="3636271"/>
            <a:chExt cx="6135106" cy="492383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xmlns="" id="{93F01394-E46D-4877-BC60-C6D573AA016A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xmlns="" id="{CE000F0F-4EF2-4728-845D-83EAFBE39164}"/>
                </a:ext>
              </a:extLst>
            </p:cNvPr>
            <p:cNvSpPr txBox="1"/>
            <p:nvPr/>
          </p:nvSpPr>
          <p:spPr>
            <a:xfrm>
              <a:off x="3184829" y="3688607"/>
              <a:ext cx="5956713" cy="40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Preview effect</a:t>
              </a:r>
              <a:endParaRPr lang="zh-CN" altLang="en-US" sz="1200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xmlns="" id="{678DC9D8-FE32-4D79-8B08-CF67CEAF2A9A}"/>
              </a:ext>
            </a:extLst>
          </p:cNvPr>
          <p:cNvGrpSpPr/>
          <p:nvPr/>
        </p:nvGrpSpPr>
        <p:grpSpPr>
          <a:xfrm>
            <a:off x="9329249" y="1657795"/>
            <a:ext cx="2278849" cy="289403"/>
            <a:chOff x="3371266" y="1837219"/>
            <a:chExt cx="2278849" cy="28940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B6462A8E-9A44-4461-B351-194E40C89C65}"/>
                </a:ext>
              </a:extLst>
            </p:cNvPr>
            <p:cNvSpPr/>
            <p:nvPr/>
          </p:nvSpPr>
          <p:spPr>
            <a:xfrm>
              <a:off x="3722499" y="1849623"/>
              <a:ext cx="19276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Vertical screen preview</a:t>
              </a: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xmlns="" id="{4606B719-172B-4D51-9C5C-9067073CDA2A}"/>
                </a:ext>
              </a:extLst>
            </p:cNvPr>
            <p:cNvSpPr/>
            <p:nvPr/>
          </p:nvSpPr>
          <p:spPr>
            <a:xfrm>
              <a:off x="3371266" y="1837219"/>
              <a:ext cx="274131" cy="27413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86" name="椭圆 85">
            <a:extLst>
              <a:ext uri="{FF2B5EF4-FFF2-40B4-BE49-F238E27FC236}">
                <a16:creationId xmlns:a16="http://schemas.microsoft.com/office/drawing/2014/main" xmlns="" id="{D79A4C4C-4B69-4723-A506-A29B4D81559A}"/>
              </a:ext>
            </a:extLst>
          </p:cNvPr>
          <p:cNvSpPr/>
          <p:nvPr/>
        </p:nvSpPr>
        <p:spPr>
          <a:xfrm>
            <a:off x="6634742" y="1657796"/>
            <a:ext cx="274131" cy="2741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14F6DB1-5F1F-4024-879D-B47146AF9753}"/>
              </a:ext>
            </a:extLst>
          </p:cNvPr>
          <p:cNvGrpSpPr/>
          <p:nvPr/>
        </p:nvGrpSpPr>
        <p:grpSpPr>
          <a:xfrm>
            <a:off x="9122454" y="1142827"/>
            <a:ext cx="2312211" cy="276999"/>
            <a:chOff x="8075011" y="1665702"/>
            <a:chExt cx="2312211" cy="276999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xmlns="" id="{54D7DAA8-1A93-4E7D-8DD5-5BC000CEC64B}"/>
                </a:ext>
              </a:extLst>
            </p:cNvPr>
            <p:cNvSpPr/>
            <p:nvPr/>
          </p:nvSpPr>
          <p:spPr>
            <a:xfrm>
              <a:off x="8075011" y="1665702"/>
              <a:ext cx="15926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Full screen preview</a:t>
              </a: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xmlns="" id="{C1594A61-F1B6-4398-B36C-03A99F8B8DED}"/>
                </a:ext>
              </a:extLst>
            </p:cNvPr>
            <p:cNvGrpSpPr/>
            <p:nvPr/>
          </p:nvGrpSpPr>
          <p:grpSpPr>
            <a:xfrm>
              <a:off x="9673491" y="1682636"/>
              <a:ext cx="713731" cy="258317"/>
              <a:chOff x="4285275" y="3889554"/>
              <a:chExt cx="713731" cy="258317"/>
            </a:xfrm>
          </p:grpSpPr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xmlns="" id="{312CE924-F44C-4FA0-A275-A935396CEE1E}"/>
                  </a:ext>
                </a:extLst>
              </p:cNvPr>
              <p:cNvSpPr/>
              <p:nvPr/>
            </p:nvSpPr>
            <p:spPr>
              <a:xfrm>
                <a:off x="4285275" y="3889554"/>
                <a:ext cx="713731" cy="25831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xmlns="" id="{D66789B3-A65C-4023-B581-FD617A5BB0E5}"/>
                  </a:ext>
                </a:extLst>
              </p:cNvPr>
              <p:cNvSpPr/>
              <p:nvPr/>
            </p:nvSpPr>
            <p:spPr>
              <a:xfrm>
                <a:off x="4637733" y="3898020"/>
                <a:ext cx="356866" cy="2470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FED219B9-5733-4CCD-9452-42CE1C03D0B3}"/>
              </a:ext>
            </a:extLst>
          </p:cNvPr>
          <p:cNvCxnSpPr/>
          <p:nvPr/>
        </p:nvCxnSpPr>
        <p:spPr>
          <a:xfrm flipV="1">
            <a:off x="5062359" y="815250"/>
            <a:ext cx="1287037" cy="3821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xmlns="" id="{C2D370F5-CDD2-425A-A625-90B6DDFC7153}"/>
              </a:ext>
            </a:extLst>
          </p:cNvPr>
          <p:cNvSpPr/>
          <p:nvPr/>
        </p:nvSpPr>
        <p:spPr>
          <a:xfrm>
            <a:off x="10499198" y="6017976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</a:t>
            </a:r>
            <a:endParaRPr lang="zh-CN" altLang="en-US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8AE8115-7C43-4C91-989A-305733030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8324" y="2838112"/>
            <a:ext cx="3466961" cy="2600220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64D5DDC7-0059-473F-AFBE-B2B6E2B813A4}"/>
              </a:ext>
            </a:extLst>
          </p:cNvPr>
          <p:cNvGrpSpPr/>
          <p:nvPr/>
        </p:nvGrpSpPr>
        <p:grpSpPr>
          <a:xfrm>
            <a:off x="485457" y="1398894"/>
            <a:ext cx="2019189" cy="461665"/>
            <a:chOff x="3006436" y="3624082"/>
            <a:chExt cx="5181600" cy="549278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xmlns="" id="{11941B0C-E99B-46C2-9D04-B58298898754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FF64F2AF-0E69-45C7-93EE-97308D702CC1}"/>
                </a:ext>
              </a:extLst>
            </p:cNvPr>
            <p:cNvSpPr txBox="1"/>
            <p:nvPr/>
          </p:nvSpPr>
          <p:spPr>
            <a:xfrm>
              <a:off x="3142428" y="3624082"/>
              <a:ext cx="4915429" cy="549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Screen parameter </a:t>
              </a:r>
              <a:br>
                <a:rPr lang="en-US" altLang="zh-CN" sz="1200" dirty="0"/>
              </a:br>
              <a:r>
                <a:rPr lang="en-US" altLang="zh-CN" sz="1200" dirty="0"/>
                <a:t>configuration</a:t>
              </a:r>
              <a:endParaRPr lang="zh-CN" altLang="en-US" sz="1200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34ED7754-17D2-4C0C-846A-D6B50EFB97A8}"/>
              </a:ext>
            </a:extLst>
          </p:cNvPr>
          <p:cNvGrpSpPr/>
          <p:nvPr/>
        </p:nvGrpSpPr>
        <p:grpSpPr>
          <a:xfrm>
            <a:off x="475229" y="2317976"/>
            <a:ext cx="2019190" cy="394091"/>
            <a:chOff x="3006436" y="3546708"/>
            <a:chExt cx="5181600" cy="492383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xmlns="" id="{92222BC1-FC71-4B17-81C4-8324ECA2FA51}"/>
                </a:ext>
              </a:extLst>
            </p:cNvPr>
            <p:cNvSpPr/>
            <p:nvPr/>
          </p:nvSpPr>
          <p:spPr>
            <a:xfrm>
              <a:off x="3006436" y="3546708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xmlns="" id="{A652BA21-B1BB-40C5-9FB1-2A1AA62D8DC6}"/>
                </a:ext>
              </a:extLst>
            </p:cNvPr>
            <p:cNvSpPr txBox="1"/>
            <p:nvPr/>
          </p:nvSpPr>
          <p:spPr>
            <a:xfrm>
              <a:off x="3205127" y="3646630"/>
              <a:ext cx="4209026" cy="346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Media content editing</a:t>
              </a:r>
              <a:endParaRPr lang="zh-CN" altLang="en-US" sz="1200" dirty="0"/>
            </a:p>
          </p:txBody>
        </p:sp>
      </p:grpSp>
      <p:sp>
        <p:nvSpPr>
          <p:cNvPr id="59" name="矩形: 圆角 58">
            <a:extLst>
              <a:ext uri="{FF2B5EF4-FFF2-40B4-BE49-F238E27FC236}">
                <a16:creationId xmlns:a16="http://schemas.microsoft.com/office/drawing/2014/main" xmlns="" id="{7B585B6A-ADB5-44EA-BB30-CDA7C238B1ED}"/>
              </a:ext>
            </a:extLst>
          </p:cNvPr>
          <p:cNvSpPr/>
          <p:nvPr/>
        </p:nvSpPr>
        <p:spPr>
          <a:xfrm>
            <a:off x="2725685" y="1301802"/>
            <a:ext cx="2309548" cy="761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Brightness, sound, date and time format, time zone</a:t>
            </a:r>
            <a:endParaRPr lang="zh-CN" altLang="en-US" sz="1200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xmlns="" id="{BC08128A-5473-4FAD-A2E8-9CEE09324A2B}"/>
              </a:ext>
            </a:extLst>
          </p:cNvPr>
          <p:cNvSpPr/>
          <p:nvPr/>
        </p:nvSpPr>
        <p:spPr>
          <a:xfrm>
            <a:off x="2725685" y="2357287"/>
            <a:ext cx="2295048" cy="61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Media resources, announcement text information</a:t>
            </a:r>
            <a:endParaRPr lang="zh-CN" altLang="en-US" sz="1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9800412-EB12-4B68-A6C8-27E34F89C02A}"/>
              </a:ext>
            </a:extLst>
          </p:cNvPr>
          <p:cNvGrpSpPr/>
          <p:nvPr/>
        </p:nvGrpSpPr>
        <p:grpSpPr>
          <a:xfrm>
            <a:off x="4460941" y="5490988"/>
            <a:ext cx="713731" cy="258317"/>
            <a:chOff x="3796384" y="5490988"/>
            <a:chExt cx="713731" cy="258317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xmlns="" id="{D8EC2945-1A02-4A8C-9005-1926C2A5B09A}"/>
                </a:ext>
              </a:extLst>
            </p:cNvPr>
            <p:cNvSpPr/>
            <p:nvPr/>
          </p:nvSpPr>
          <p:spPr>
            <a:xfrm>
              <a:off x="3796384" y="5490988"/>
              <a:ext cx="713731" cy="25831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xmlns="" id="{40AA7CD9-6068-454B-A730-61FAADDDD156}"/>
                </a:ext>
              </a:extLst>
            </p:cNvPr>
            <p:cNvSpPr/>
            <p:nvPr/>
          </p:nvSpPr>
          <p:spPr>
            <a:xfrm>
              <a:off x="4125525" y="5501314"/>
              <a:ext cx="356866" cy="247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9BC5867F-2443-4684-82B6-FE2CA2B4D3F0}"/>
              </a:ext>
            </a:extLst>
          </p:cNvPr>
          <p:cNvGrpSpPr/>
          <p:nvPr/>
        </p:nvGrpSpPr>
        <p:grpSpPr>
          <a:xfrm>
            <a:off x="329556" y="6066914"/>
            <a:ext cx="2642243" cy="335315"/>
            <a:chOff x="3006436" y="3636271"/>
            <a:chExt cx="8229642" cy="492383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xmlns="" id="{93506A9C-53E2-445C-83A6-8C4453260BD0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xmlns="" id="{81AD9B60-BB1C-4883-9A0C-38C1C5787239}"/>
                </a:ext>
              </a:extLst>
            </p:cNvPr>
            <p:cNvSpPr txBox="1"/>
            <p:nvPr/>
          </p:nvSpPr>
          <p:spPr>
            <a:xfrm>
              <a:off x="3161270" y="3687146"/>
              <a:ext cx="8074808" cy="40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Language switching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9542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40F958-4FD6-4FDB-BFCD-B5971DF893BD}"/>
              </a:ext>
            </a:extLst>
          </p:cNvPr>
          <p:cNvSpPr/>
          <p:nvPr/>
        </p:nvSpPr>
        <p:spPr>
          <a:xfrm>
            <a:off x="3006436" y="392454"/>
            <a:ext cx="5181600" cy="592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65821F7-2FEA-4E1A-86BF-8A1C9ECD79A5}"/>
              </a:ext>
            </a:extLst>
          </p:cNvPr>
          <p:cNvSpPr/>
          <p:nvPr/>
        </p:nvSpPr>
        <p:spPr>
          <a:xfrm>
            <a:off x="3006436" y="392454"/>
            <a:ext cx="5181600" cy="563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DA52D89-8EFE-481A-8F8C-98F9449CF81C}"/>
              </a:ext>
            </a:extLst>
          </p:cNvPr>
          <p:cNvSpPr txBox="1"/>
          <p:nvPr/>
        </p:nvSpPr>
        <p:spPr>
          <a:xfrm>
            <a:off x="7567353" y="52257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V3.0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94F3ECC-EA44-4626-B81F-6295F43FF19D}"/>
              </a:ext>
            </a:extLst>
          </p:cNvPr>
          <p:cNvSpPr/>
          <p:nvPr/>
        </p:nvSpPr>
        <p:spPr>
          <a:xfrm>
            <a:off x="3099259" y="522578"/>
            <a:ext cx="419900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/>
              <a:t>Screen parameter configuration</a:t>
            </a:r>
            <a:endParaRPr lang="zh-CN" altLang="en-US" sz="15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B117DE1C-EB57-4CCF-B51A-194D34A63723}"/>
              </a:ext>
            </a:extLst>
          </p:cNvPr>
          <p:cNvGrpSpPr/>
          <p:nvPr/>
        </p:nvGrpSpPr>
        <p:grpSpPr>
          <a:xfrm>
            <a:off x="3198851" y="1098993"/>
            <a:ext cx="1997585" cy="342218"/>
            <a:chOff x="2947124" y="3636271"/>
            <a:chExt cx="7075982" cy="49238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4BC649AC-E9DC-4963-83CC-C5C6ABBD7246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C57B45AB-9C54-40FF-A4FC-A4334857E637}"/>
                </a:ext>
              </a:extLst>
            </p:cNvPr>
            <p:cNvSpPr txBox="1"/>
            <p:nvPr/>
          </p:nvSpPr>
          <p:spPr>
            <a:xfrm>
              <a:off x="2947124" y="3698039"/>
              <a:ext cx="7075982" cy="39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Brightness setting</a:t>
              </a:r>
              <a:endParaRPr lang="zh-CN" altLang="en-US" sz="1200" dirty="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EFDAEE2-DB5A-4728-AE84-D4A44441C774}"/>
              </a:ext>
            </a:extLst>
          </p:cNvPr>
          <p:cNvSpPr/>
          <p:nvPr/>
        </p:nvSpPr>
        <p:spPr>
          <a:xfrm>
            <a:off x="7251056" y="1399628"/>
            <a:ext cx="704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20%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60EAE10-6ED5-4DDD-A8D6-7298472CBD97}"/>
              </a:ext>
            </a:extLst>
          </p:cNvPr>
          <p:cNvGrpSpPr/>
          <p:nvPr/>
        </p:nvGrpSpPr>
        <p:grpSpPr>
          <a:xfrm>
            <a:off x="3266584" y="1496310"/>
            <a:ext cx="3772016" cy="245902"/>
            <a:chOff x="3242738" y="1691152"/>
            <a:chExt cx="3772016" cy="24590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xmlns="" id="{9B5AB4CC-50EF-4BF3-8E6E-81B049B1A028}"/>
                </a:ext>
              </a:extLst>
            </p:cNvPr>
            <p:cNvSpPr/>
            <p:nvPr/>
          </p:nvSpPr>
          <p:spPr>
            <a:xfrm>
              <a:off x="3242739" y="1719306"/>
              <a:ext cx="3772015" cy="16397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C359CA44-0C20-47D5-BFCC-9814044CE64E}"/>
                </a:ext>
              </a:extLst>
            </p:cNvPr>
            <p:cNvSpPr/>
            <p:nvPr/>
          </p:nvSpPr>
          <p:spPr>
            <a:xfrm>
              <a:off x="4207257" y="1691152"/>
              <a:ext cx="257085" cy="2459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3FBF1E4F-BF9C-47FA-886E-43650CE8F089}"/>
                </a:ext>
              </a:extLst>
            </p:cNvPr>
            <p:cNvSpPr/>
            <p:nvPr/>
          </p:nvSpPr>
          <p:spPr>
            <a:xfrm>
              <a:off x="3242738" y="1719305"/>
              <a:ext cx="991662" cy="163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26539B1A-171C-4B5C-95E3-BE4E26A253D6}"/>
              </a:ext>
            </a:extLst>
          </p:cNvPr>
          <p:cNvGrpSpPr/>
          <p:nvPr/>
        </p:nvGrpSpPr>
        <p:grpSpPr>
          <a:xfrm>
            <a:off x="3215595" y="2007694"/>
            <a:ext cx="1864403" cy="328685"/>
            <a:chOff x="3006436" y="3636271"/>
            <a:chExt cx="7070450" cy="502402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xmlns="" id="{19B1B7AA-0054-476A-AAA1-1FC0B1478810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F87AFD44-E8C3-4DAB-94D2-9604805DD7E6}"/>
                </a:ext>
              </a:extLst>
            </p:cNvPr>
            <p:cNvSpPr txBox="1"/>
            <p:nvPr/>
          </p:nvSpPr>
          <p:spPr>
            <a:xfrm>
              <a:off x="3137628" y="3664864"/>
              <a:ext cx="6939258" cy="47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Sound settings</a:t>
              </a:r>
              <a:endParaRPr lang="zh-CN" altLang="en-US" sz="1200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3887A4F3-8D7C-46DA-AD5E-ECBD45BB99C7}"/>
              </a:ext>
            </a:extLst>
          </p:cNvPr>
          <p:cNvSpPr/>
          <p:nvPr/>
        </p:nvSpPr>
        <p:spPr>
          <a:xfrm>
            <a:off x="7251056" y="2427476"/>
            <a:ext cx="704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20%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DD5C97AF-CB46-4F9C-8B53-23D700CD2F23}"/>
              </a:ext>
            </a:extLst>
          </p:cNvPr>
          <p:cNvGrpSpPr/>
          <p:nvPr/>
        </p:nvGrpSpPr>
        <p:grpSpPr>
          <a:xfrm>
            <a:off x="3242738" y="2369710"/>
            <a:ext cx="3772016" cy="245902"/>
            <a:chOff x="3242738" y="2693744"/>
            <a:chExt cx="3772016" cy="245902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xmlns="" id="{AD26874C-0CEB-471C-A0AB-A330763183BF}"/>
                </a:ext>
              </a:extLst>
            </p:cNvPr>
            <p:cNvSpPr/>
            <p:nvPr/>
          </p:nvSpPr>
          <p:spPr>
            <a:xfrm>
              <a:off x="3242739" y="2746851"/>
              <a:ext cx="3772015" cy="16397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3333260F-D771-4C15-896C-288975331BD4}"/>
                </a:ext>
              </a:extLst>
            </p:cNvPr>
            <p:cNvSpPr/>
            <p:nvPr/>
          </p:nvSpPr>
          <p:spPr>
            <a:xfrm>
              <a:off x="4207257" y="2693744"/>
              <a:ext cx="257085" cy="2459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xmlns="" id="{6F6582A3-6F41-4005-AF2D-A379FB880A68}"/>
                </a:ext>
              </a:extLst>
            </p:cNvPr>
            <p:cNvSpPr/>
            <p:nvPr/>
          </p:nvSpPr>
          <p:spPr>
            <a:xfrm>
              <a:off x="3242738" y="2747405"/>
              <a:ext cx="991662" cy="163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A1C918EE-3FC3-4B3B-BE26-FB9B1FBDBDD1}"/>
              </a:ext>
            </a:extLst>
          </p:cNvPr>
          <p:cNvGrpSpPr/>
          <p:nvPr/>
        </p:nvGrpSpPr>
        <p:grpSpPr>
          <a:xfrm>
            <a:off x="3147916" y="2893467"/>
            <a:ext cx="2116253" cy="329994"/>
            <a:chOff x="3006436" y="3636271"/>
            <a:chExt cx="6054141" cy="492383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xmlns="" id="{46090B23-4EC0-4611-9BBE-CB334EB5D8F5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8228B150-886A-475E-9C88-C28CC488BF24}"/>
                </a:ext>
              </a:extLst>
            </p:cNvPr>
            <p:cNvSpPr txBox="1"/>
            <p:nvPr/>
          </p:nvSpPr>
          <p:spPr>
            <a:xfrm>
              <a:off x="3174347" y="3709733"/>
              <a:ext cx="5886230" cy="413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Date  &amp;  Time  Format</a:t>
              </a:r>
              <a:endParaRPr lang="zh-CN" altLang="en-US" sz="12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D14E235-1042-4438-8400-4E5053D924BB}"/>
              </a:ext>
            </a:extLst>
          </p:cNvPr>
          <p:cNvGrpSpPr/>
          <p:nvPr/>
        </p:nvGrpSpPr>
        <p:grpSpPr>
          <a:xfrm>
            <a:off x="3132419" y="3442668"/>
            <a:ext cx="1687060" cy="288432"/>
            <a:chOff x="6442939" y="2998726"/>
            <a:chExt cx="1687060" cy="28843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EDA533C0-8574-42A9-BAC8-1BCA45F9FEFD}"/>
                </a:ext>
              </a:extLst>
            </p:cNvPr>
            <p:cNvSpPr/>
            <p:nvPr/>
          </p:nvSpPr>
          <p:spPr>
            <a:xfrm>
              <a:off x="6442939" y="3010159"/>
              <a:ext cx="15926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12 AM/PM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6E6190C5-5FE2-439C-B744-D671630BCE65}"/>
                </a:ext>
              </a:extLst>
            </p:cNvPr>
            <p:cNvGrpSpPr/>
            <p:nvPr/>
          </p:nvGrpSpPr>
          <p:grpSpPr>
            <a:xfrm>
              <a:off x="7416268" y="2998726"/>
              <a:ext cx="713731" cy="258317"/>
              <a:chOff x="4200608" y="3872620"/>
              <a:chExt cx="713731" cy="258317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xmlns="" id="{D45EAE42-1F46-4240-8B6A-B90E71FEE6C6}"/>
                  </a:ext>
                </a:extLst>
              </p:cNvPr>
              <p:cNvSpPr/>
              <p:nvPr/>
            </p:nvSpPr>
            <p:spPr>
              <a:xfrm>
                <a:off x="4200608" y="3872620"/>
                <a:ext cx="713731" cy="25831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xmlns="" id="{2F8FDABC-E7AE-400D-A573-1D81A9C992E3}"/>
                  </a:ext>
                </a:extLst>
              </p:cNvPr>
              <p:cNvSpPr/>
              <p:nvPr/>
            </p:nvSpPr>
            <p:spPr>
              <a:xfrm>
                <a:off x="4536133" y="3881086"/>
                <a:ext cx="356866" cy="2470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xmlns="" id="{7C09EF70-981B-406D-A40D-EB40C23D71CF}"/>
              </a:ext>
            </a:extLst>
          </p:cNvPr>
          <p:cNvSpPr/>
          <p:nvPr/>
        </p:nvSpPr>
        <p:spPr>
          <a:xfrm>
            <a:off x="3006436" y="969058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xmlns="" id="{ADF2D084-B440-4B7B-8DDD-04C3BDD60255}"/>
              </a:ext>
            </a:extLst>
          </p:cNvPr>
          <p:cNvSpPr/>
          <p:nvPr/>
        </p:nvSpPr>
        <p:spPr>
          <a:xfrm>
            <a:off x="3006436" y="2755557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xmlns="" id="{9D8BF2A1-F2EF-4DA4-A953-6FB00341448D}"/>
              </a:ext>
            </a:extLst>
          </p:cNvPr>
          <p:cNvSpPr/>
          <p:nvPr/>
        </p:nvSpPr>
        <p:spPr>
          <a:xfrm>
            <a:off x="3010604" y="1777180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xmlns="" id="{A6288DC2-FBEB-4EB2-A466-F93DC714DB34}"/>
              </a:ext>
            </a:extLst>
          </p:cNvPr>
          <p:cNvSpPr/>
          <p:nvPr/>
        </p:nvSpPr>
        <p:spPr>
          <a:xfrm>
            <a:off x="3023061" y="3864018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6C6455D-BE3B-46A1-9984-6A87169B3FEE}"/>
              </a:ext>
            </a:extLst>
          </p:cNvPr>
          <p:cNvGrpSpPr/>
          <p:nvPr/>
        </p:nvGrpSpPr>
        <p:grpSpPr>
          <a:xfrm>
            <a:off x="6207689" y="3012079"/>
            <a:ext cx="1969708" cy="293900"/>
            <a:chOff x="3584112" y="5068097"/>
            <a:chExt cx="1969708" cy="2939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0FF4404A-AEBB-4DB3-848F-0443313E9D90}"/>
                </a:ext>
              </a:extLst>
            </p:cNvPr>
            <p:cNvSpPr/>
            <p:nvPr/>
          </p:nvSpPr>
          <p:spPr>
            <a:xfrm>
              <a:off x="3961145" y="5084998"/>
              <a:ext cx="15926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2018:06:01</a:t>
              </a: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E16818CC-07AB-4452-9B83-EFB765D57713}"/>
                </a:ext>
              </a:extLst>
            </p:cNvPr>
            <p:cNvSpPr/>
            <p:nvPr/>
          </p:nvSpPr>
          <p:spPr>
            <a:xfrm>
              <a:off x="3584112" y="5068097"/>
              <a:ext cx="274131" cy="27413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E087622C-49A3-4B0D-9EED-3F799CD8A867}"/>
              </a:ext>
            </a:extLst>
          </p:cNvPr>
          <p:cNvGrpSpPr/>
          <p:nvPr/>
        </p:nvGrpSpPr>
        <p:grpSpPr>
          <a:xfrm>
            <a:off x="6213573" y="3450278"/>
            <a:ext cx="1938424" cy="276999"/>
            <a:chOff x="5618587" y="3675249"/>
            <a:chExt cx="1938424" cy="276999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234DBDA1-B0AA-4FA0-92F5-534895774966}"/>
                </a:ext>
              </a:extLst>
            </p:cNvPr>
            <p:cNvSpPr/>
            <p:nvPr/>
          </p:nvSpPr>
          <p:spPr>
            <a:xfrm>
              <a:off x="5964336" y="3675249"/>
              <a:ext cx="15926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01:06:2018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E511AA2C-F443-4A0C-B2B0-07C0E1C84FC5}"/>
                </a:ext>
              </a:extLst>
            </p:cNvPr>
            <p:cNvSpPr/>
            <p:nvPr/>
          </p:nvSpPr>
          <p:spPr>
            <a:xfrm>
              <a:off x="5618587" y="3678117"/>
              <a:ext cx="274131" cy="2741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4" name="矩形: 圆角 53">
            <a:extLst>
              <a:ext uri="{FF2B5EF4-FFF2-40B4-BE49-F238E27FC236}">
                <a16:creationId xmlns:a16="http://schemas.microsoft.com/office/drawing/2014/main" xmlns="" id="{05B2C936-E7C4-43A6-B203-0E0632F5211E}"/>
              </a:ext>
            </a:extLst>
          </p:cNvPr>
          <p:cNvSpPr/>
          <p:nvPr/>
        </p:nvSpPr>
        <p:spPr>
          <a:xfrm>
            <a:off x="3750611" y="5785347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cancel</a:t>
            </a:r>
            <a:endParaRPr lang="zh-CN" altLang="en-US" sz="12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xmlns="" id="{1847685F-6827-4879-8034-9476A77C965A}"/>
              </a:ext>
            </a:extLst>
          </p:cNvPr>
          <p:cNvSpPr/>
          <p:nvPr/>
        </p:nvSpPr>
        <p:spPr>
          <a:xfrm>
            <a:off x="6547281" y="5778216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save</a:t>
            </a:r>
            <a:endParaRPr lang="zh-CN" altLang="en-US" sz="12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xmlns="" id="{B049A9BE-FC50-4930-8959-CEE971E04E52}"/>
              </a:ext>
            </a:extLst>
          </p:cNvPr>
          <p:cNvSpPr/>
          <p:nvPr/>
        </p:nvSpPr>
        <p:spPr>
          <a:xfrm>
            <a:off x="2999672" y="5487692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xmlns="" id="{300C3F8E-9E66-46F6-A442-23483B9B7B29}"/>
              </a:ext>
            </a:extLst>
          </p:cNvPr>
          <p:cNvGrpSpPr/>
          <p:nvPr/>
        </p:nvGrpSpPr>
        <p:grpSpPr>
          <a:xfrm>
            <a:off x="3040938" y="4755315"/>
            <a:ext cx="2377132" cy="276999"/>
            <a:chOff x="6124923" y="4022626"/>
            <a:chExt cx="2377132" cy="27699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xmlns="" id="{90ABC70E-B3F0-4A43-9842-808CC37D2008}"/>
                </a:ext>
              </a:extLst>
            </p:cNvPr>
            <p:cNvSpPr/>
            <p:nvPr/>
          </p:nvSpPr>
          <p:spPr>
            <a:xfrm>
              <a:off x="6124923" y="4022626"/>
              <a:ext cx="18951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Automatic time zone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xmlns="" id="{AE2E4E0F-2BE2-4BF1-A490-AE4AD1E5111A}"/>
                </a:ext>
              </a:extLst>
            </p:cNvPr>
            <p:cNvGrpSpPr/>
            <p:nvPr/>
          </p:nvGrpSpPr>
          <p:grpSpPr>
            <a:xfrm>
              <a:off x="7950540" y="4063525"/>
              <a:ext cx="551515" cy="209799"/>
              <a:chOff x="8184111" y="4280426"/>
              <a:chExt cx="551515" cy="209799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xmlns="" id="{AC628BCA-B235-4DF9-9ACB-EE25F307C43C}"/>
                  </a:ext>
                </a:extLst>
              </p:cNvPr>
              <p:cNvSpPr/>
              <p:nvPr/>
            </p:nvSpPr>
            <p:spPr>
              <a:xfrm>
                <a:off x="8184111" y="4280426"/>
                <a:ext cx="551515" cy="20979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xmlns="" id="{5B752790-36B9-4B2C-85D4-67C35564F805}"/>
                  </a:ext>
                </a:extLst>
              </p:cNvPr>
              <p:cNvSpPr/>
              <p:nvPr/>
            </p:nvSpPr>
            <p:spPr>
              <a:xfrm>
                <a:off x="8457624" y="4283406"/>
                <a:ext cx="267737" cy="1925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9DCA668A-DCC9-4E83-B35F-8B5847313514}"/>
              </a:ext>
            </a:extLst>
          </p:cNvPr>
          <p:cNvSpPr/>
          <p:nvPr/>
        </p:nvSpPr>
        <p:spPr>
          <a:xfrm>
            <a:off x="3040938" y="3983739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Date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11855712-5438-4FBE-A594-07AD6B535022}"/>
              </a:ext>
            </a:extLst>
          </p:cNvPr>
          <p:cNvGrpSpPr/>
          <p:nvPr/>
        </p:nvGrpSpPr>
        <p:grpSpPr>
          <a:xfrm>
            <a:off x="3147916" y="4259227"/>
            <a:ext cx="1072010" cy="291079"/>
            <a:chOff x="3147916" y="4703727"/>
            <a:chExt cx="1072010" cy="29107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xmlns="" id="{B2CC7029-2D56-415C-A3C2-52ED4A61BFA8}"/>
                </a:ext>
              </a:extLst>
            </p:cNvPr>
            <p:cNvGrpSpPr/>
            <p:nvPr/>
          </p:nvGrpSpPr>
          <p:grpSpPr>
            <a:xfrm>
              <a:off x="3147916" y="4703727"/>
              <a:ext cx="1072010" cy="291079"/>
              <a:chOff x="3006436" y="3636271"/>
              <a:chExt cx="5181600" cy="497893"/>
            </a:xfrm>
          </p:grpSpPr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xmlns="" id="{C4785D21-CE09-4873-BAB4-1A5900D2AB81}"/>
                  </a:ext>
                </a:extLst>
              </p:cNvPr>
              <p:cNvSpPr/>
              <p:nvPr/>
            </p:nvSpPr>
            <p:spPr>
              <a:xfrm>
                <a:off x="3006436" y="3636271"/>
                <a:ext cx="5181600" cy="49238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xmlns="" id="{63DE5E81-BC44-4C96-8016-FB77D67C376A}"/>
                  </a:ext>
                </a:extLst>
              </p:cNvPr>
              <p:cNvSpPr txBox="1"/>
              <p:nvPr/>
            </p:nvSpPr>
            <p:spPr>
              <a:xfrm>
                <a:off x="3017065" y="3660355"/>
                <a:ext cx="3681932" cy="47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2018   Y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xmlns="" id="{F63B6021-48A7-4E0B-8C63-B9FD9E2D1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15234" y="4805286"/>
              <a:ext cx="194762" cy="108028"/>
            </a:xfrm>
            <a:prstGeom prst="rect">
              <a:avLst/>
            </a:prstGeom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CD9CB0F7-0227-4D53-B5ED-903AFF45A5E6}"/>
              </a:ext>
            </a:extLst>
          </p:cNvPr>
          <p:cNvGrpSpPr/>
          <p:nvPr/>
        </p:nvGrpSpPr>
        <p:grpSpPr>
          <a:xfrm>
            <a:off x="4385540" y="4260608"/>
            <a:ext cx="694459" cy="290769"/>
            <a:chOff x="3147916" y="4703725"/>
            <a:chExt cx="1072010" cy="297312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xmlns="" id="{31C5AD3B-69ED-419B-B7AF-6AB70ABDF1FE}"/>
                </a:ext>
              </a:extLst>
            </p:cNvPr>
            <p:cNvGrpSpPr/>
            <p:nvPr/>
          </p:nvGrpSpPr>
          <p:grpSpPr>
            <a:xfrm>
              <a:off x="3147916" y="4703725"/>
              <a:ext cx="1072010" cy="297312"/>
              <a:chOff x="3006436" y="3636271"/>
              <a:chExt cx="5181600" cy="508555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xmlns="" id="{F41C6105-06B1-48DF-9146-E7FD605C016D}"/>
                  </a:ext>
                </a:extLst>
              </p:cNvPr>
              <p:cNvSpPr/>
              <p:nvPr/>
            </p:nvSpPr>
            <p:spPr>
              <a:xfrm>
                <a:off x="3006436" y="3636271"/>
                <a:ext cx="5181600" cy="49238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xmlns="" id="{B4F4599A-3AC5-4ECB-88C1-56F9B7567F6E}"/>
                  </a:ext>
                </a:extLst>
              </p:cNvPr>
              <p:cNvSpPr txBox="1"/>
              <p:nvPr/>
            </p:nvSpPr>
            <p:spPr>
              <a:xfrm>
                <a:off x="3017068" y="3660355"/>
                <a:ext cx="3913499" cy="484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6   M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xmlns="" id="{50967E9A-1FB2-40F0-ADAD-A309AB43E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15234" y="4805286"/>
              <a:ext cx="194762" cy="108028"/>
            </a:xfrm>
            <a:prstGeom prst="rect">
              <a:avLst/>
            </a:prstGeom>
          </p:spPr>
        </p:pic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9429D2DE-2DA5-4752-898F-49EC01DE2E53}"/>
              </a:ext>
            </a:extLst>
          </p:cNvPr>
          <p:cNvGrpSpPr/>
          <p:nvPr/>
        </p:nvGrpSpPr>
        <p:grpSpPr>
          <a:xfrm>
            <a:off x="5264169" y="4273302"/>
            <a:ext cx="694460" cy="290617"/>
            <a:chOff x="3147916" y="4703727"/>
            <a:chExt cx="1072010" cy="300482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xmlns="" id="{9B5F51E3-1384-4735-9FBD-D1884F3BDF2B}"/>
                </a:ext>
              </a:extLst>
            </p:cNvPr>
            <p:cNvGrpSpPr/>
            <p:nvPr/>
          </p:nvGrpSpPr>
          <p:grpSpPr>
            <a:xfrm>
              <a:off x="3147916" y="4703727"/>
              <a:ext cx="1072010" cy="300482"/>
              <a:chOff x="3006436" y="3636271"/>
              <a:chExt cx="5181600" cy="513977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xmlns="" id="{07F0FE41-4FC1-474E-A32D-96022D6CF118}"/>
                  </a:ext>
                </a:extLst>
              </p:cNvPr>
              <p:cNvSpPr/>
              <p:nvPr/>
            </p:nvSpPr>
            <p:spPr>
              <a:xfrm>
                <a:off x="3006436" y="3636271"/>
                <a:ext cx="5181600" cy="49238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xmlns="" id="{FD1AE7E6-CAF1-45A9-BADD-1DD93096366A}"/>
                  </a:ext>
                </a:extLst>
              </p:cNvPr>
              <p:cNvSpPr txBox="1"/>
              <p:nvPr/>
            </p:nvSpPr>
            <p:spPr>
              <a:xfrm>
                <a:off x="3017068" y="3660355"/>
                <a:ext cx="3710165" cy="489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7   D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xmlns="" id="{3BF8A78C-DBCC-46F5-9F03-C1BA97C0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15234" y="4805286"/>
              <a:ext cx="194762" cy="108028"/>
            </a:xfrm>
            <a:prstGeom prst="rect">
              <a:avLst/>
            </a:prstGeom>
          </p:spPr>
        </p:pic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4D636CCB-5C67-46D0-BA9E-D18D86836E0E}"/>
              </a:ext>
            </a:extLst>
          </p:cNvPr>
          <p:cNvSpPr/>
          <p:nvPr/>
        </p:nvSpPr>
        <p:spPr>
          <a:xfrm>
            <a:off x="6095008" y="3919551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time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59A8C5BB-E2E5-425A-8221-8A74373F92D5}"/>
              </a:ext>
            </a:extLst>
          </p:cNvPr>
          <p:cNvGrpSpPr/>
          <p:nvPr/>
        </p:nvGrpSpPr>
        <p:grpSpPr>
          <a:xfrm>
            <a:off x="6174502" y="4256535"/>
            <a:ext cx="779987" cy="291079"/>
            <a:chOff x="3147916" y="4703727"/>
            <a:chExt cx="1072010" cy="291079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xmlns="" id="{C5D8016B-970A-4F68-9B06-C907CFF591A0}"/>
                </a:ext>
              </a:extLst>
            </p:cNvPr>
            <p:cNvGrpSpPr/>
            <p:nvPr/>
          </p:nvGrpSpPr>
          <p:grpSpPr>
            <a:xfrm>
              <a:off x="3147916" y="4703727"/>
              <a:ext cx="1072010" cy="291079"/>
              <a:chOff x="3006436" y="3636271"/>
              <a:chExt cx="5181600" cy="497893"/>
            </a:xfrm>
          </p:grpSpPr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xmlns="" id="{17C01D3C-B179-4EEC-AB34-46495F6C20ED}"/>
                  </a:ext>
                </a:extLst>
              </p:cNvPr>
              <p:cNvSpPr/>
              <p:nvPr/>
            </p:nvSpPr>
            <p:spPr>
              <a:xfrm>
                <a:off x="3006436" y="3636271"/>
                <a:ext cx="5181600" cy="49238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xmlns="" id="{8DD95C9E-43C2-4ECB-83E6-15B795AA6319}"/>
                  </a:ext>
                </a:extLst>
              </p:cNvPr>
              <p:cNvSpPr txBox="1"/>
              <p:nvPr/>
            </p:nvSpPr>
            <p:spPr>
              <a:xfrm>
                <a:off x="3017065" y="3660355"/>
                <a:ext cx="1690655" cy="47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8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xmlns="" id="{7884F81A-BE87-4FCE-B23A-B0FD1FD42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15234" y="4805286"/>
              <a:ext cx="194762" cy="108028"/>
            </a:xfrm>
            <a:prstGeom prst="rect">
              <a:avLst/>
            </a:prstGeom>
          </p:spPr>
        </p:pic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xmlns="" id="{079F06F1-A32D-4A76-AD5E-6984CA349FDD}"/>
              </a:ext>
            </a:extLst>
          </p:cNvPr>
          <p:cNvGrpSpPr/>
          <p:nvPr/>
        </p:nvGrpSpPr>
        <p:grpSpPr>
          <a:xfrm>
            <a:off x="7184300" y="4255655"/>
            <a:ext cx="779987" cy="291077"/>
            <a:chOff x="3147916" y="4703733"/>
            <a:chExt cx="1072010" cy="291077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xmlns="" id="{6613F03B-41CD-43FE-8F91-C2D7E76DA446}"/>
                </a:ext>
              </a:extLst>
            </p:cNvPr>
            <p:cNvGrpSpPr/>
            <p:nvPr/>
          </p:nvGrpSpPr>
          <p:grpSpPr>
            <a:xfrm>
              <a:off x="3147916" y="4703733"/>
              <a:ext cx="1072010" cy="291077"/>
              <a:chOff x="3006436" y="3636271"/>
              <a:chExt cx="5181600" cy="497888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xmlns="" id="{EB470356-A887-439C-BFEE-348D1CACDBFB}"/>
                  </a:ext>
                </a:extLst>
              </p:cNvPr>
              <p:cNvSpPr/>
              <p:nvPr/>
            </p:nvSpPr>
            <p:spPr>
              <a:xfrm>
                <a:off x="3006436" y="3636271"/>
                <a:ext cx="5181600" cy="49238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xmlns="" id="{A39049B8-41A9-48EA-9639-C602E342638F}"/>
                  </a:ext>
                </a:extLst>
              </p:cNvPr>
              <p:cNvSpPr txBox="1"/>
              <p:nvPr/>
            </p:nvSpPr>
            <p:spPr>
              <a:xfrm>
                <a:off x="3017065" y="3660351"/>
                <a:ext cx="2866721" cy="47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55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xmlns="" id="{F15470F5-07BB-4E02-86F3-3D20F5DC5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15234" y="4805286"/>
              <a:ext cx="194762" cy="108028"/>
            </a:xfrm>
            <a:prstGeom prst="rect">
              <a:avLst/>
            </a:prstGeom>
          </p:spPr>
        </p:pic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12E4B5A6-AFFB-475B-9B9E-5620BBB0E1BD}"/>
              </a:ext>
            </a:extLst>
          </p:cNvPr>
          <p:cNvGrpSpPr/>
          <p:nvPr/>
        </p:nvGrpSpPr>
        <p:grpSpPr>
          <a:xfrm>
            <a:off x="5079999" y="5082849"/>
            <a:ext cx="2884287" cy="311758"/>
            <a:chOff x="3006436" y="3636271"/>
            <a:chExt cx="5181600" cy="492383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xmlns="" id="{D6F64FE6-713C-46EA-AC3D-E9A198685AA0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xmlns="" id="{9AA6DCB8-128C-46BD-9213-E8B20A25DD2D}"/>
                </a:ext>
              </a:extLst>
            </p:cNvPr>
            <p:cNvSpPr txBox="1"/>
            <p:nvPr/>
          </p:nvSpPr>
          <p:spPr>
            <a:xfrm>
              <a:off x="3017066" y="3660355"/>
              <a:ext cx="4421042" cy="437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CMT + 08:00 China Standard Time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9056B792-604A-4E59-8856-C1EBB0389265}"/>
              </a:ext>
            </a:extLst>
          </p:cNvPr>
          <p:cNvSpPr/>
          <p:nvPr/>
        </p:nvSpPr>
        <p:spPr>
          <a:xfrm>
            <a:off x="3062439" y="5091720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Select time zone </a:t>
            </a: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xmlns="" id="{83B7F7FE-1907-45EF-8DE2-A7964A1B6E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2595" y="5196559"/>
            <a:ext cx="141707" cy="1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56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40F958-4FD6-4FDB-BFCD-B5971DF893BD}"/>
              </a:ext>
            </a:extLst>
          </p:cNvPr>
          <p:cNvSpPr/>
          <p:nvPr/>
        </p:nvSpPr>
        <p:spPr>
          <a:xfrm>
            <a:off x="3032562" y="351923"/>
            <a:ext cx="5181600" cy="592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65821F7-2FEA-4E1A-86BF-8A1C9ECD79A5}"/>
              </a:ext>
            </a:extLst>
          </p:cNvPr>
          <p:cNvSpPr/>
          <p:nvPr/>
        </p:nvSpPr>
        <p:spPr>
          <a:xfrm>
            <a:off x="3019499" y="351923"/>
            <a:ext cx="5194663" cy="563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DA52D89-8EFE-481A-8F8C-98F9449CF81C}"/>
              </a:ext>
            </a:extLst>
          </p:cNvPr>
          <p:cNvSpPr txBox="1"/>
          <p:nvPr/>
        </p:nvSpPr>
        <p:spPr>
          <a:xfrm>
            <a:off x="7567353" y="52257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V3.0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94F3ECC-EA44-4626-B81F-6295F43FF19D}"/>
              </a:ext>
            </a:extLst>
          </p:cNvPr>
          <p:cNvSpPr/>
          <p:nvPr/>
        </p:nvSpPr>
        <p:spPr>
          <a:xfrm>
            <a:off x="3099261" y="483389"/>
            <a:ext cx="21210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/>
              <a:t>Media content editing</a:t>
            </a:r>
            <a:endParaRPr lang="zh-CN" altLang="en-US" sz="1500" b="1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xmlns="" id="{7C09EF70-981B-406D-A40D-EB40C23D71CF}"/>
              </a:ext>
            </a:extLst>
          </p:cNvPr>
          <p:cNvSpPr/>
          <p:nvPr/>
        </p:nvSpPr>
        <p:spPr>
          <a:xfrm>
            <a:off x="3032562" y="916396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1E055AFA-A0B7-49D3-8FF6-7122CEF84632}"/>
              </a:ext>
            </a:extLst>
          </p:cNvPr>
          <p:cNvGrpSpPr/>
          <p:nvPr/>
        </p:nvGrpSpPr>
        <p:grpSpPr>
          <a:xfrm>
            <a:off x="3145797" y="1071397"/>
            <a:ext cx="1310870" cy="335315"/>
            <a:chOff x="3006436" y="3636271"/>
            <a:chExt cx="5181600" cy="492383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xmlns="" id="{C7624454-EE8C-4872-8629-64D8E2E3E51D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1E4B28A4-CC89-49B6-8A76-7FB982162DDE}"/>
                </a:ext>
              </a:extLst>
            </p:cNvPr>
            <p:cNvSpPr txBox="1"/>
            <p:nvPr/>
          </p:nvSpPr>
          <p:spPr>
            <a:xfrm>
              <a:off x="3221006" y="3710140"/>
              <a:ext cx="4538089" cy="40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Resource Type</a:t>
              </a:r>
              <a:endParaRPr lang="zh-CN" altLang="en-US" sz="12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AA4C11B-135F-489A-9A27-EE7F4D91E635}"/>
              </a:ext>
            </a:extLst>
          </p:cNvPr>
          <p:cNvGrpSpPr/>
          <p:nvPr/>
        </p:nvGrpSpPr>
        <p:grpSpPr>
          <a:xfrm>
            <a:off x="3613545" y="1787704"/>
            <a:ext cx="1952519" cy="308668"/>
            <a:chOff x="3613545" y="1787704"/>
            <a:chExt cx="1952519" cy="3086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6FA6DDB5-8333-4202-9141-0DED98E8C803}"/>
                </a:ext>
              </a:extLst>
            </p:cNvPr>
            <p:cNvSpPr/>
            <p:nvPr/>
          </p:nvSpPr>
          <p:spPr>
            <a:xfrm>
              <a:off x="3973389" y="1787704"/>
              <a:ext cx="15926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Media</a:t>
              </a: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473FC63B-926A-47F4-9D48-1E6AC9F2927B}"/>
                </a:ext>
              </a:extLst>
            </p:cNvPr>
            <p:cNvSpPr/>
            <p:nvPr/>
          </p:nvSpPr>
          <p:spPr>
            <a:xfrm>
              <a:off x="3613545" y="1822241"/>
              <a:ext cx="274131" cy="27413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9C572DFB-EE3A-46D0-BB27-BA7D3418580E}"/>
              </a:ext>
            </a:extLst>
          </p:cNvPr>
          <p:cNvGrpSpPr/>
          <p:nvPr/>
        </p:nvGrpSpPr>
        <p:grpSpPr>
          <a:xfrm>
            <a:off x="5335388" y="1796042"/>
            <a:ext cx="1952519" cy="308668"/>
            <a:chOff x="3613545" y="1787704"/>
            <a:chExt cx="1952519" cy="30866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5A24C6DF-E948-40A0-97F3-6E2E446EF30C}"/>
                </a:ext>
              </a:extLst>
            </p:cNvPr>
            <p:cNvSpPr/>
            <p:nvPr/>
          </p:nvSpPr>
          <p:spPr>
            <a:xfrm>
              <a:off x="3973389" y="1787704"/>
              <a:ext cx="15926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Audio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E7CEF339-123E-457A-A1BF-63962AE13B37}"/>
                </a:ext>
              </a:extLst>
            </p:cNvPr>
            <p:cNvSpPr/>
            <p:nvPr/>
          </p:nvSpPr>
          <p:spPr>
            <a:xfrm>
              <a:off x="3613545" y="1822241"/>
              <a:ext cx="274131" cy="27413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308B78E-9E43-4DFD-A452-DEF3E2983CCE}"/>
              </a:ext>
            </a:extLst>
          </p:cNvPr>
          <p:cNvGrpSpPr/>
          <p:nvPr/>
        </p:nvGrpSpPr>
        <p:grpSpPr>
          <a:xfrm>
            <a:off x="6908022" y="1796115"/>
            <a:ext cx="1952519" cy="308668"/>
            <a:chOff x="3613545" y="1787704"/>
            <a:chExt cx="1952519" cy="308668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AADDD13-E2FF-4E7B-BDA1-DB6DBADF870D}"/>
                </a:ext>
              </a:extLst>
            </p:cNvPr>
            <p:cNvSpPr/>
            <p:nvPr/>
          </p:nvSpPr>
          <p:spPr>
            <a:xfrm>
              <a:off x="3973389" y="1787704"/>
              <a:ext cx="15926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Pictures</a:t>
              </a: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482C336C-CC86-40CE-97D2-386A97582469}"/>
                </a:ext>
              </a:extLst>
            </p:cNvPr>
            <p:cNvSpPr/>
            <p:nvPr/>
          </p:nvSpPr>
          <p:spPr>
            <a:xfrm>
              <a:off x="3613545" y="1822241"/>
              <a:ext cx="274131" cy="27413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CD401919-6E7C-47C1-AB52-C9DCA36A4C90}"/>
              </a:ext>
            </a:extLst>
          </p:cNvPr>
          <p:cNvSpPr/>
          <p:nvPr/>
        </p:nvSpPr>
        <p:spPr>
          <a:xfrm>
            <a:off x="6919567" y="1834612"/>
            <a:ext cx="274131" cy="2741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xmlns="" id="{8C9BF7E2-C1F0-46AD-B96C-CEE960F0A635}"/>
              </a:ext>
            </a:extLst>
          </p:cNvPr>
          <p:cNvSpPr/>
          <p:nvPr/>
        </p:nvSpPr>
        <p:spPr>
          <a:xfrm>
            <a:off x="4910628" y="2870743"/>
            <a:ext cx="1371639" cy="3353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Resource select</a:t>
            </a:r>
            <a:endParaRPr lang="zh-CN" altLang="en-US" sz="1200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xmlns="" id="{37C73FAF-3DE3-4DC6-B6E9-96E3AA0829EE}"/>
              </a:ext>
            </a:extLst>
          </p:cNvPr>
          <p:cNvSpPr/>
          <p:nvPr/>
        </p:nvSpPr>
        <p:spPr>
          <a:xfrm>
            <a:off x="3019499" y="3550708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017D7F7-8533-44D7-92E5-D30947D74E9F}"/>
              </a:ext>
            </a:extLst>
          </p:cNvPr>
          <p:cNvGrpSpPr/>
          <p:nvPr/>
        </p:nvGrpSpPr>
        <p:grpSpPr>
          <a:xfrm>
            <a:off x="5769211" y="1129713"/>
            <a:ext cx="2312938" cy="276999"/>
            <a:chOff x="5222759" y="5023279"/>
            <a:chExt cx="2312938" cy="27699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5EAB603B-F1D5-4AF1-9AF3-6371DC07E8D6}"/>
                </a:ext>
              </a:extLst>
            </p:cNvPr>
            <p:cNvSpPr/>
            <p:nvPr/>
          </p:nvSpPr>
          <p:spPr>
            <a:xfrm>
              <a:off x="5222759" y="5023279"/>
              <a:ext cx="181692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Full screen playback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F4449D24-DE57-48E7-AA4D-F9D24E61B45A}"/>
                </a:ext>
              </a:extLst>
            </p:cNvPr>
            <p:cNvGrpSpPr/>
            <p:nvPr/>
          </p:nvGrpSpPr>
          <p:grpSpPr>
            <a:xfrm>
              <a:off x="6821966" y="5029149"/>
              <a:ext cx="713731" cy="258317"/>
              <a:chOff x="5494480" y="3898296"/>
              <a:chExt cx="713731" cy="258317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xmlns="" id="{E73A202B-2812-493E-8935-CF4607E4D2AC}"/>
                  </a:ext>
                </a:extLst>
              </p:cNvPr>
              <p:cNvSpPr/>
              <p:nvPr/>
            </p:nvSpPr>
            <p:spPr>
              <a:xfrm>
                <a:off x="5494480" y="3898296"/>
                <a:ext cx="713731" cy="25831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xmlns="" id="{03DE3B15-2DE8-4CA1-9E2F-B16875163178}"/>
                  </a:ext>
                </a:extLst>
              </p:cNvPr>
              <p:cNvSpPr/>
              <p:nvPr/>
            </p:nvSpPr>
            <p:spPr>
              <a:xfrm>
                <a:off x="5824430" y="3899631"/>
                <a:ext cx="356866" cy="2470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8C675025-BC5E-4BF0-BD09-21F9C3881F33}"/>
              </a:ext>
            </a:extLst>
          </p:cNvPr>
          <p:cNvGrpSpPr/>
          <p:nvPr/>
        </p:nvGrpSpPr>
        <p:grpSpPr>
          <a:xfrm>
            <a:off x="3191284" y="3945251"/>
            <a:ext cx="1977133" cy="299561"/>
            <a:chOff x="3387229" y="2926353"/>
            <a:chExt cx="1977133" cy="29956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6E0C8415-2818-4EA8-BA11-EB1DE94F0105}"/>
                </a:ext>
              </a:extLst>
            </p:cNvPr>
            <p:cNvSpPr/>
            <p:nvPr/>
          </p:nvSpPr>
          <p:spPr>
            <a:xfrm>
              <a:off x="3771687" y="2948915"/>
              <a:ext cx="15926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Title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7F43E52A-B40A-48BF-8E0C-D5E20FA06FD7}"/>
                </a:ext>
              </a:extLst>
            </p:cNvPr>
            <p:cNvSpPr/>
            <p:nvPr/>
          </p:nvSpPr>
          <p:spPr>
            <a:xfrm>
              <a:off x="3387229" y="2926353"/>
              <a:ext cx="274131" cy="2741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EC34B7C9-E5DD-49CB-BEE9-6A7A0018E61E}"/>
              </a:ext>
            </a:extLst>
          </p:cNvPr>
          <p:cNvGrpSpPr/>
          <p:nvPr/>
        </p:nvGrpSpPr>
        <p:grpSpPr>
          <a:xfrm>
            <a:off x="3200081" y="4450747"/>
            <a:ext cx="1964370" cy="461665"/>
            <a:chOff x="3382963" y="3666983"/>
            <a:chExt cx="1964370" cy="46166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54FA3B1D-ED40-4E26-A1F7-11584DA1B6B5}"/>
                </a:ext>
              </a:extLst>
            </p:cNvPr>
            <p:cNvSpPr/>
            <p:nvPr/>
          </p:nvSpPr>
          <p:spPr>
            <a:xfrm>
              <a:off x="3754658" y="3666983"/>
              <a:ext cx="15926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Announcement text information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86726F9D-39EC-463F-B656-CFF0D2207793}"/>
                </a:ext>
              </a:extLst>
            </p:cNvPr>
            <p:cNvSpPr/>
            <p:nvPr/>
          </p:nvSpPr>
          <p:spPr>
            <a:xfrm>
              <a:off x="3382963" y="3706380"/>
              <a:ext cx="274131" cy="2741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xmlns="" id="{379C6B62-1AE6-45B4-9719-1A4710C10EAA}"/>
              </a:ext>
            </a:extLst>
          </p:cNvPr>
          <p:cNvSpPr/>
          <p:nvPr/>
        </p:nvSpPr>
        <p:spPr>
          <a:xfrm>
            <a:off x="5164451" y="3918713"/>
            <a:ext cx="2825202" cy="3643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xmlns="" id="{57BEB3D5-DE82-40A0-9ECB-C0640111DA65}"/>
              </a:ext>
            </a:extLst>
          </p:cNvPr>
          <p:cNvSpPr/>
          <p:nvPr/>
        </p:nvSpPr>
        <p:spPr>
          <a:xfrm>
            <a:off x="5164451" y="4513457"/>
            <a:ext cx="2825202" cy="8226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CB8C2172-C85F-4B7E-8FB3-2ED1C52CFE92}"/>
              </a:ext>
            </a:extLst>
          </p:cNvPr>
          <p:cNvSpPr/>
          <p:nvPr/>
        </p:nvSpPr>
        <p:spPr>
          <a:xfrm>
            <a:off x="9058731" y="87356"/>
            <a:ext cx="1727802" cy="716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Default is off, normal display state</a:t>
            </a:r>
            <a:endParaRPr lang="zh-CN" altLang="en-US" sz="1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DA47E3B6-1132-4FE8-AE2A-1DA5E462C92D}"/>
              </a:ext>
            </a:extLst>
          </p:cNvPr>
          <p:cNvCxnSpPr/>
          <p:nvPr/>
        </p:nvCxnSpPr>
        <p:spPr>
          <a:xfrm flipH="1">
            <a:off x="6766560" y="483389"/>
            <a:ext cx="2338251" cy="71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xmlns="" id="{B201A9F1-5056-4191-B7EA-FA4903804E1E}"/>
              </a:ext>
            </a:extLst>
          </p:cNvPr>
          <p:cNvSpPr/>
          <p:nvPr/>
        </p:nvSpPr>
        <p:spPr>
          <a:xfrm>
            <a:off x="3191283" y="3945251"/>
            <a:ext cx="274131" cy="27413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xmlns="" id="{8367D27F-E99F-44BC-9F79-9EECDC7AF98A}"/>
              </a:ext>
            </a:extLst>
          </p:cNvPr>
          <p:cNvSpPr/>
          <p:nvPr/>
        </p:nvSpPr>
        <p:spPr>
          <a:xfrm>
            <a:off x="3200080" y="4498347"/>
            <a:ext cx="274131" cy="27413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B4F37C64-CA64-48F4-980F-D9D88C483A64}"/>
              </a:ext>
            </a:extLst>
          </p:cNvPr>
          <p:cNvCxnSpPr>
            <a:cxnSpLocks/>
          </p:cNvCxnSpPr>
          <p:nvPr/>
        </p:nvCxnSpPr>
        <p:spPr>
          <a:xfrm>
            <a:off x="1841066" y="4173980"/>
            <a:ext cx="1446476" cy="47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91A8155A-F95F-44E1-9E50-5DDDA9297D3E}"/>
              </a:ext>
            </a:extLst>
          </p:cNvPr>
          <p:cNvCxnSpPr>
            <a:cxnSpLocks/>
          </p:cNvCxnSpPr>
          <p:nvPr/>
        </p:nvCxnSpPr>
        <p:spPr>
          <a:xfrm flipV="1">
            <a:off x="1841066" y="4093949"/>
            <a:ext cx="1496079" cy="80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xmlns="" id="{18F91652-E727-41A7-ABD1-4042F9AAC4FC}"/>
              </a:ext>
            </a:extLst>
          </p:cNvPr>
          <p:cNvSpPr/>
          <p:nvPr/>
        </p:nvSpPr>
        <p:spPr>
          <a:xfrm>
            <a:off x="578854" y="3717156"/>
            <a:ext cx="1900462" cy="1128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Selected by default</a:t>
            </a:r>
          </a:p>
          <a:p>
            <a:pPr algn="ctr"/>
            <a:r>
              <a:rPr lang="en-US" altLang="zh-CN" sz="1200" dirty="0"/>
              <a:t>Display title and text information. When the click is unchecked, the information is hidden</a:t>
            </a:r>
            <a:endParaRPr lang="zh-CN" altLang="en-US" sz="1200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xmlns="" id="{FB339338-858E-4070-B3DC-17CEE804F74A}"/>
              </a:ext>
            </a:extLst>
          </p:cNvPr>
          <p:cNvCxnSpPr>
            <a:cxnSpLocks/>
          </p:cNvCxnSpPr>
          <p:nvPr/>
        </p:nvCxnSpPr>
        <p:spPr>
          <a:xfrm flipH="1" flipV="1">
            <a:off x="7567354" y="4148767"/>
            <a:ext cx="1537457" cy="364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xmlns="" id="{136B2072-79D5-4CF6-B789-0AC1F3D21258}"/>
              </a:ext>
            </a:extLst>
          </p:cNvPr>
          <p:cNvCxnSpPr>
            <a:cxnSpLocks/>
          </p:cNvCxnSpPr>
          <p:nvPr/>
        </p:nvCxnSpPr>
        <p:spPr>
          <a:xfrm flipH="1">
            <a:off x="7607408" y="4586405"/>
            <a:ext cx="1417321" cy="407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xmlns="" id="{45085EC6-13CD-4808-9D83-32400116DF9F}"/>
              </a:ext>
            </a:extLst>
          </p:cNvPr>
          <p:cNvSpPr/>
          <p:nvPr/>
        </p:nvSpPr>
        <p:spPr>
          <a:xfrm>
            <a:off x="9058730" y="4030661"/>
            <a:ext cx="2227579" cy="1305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Enter the title information and scrolling caption information to be updated. If it is empty, it is regarded as not modified.</a:t>
            </a:r>
            <a:endParaRPr lang="zh-CN" altLang="en-US" sz="1200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xmlns="" id="{C0E23CB8-F2AF-441D-9F39-A6EE6DFC3F47}"/>
              </a:ext>
            </a:extLst>
          </p:cNvPr>
          <p:cNvSpPr/>
          <p:nvPr/>
        </p:nvSpPr>
        <p:spPr>
          <a:xfrm>
            <a:off x="3750611" y="5785347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cancel</a:t>
            </a:r>
            <a:endParaRPr lang="zh-CN" altLang="en-US" sz="12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xmlns="" id="{A3C612F0-C079-4A2E-AF74-72B30C9FD4E8}"/>
              </a:ext>
            </a:extLst>
          </p:cNvPr>
          <p:cNvSpPr/>
          <p:nvPr/>
        </p:nvSpPr>
        <p:spPr>
          <a:xfrm>
            <a:off x="6547281" y="5778216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save</a:t>
            </a:r>
            <a:endParaRPr lang="zh-CN" altLang="en-US" sz="1200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xmlns="" id="{925D19C7-D99B-468C-A524-8C28AD80037D}"/>
              </a:ext>
            </a:extLst>
          </p:cNvPr>
          <p:cNvSpPr/>
          <p:nvPr/>
        </p:nvSpPr>
        <p:spPr>
          <a:xfrm>
            <a:off x="3012735" y="5487692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416367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40F958-4FD6-4FDB-BFCD-B5971DF893BD}"/>
              </a:ext>
            </a:extLst>
          </p:cNvPr>
          <p:cNvSpPr/>
          <p:nvPr/>
        </p:nvSpPr>
        <p:spPr>
          <a:xfrm>
            <a:off x="3020462" y="405677"/>
            <a:ext cx="5181600" cy="592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65821F7-2FEA-4E1A-86BF-8A1C9ECD79A5}"/>
              </a:ext>
            </a:extLst>
          </p:cNvPr>
          <p:cNvSpPr/>
          <p:nvPr/>
        </p:nvSpPr>
        <p:spPr>
          <a:xfrm>
            <a:off x="3020919" y="365184"/>
            <a:ext cx="5194663" cy="563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DA52D89-8EFE-481A-8F8C-98F9449CF81C}"/>
              </a:ext>
            </a:extLst>
          </p:cNvPr>
          <p:cNvSpPr txBox="1"/>
          <p:nvPr/>
        </p:nvSpPr>
        <p:spPr>
          <a:xfrm>
            <a:off x="7529253" y="52257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V3.0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94F3ECC-EA44-4626-B81F-6295F43FF19D}"/>
              </a:ext>
            </a:extLst>
          </p:cNvPr>
          <p:cNvSpPr/>
          <p:nvPr/>
        </p:nvSpPr>
        <p:spPr>
          <a:xfrm>
            <a:off x="3099261" y="483389"/>
            <a:ext cx="22765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/>
              <a:t>Network access settings</a:t>
            </a:r>
            <a:endParaRPr lang="zh-CN" altLang="en-US" sz="1500" b="1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xmlns="" id="{7C09EF70-981B-406D-A40D-EB40C23D71CF}"/>
              </a:ext>
            </a:extLst>
          </p:cNvPr>
          <p:cNvSpPr/>
          <p:nvPr/>
        </p:nvSpPr>
        <p:spPr>
          <a:xfrm>
            <a:off x="3019499" y="903333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xmlns="" id="{45085EC6-13CD-4808-9D83-32400116DF9F}"/>
              </a:ext>
            </a:extLst>
          </p:cNvPr>
          <p:cNvSpPr/>
          <p:nvPr/>
        </p:nvSpPr>
        <p:spPr>
          <a:xfrm>
            <a:off x="8610576" y="3110122"/>
            <a:ext cx="1970337" cy="6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The default is to automatically obtain the IP address</a:t>
            </a:r>
            <a:endParaRPr lang="zh-CN" altLang="en-US" sz="1200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E1B34987-31E4-4DEF-B5CE-F1271CCB137D}"/>
              </a:ext>
            </a:extLst>
          </p:cNvPr>
          <p:cNvGrpSpPr/>
          <p:nvPr/>
        </p:nvGrpSpPr>
        <p:grpSpPr>
          <a:xfrm>
            <a:off x="3215595" y="1148555"/>
            <a:ext cx="2160251" cy="335315"/>
            <a:chOff x="3006436" y="3636271"/>
            <a:chExt cx="6959860" cy="492383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xmlns="" id="{2B1F2FC4-C9A1-4281-A1F8-19009489A0CE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xmlns="" id="{B199F60C-A3DD-4E52-BC2C-3810440AD154}"/>
                </a:ext>
              </a:extLst>
            </p:cNvPr>
            <p:cNvSpPr txBox="1"/>
            <p:nvPr/>
          </p:nvSpPr>
          <p:spPr>
            <a:xfrm>
              <a:off x="3164114" y="3692911"/>
              <a:ext cx="6802182" cy="40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Cloud APN settings</a:t>
              </a:r>
              <a:endParaRPr lang="zh-CN" altLang="en-US" sz="12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E419D033-FB67-463B-8B6E-288F79956A7A}"/>
              </a:ext>
            </a:extLst>
          </p:cNvPr>
          <p:cNvGrpSpPr/>
          <p:nvPr/>
        </p:nvGrpSpPr>
        <p:grpSpPr>
          <a:xfrm>
            <a:off x="3241501" y="3212299"/>
            <a:ext cx="1284964" cy="490690"/>
            <a:chOff x="2983350" y="2807019"/>
            <a:chExt cx="3078599" cy="720539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xmlns="" id="{95E4E288-4A51-40E4-96EA-D78F5CFAFA1F}"/>
                </a:ext>
              </a:extLst>
            </p:cNvPr>
            <p:cNvSpPr/>
            <p:nvPr/>
          </p:nvSpPr>
          <p:spPr>
            <a:xfrm>
              <a:off x="3020827" y="2807019"/>
              <a:ext cx="3041122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07BF6295-A304-4D95-A0BD-1487BC07EB8A}"/>
                </a:ext>
              </a:extLst>
            </p:cNvPr>
            <p:cNvSpPr txBox="1"/>
            <p:nvPr/>
          </p:nvSpPr>
          <p:spPr>
            <a:xfrm>
              <a:off x="2983350" y="2849640"/>
              <a:ext cx="2968638" cy="677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LAN settings</a:t>
              </a:r>
              <a:endParaRPr lang="zh-CN" altLang="en-US" sz="12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ACC14FC7-286C-4C74-985C-7C2C52032405}"/>
              </a:ext>
            </a:extLst>
          </p:cNvPr>
          <p:cNvGrpSpPr/>
          <p:nvPr/>
        </p:nvGrpSpPr>
        <p:grpSpPr>
          <a:xfrm>
            <a:off x="6516018" y="3251346"/>
            <a:ext cx="2446427" cy="282654"/>
            <a:chOff x="5814241" y="4418444"/>
            <a:chExt cx="2446427" cy="282654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E6B35259-3BDC-4243-93DD-628AFFF2C4BF}"/>
                </a:ext>
              </a:extLst>
            </p:cNvPr>
            <p:cNvSpPr/>
            <p:nvPr/>
          </p:nvSpPr>
          <p:spPr>
            <a:xfrm>
              <a:off x="6667993" y="4424099"/>
              <a:ext cx="15926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Auto</a:t>
              </a: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xmlns="" id="{80D85218-21BD-4715-BB73-080A7AC1CBC8}"/>
                </a:ext>
              </a:extLst>
            </p:cNvPr>
            <p:cNvGrpSpPr/>
            <p:nvPr/>
          </p:nvGrpSpPr>
          <p:grpSpPr>
            <a:xfrm>
              <a:off x="5814241" y="4418444"/>
              <a:ext cx="713731" cy="258317"/>
              <a:chOff x="4486755" y="3287591"/>
              <a:chExt cx="713731" cy="258317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xmlns="" id="{7B0B0F92-78EF-4A3C-B308-87BCA231EC1D}"/>
                  </a:ext>
                </a:extLst>
              </p:cNvPr>
              <p:cNvSpPr/>
              <p:nvPr/>
            </p:nvSpPr>
            <p:spPr>
              <a:xfrm>
                <a:off x="4486755" y="3287591"/>
                <a:ext cx="713731" cy="25831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xmlns="" id="{2FAEE7E4-FF65-4F10-A356-6B7CB0717E36}"/>
                  </a:ext>
                </a:extLst>
              </p:cNvPr>
              <p:cNvSpPr/>
              <p:nvPr/>
            </p:nvSpPr>
            <p:spPr>
              <a:xfrm>
                <a:off x="4830746" y="3287591"/>
                <a:ext cx="356866" cy="2470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</p:grp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A394FE61-AAFA-4611-8AFC-24F26A0DC4E6}"/>
              </a:ext>
            </a:extLst>
          </p:cNvPr>
          <p:cNvSpPr/>
          <p:nvPr/>
        </p:nvSpPr>
        <p:spPr>
          <a:xfrm>
            <a:off x="4882614" y="2049669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APN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E5B4266D-1FD5-4C92-B231-502CDF80FD5D}"/>
              </a:ext>
            </a:extLst>
          </p:cNvPr>
          <p:cNvSpPr/>
          <p:nvPr/>
        </p:nvSpPr>
        <p:spPr>
          <a:xfrm>
            <a:off x="3194292" y="2512671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MCC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B061857C-E5B4-47D9-8EC9-BC5FD8E64E92}"/>
              </a:ext>
            </a:extLst>
          </p:cNvPr>
          <p:cNvSpPr/>
          <p:nvPr/>
        </p:nvSpPr>
        <p:spPr>
          <a:xfrm>
            <a:off x="4882614" y="2469378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MNC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4680B3D6-D90B-4BCC-ADD0-3018E5F72567}"/>
              </a:ext>
            </a:extLst>
          </p:cNvPr>
          <p:cNvSpPr/>
          <p:nvPr/>
        </p:nvSpPr>
        <p:spPr>
          <a:xfrm>
            <a:off x="6601491" y="2460300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Password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9150666A-C8CA-42C6-9769-7DF4F4C4282C}"/>
              </a:ext>
            </a:extLst>
          </p:cNvPr>
          <p:cNvSpPr/>
          <p:nvPr/>
        </p:nvSpPr>
        <p:spPr>
          <a:xfrm>
            <a:off x="6583387" y="2055976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User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F226C8A8-B1DC-44B0-B9EA-0F0BDF5C9FD7}"/>
              </a:ext>
            </a:extLst>
          </p:cNvPr>
          <p:cNvCxnSpPr>
            <a:cxnSpLocks/>
          </p:cNvCxnSpPr>
          <p:nvPr/>
        </p:nvCxnSpPr>
        <p:spPr>
          <a:xfrm flipH="1">
            <a:off x="7898239" y="3374877"/>
            <a:ext cx="709686" cy="66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A1070582-96E2-4F65-AA6C-4BD332B9952A}"/>
              </a:ext>
            </a:extLst>
          </p:cNvPr>
          <p:cNvSpPr/>
          <p:nvPr/>
        </p:nvSpPr>
        <p:spPr>
          <a:xfrm>
            <a:off x="3166234" y="2035894"/>
            <a:ext cx="1601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Network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xmlns="" id="{824CC66C-3F7F-40D4-A829-BCF8A19D462B}"/>
              </a:ext>
            </a:extLst>
          </p:cNvPr>
          <p:cNvSpPr/>
          <p:nvPr/>
        </p:nvSpPr>
        <p:spPr>
          <a:xfrm>
            <a:off x="4005852" y="2071593"/>
            <a:ext cx="711185" cy="2601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xmlns="" id="{1CB38C33-4F97-440F-B3A4-89FE37CCD635}"/>
              </a:ext>
            </a:extLst>
          </p:cNvPr>
          <p:cNvSpPr/>
          <p:nvPr/>
        </p:nvSpPr>
        <p:spPr>
          <a:xfrm>
            <a:off x="5624711" y="2065094"/>
            <a:ext cx="711185" cy="2601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xmlns="" id="{C195BFE9-B03B-407A-B450-21970D15AFBE}"/>
              </a:ext>
            </a:extLst>
          </p:cNvPr>
          <p:cNvSpPr/>
          <p:nvPr/>
        </p:nvSpPr>
        <p:spPr>
          <a:xfrm>
            <a:off x="4005852" y="2514908"/>
            <a:ext cx="711185" cy="2601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xmlns="" id="{C6A982E5-9470-4022-9E98-7CB0FDCC3493}"/>
              </a:ext>
            </a:extLst>
          </p:cNvPr>
          <p:cNvSpPr/>
          <p:nvPr/>
        </p:nvSpPr>
        <p:spPr>
          <a:xfrm>
            <a:off x="5619432" y="2483569"/>
            <a:ext cx="711185" cy="2601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xmlns="" id="{34D80EA3-1892-4A7E-A35B-42F2C35EE3BB}"/>
              </a:ext>
            </a:extLst>
          </p:cNvPr>
          <p:cNvSpPr/>
          <p:nvPr/>
        </p:nvSpPr>
        <p:spPr>
          <a:xfrm>
            <a:off x="7418385" y="2065094"/>
            <a:ext cx="711185" cy="2601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xmlns="" id="{5DBDD401-BB1C-4A3E-86B2-1419065C70DA}"/>
              </a:ext>
            </a:extLst>
          </p:cNvPr>
          <p:cNvSpPr/>
          <p:nvPr/>
        </p:nvSpPr>
        <p:spPr>
          <a:xfrm>
            <a:off x="7414188" y="2508725"/>
            <a:ext cx="711185" cy="2601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AD9B8B28-8978-4E66-933C-8C60C808C20C}"/>
              </a:ext>
            </a:extLst>
          </p:cNvPr>
          <p:cNvSpPr/>
          <p:nvPr/>
        </p:nvSpPr>
        <p:spPr>
          <a:xfrm>
            <a:off x="3142162" y="1585965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Country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xmlns="" id="{353B34C1-C8AC-486D-BCA6-EB176A847E3B}"/>
              </a:ext>
            </a:extLst>
          </p:cNvPr>
          <p:cNvSpPr/>
          <p:nvPr/>
        </p:nvSpPr>
        <p:spPr>
          <a:xfrm>
            <a:off x="4005852" y="1609796"/>
            <a:ext cx="711185" cy="2601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xmlns="" id="{3944E2C0-70BC-455D-A0D6-A162120D654A}"/>
              </a:ext>
            </a:extLst>
          </p:cNvPr>
          <p:cNvSpPr/>
          <p:nvPr/>
        </p:nvSpPr>
        <p:spPr>
          <a:xfrm>
            <a:off x="2984508" y="2933026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5D493FF1-7CA7-4E94-A378-A4DBEBD03503}"/>
              </a:ext>
            </a:extLst>
          </p:cNvPr>
          <p:cNvSpPr/>
          <p:nvPr/>
        </p:nvSpPr>
        <p:spPr>
          <a:xfrm>
            <a:off x="3253220" y="3726300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IP address 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xmlns="" id="{A5EADD55-574E-4332-B5B2-BA32B081CA11}"/>
              </a:ext>
            </a:extLst>
          </p:cNvPr>
          <p:cNvSpPr/>
          <p:nvPr/>
        </p:nvSpPr>
        <p:spPr>
          <a:xfrm>
            <a:off x="4865338" y="3666939"/>
            <a:ext cx="3035569" cy="3643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  .</a:t>
            </a:r>
            <a:r>
              <a:rPr lang="zh-CN" altLang="en-US" sz="2000" dirty="0"/>
              <a:t>           </a:t>
            </a:r>
            <a:r>
              <a:rPr lang="en-US" altLang="zh-CN" sz="2000" dirty="0"/>
              <a:t>.</a:t>
            </a:r>
            <a:r>
              <a:rPr lang="zh-CN" altLang="en-US" sz="2000" dirty="0"/>
              <a:t>           </a:t>
            </a:r>
            <a:r>
              <a:rPr lang="en-US" altLang="zh-CN" sz="2000" dirty="0"/>
              <a:t>.</a:t>
            </a:r>
            <a:r>
              <a:rPr lang="zh-CN" altLang="en-US" sz="2000" dirty="0"/>
              <a:t>       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BB158218-443B-4178-884A-90EA69DE1441}"/>
              </a:ext>
            </a:extLst>
          </p:cNvPr>
          <p:cNvSpPr/>
          <p:nvPr/>
        </p:nvSpPr>
        <p:spPr>
          <a:xfrm>
            <a:off x="3253220" y="4225039"/>
            <a:ext cx="1592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Subnet mask 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xmlns="" id="{D162C55A-0383-437D-BB3A-9815325EA06A}"/>
              </a:ext>
            </a:extLst>
          </p:cNvPr>
          <p:cNvSpPr/>
          <p:nvPr/>
        </p:nvSpPr>
        <p:spPr>
          <a:xfrm>
            <a:off x="4865338" y="4165678"/>
            <a:ext cx="3035569" cy="3643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  .</a:t>
            </a:r>
            <a:r>
              <a:rPr lang="zh-CN" altLang="en-US" sz="2000" dirty="0"/>
              <a:t>           </a:t>
            </a:r>
            <a:r>
              <a:rPr lang="en-US" altLang="zh-CN" sz="2000" dirty="0"/>
              <a:t>.</a:t>
            </a:r>
            <a:r>
              <a:rPr lang="zh-CN" altLang="en-US" sz="2000" dirty="0"/>
              <a:t>           </a:t>
            </a:r>
            <a:r>
              <a:rPr lang="en-US" altLang="zh-CN" sz="2000" dirty="0"/>
              <a:t>.</a:t>
            </a:r>
            <a:r>
              <a:rPr lang="zh-CN" altLang="en-US" sz="2000" dirty="0"/>
              <a:t> 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8BA16A65-806D-49E0-B4A0-F6FE1C98E6D5}"/>
              </a:ext>
            </a:extLst>
          </p:cNvPr>
          <p:cNvSpPr/>
          <p:nvPr/>
        </p:nvSpPr>
        <p:spPr>
          <a:xfrm>
            <a:off x="3270496" y="4700391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Gateway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xmlns="" id="{C6662A99-6DAF-414A-8349-E04B4680F44F}"/>
              </a:ext>
            </a:extLst>
          </p:cNvPr>
          <p:cNvSpPr/>
          <p:nvPr/>
        </p:nvSpPr>
        <p:spPr>
          <a:xfrm>
            <a:off x="4882614" y="4641030"/>
            <a:ext cx="3035569" cy="3643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  .</a:t>
            </a:r>
            <a:r>
              <a:rPr lang="zh-CN" altLang="en-US" sz="2000" dirty="0"/>
              <a:t>           </a:t>
            </a:r>
            <a:r>
              <a:rPr lang="en-US" altLang="zh-CN" sz="2000" dirty="0"/>
              <a:t>.</a:t>
            </a:r>
            <a:r>
              <a:rPr lang="zh-CN" altLang="en-US" sz="2000" dirty="0"/>
              <a:t>           </a:t>
            </a:r>
            <a:r>
              <a:rPr lang="en-US" altLang="zh-CN" sz="2000" dirty="0"/>
              <a:t>.</a:t>
            </a:r>
            <a:r>
              <a:rPr lang="zh-CN" altLang="en-US" sz="2000" dirty="0"/>
              <a:t>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4563B07D-32D3-4676-BC12-86E7608AF5E7}"/>
              </a:ext>
            </a:extLst>
          </p:cNvPr>
          <p:cNvSpPr/>
          <p:nvPr/>
        </p:nvSpPr>
        <p:spPr>
          <a:xfrm>
            <a:off x="3270496" y="5183303"/>
            <a:ext cx="1592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DNS: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xmlns="" id="{51610EA9-48BA-458D-88C9-BE16021D95C3}"/>
              </a:ext>
            </a:extLst>
          </p:cNvPr>
          <p:cNvSpPr/>
          <p:nvPr/>
        </p:nvSpPr>
        <p:spPr>
          <a:xfrm>
            <a:off x="4882614" y="5123942"/>
            <a:ext cx="3035569" cy="3643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  .</a:t>
            </a:r>
            <a:r>
              <a:rPr lang="zh-CN" altLang="en-US" sz="2000" dirty="0"/>
              <a:t>           </a:t>
            </a:r>
            <a:r>
              <a:rPr lang="en-US" altLang="zh-CN" sz="2000" dirty="0"/>
              <a:t>.</a:t>
            </a:r>
            <a:r>
              <a:rPr lang="zh-CN" altLang="en-US" sz="2000" dirty="0"/>
              <a:t>           </a:t>
            </a:r>
            <a:r>
              <a:rPr lang="en-US" altLang="zh-CN" sz="2000" dirty="0"/>
              <a:t>.</a:t>
            </a:r>
            <a:r>
              <a:rPr lang="zh-CN" altLang="en-US" sz="2000" dirty="0"/>
              <a:t>        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xmlns="" id="{CF39748B-DCDE-4247-9266-3F2B6C398E1D}"/>
              </a:ext>
            </a:extLst>
          </p:cNvPr>
          <p:cNvSpPr/>
          <p:nvPr/>
        </p:nvSpPr>
        <p:spPr>
          <a:xfrm>
            <a:off x="3750611" y="5785347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cancel</a:t>
            </a:r>
            <a:endParaRPr lang="zh-CN" altLang="en-US" sz="1200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xmlns="" id="{D37C3965-D6D6-4489-A03B-C2A84B384E56}"/>
              </a:ext>
            </a:extLst>
          </p:cNvPr>
          <p:cNvSpPr/>
          <p:nvPr/>
        </p:nvSpPr>
        <p:spPr>
          <a:xfrm>
            <a:off x="6547281" y="5778216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save</a:t>
            </a:r>
            <a:endParaRPr lang="zh-CN" altLang="en-US" sz="1200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xmlns="" id="{87C9F1B7-1FCB-4A62-84E9-FD43BA14A2F2}"/>
              </a:ext>
            </a:extLst>
          </p:cNvPr>
          <p:cNvSpPr/>
          <p:nvPr/>
        </p:nvSpPr>
        <p:spPr>
          <a:xfrm>
            <a:off x="3012566" y="5579619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314274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245</Words>
  <Application>Microsoft Office PowerPoint</Application>
  <PresentationFormat>自定义</PresentationFormat>
  <Paragraphs>83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 刚</dc:creator>
  <cp:lastModifiedBy>User</cp:lastModifiedBy>
  <cp:revision>378</cp:revision>
  <dcterms:created xsi:type="dcterms:W3CDTF">2018-06-01T02:51:51Z</dcterms:created>
  <dcterms:modified xsi:type="dcterms:W3CDTF">2018-06-07T05:03:23Z</dcterms:modified>
</cp:coreProperties>
</file>