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719"/>
  </p:normalViewPr>
  <p:slideViewPr>
    <p:cSldViewPr snapToGrid="0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4BCFE-D88F-764B-8C3D-EEA03D1B60D7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180C1-62B4-454B-850C-CD611D860A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17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180C1-62B4-454B-850C-CD611D860A5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80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E3CA-FE11-2E75-9B4C-03A434C6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0689C-C816-8B09-8A55-CD84FC30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D3A48-140E-D2E7-EC80-2DD9483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F012D-7A61-FC81-A342-2113CA9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0C6D1-4A2B-D2A1-CA80-7251BD24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3734B-372F-BC24-8F7E-7D658168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E015C-B4E7-AED7-FB66-A824DD135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D2903-A3D3-1B6D-8E0D-656E4C83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32088-FA02-DB06-1F0D-CF3188B5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3FD3D-4F49-6CB4-1378-6AA75CC0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92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5C6449-5521-63A6-4877-64B904255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EBDC77-26CE-635E-B3E1-3C4981BA2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79359-AE4A-2E85-03B1-245BD7CF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3BA23-3925-8502-5FB1-76039A67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9F1F6-8C8F-C446-E385-B8EC9ECF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44E0-C367-C71E-B915-82B50510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1735A-2EEA-6083-1518-D47D7BEA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B453E-343C-9236-4C79-3CF66EC0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2C975-CE53-147F-5168-70034C1D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AE3B-CF1B-BEAD-F6D3-5C5F28EB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41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0AB04-1F63-19B5-1F4A-81502EC6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78017-64E2-D70A-6792-BED970B5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7CCA9-E36B-A76C-4103-1D2EC621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614ED-0951-D69E-CA09-A554F186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6BA05-4CB2-B17C-81C3-08B1F06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39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951F6-4743-16E8-BD81-55C71C41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033B8-398C-6BCE-97A8-7D080F57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944CB-C304-CAF9-904A-E8D80861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4EAEF-09E0-2E1B-958C-236FBB4A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4B4FD-3FF6-D42B-2553-C2517B16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C1AA3-69CF-AAA0-5BCB-640A7DF7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9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4D8E2-EE2E-58DF-9B97-61FF8DD4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652B5-BAEA-0863-F442-0DB79E91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16D43-4DE0-4E1F-F925-0B3C3F0B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0B798C-800F-94D4-C51D-EED2899B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E6093E-6127-CB0F-3B8C-927CF2945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680182-3739-1CF9-4E4E-F72BACDE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3CF75-F934-1C17-19E1-E6EAFB0C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93B8BC-4693-29C3-F150-2E7A388D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05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EC6FA-89B3-C29C-518C-2FFC4B38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0107D2-6583-CC16-9346-26DB2285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F1C0-CAE5-E46C-8EB8-56DE5C2C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780954-79AB-CD68-99E6-D6F3023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65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4C543-CD69-1B71-8D67-527096C8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23DE5C-256F-6A24-DAC3-789A55A2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6A3F25-EE3E-7DBE-818A-1459F6DB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12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53798-53E0-9C29-A47B-8BB3CD1D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69689-242E-3AF1-0227-D0B571E2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E07168-FF57-1512-30FA-32977020C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A1A6A-B59F-5EB6-9690-DC893159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9BF6F-BE0C-19E8-CC79-CBEC24F3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999BC-544B-2AAE-FDE3-0D4B993F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537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8BAB0-D096-6E6F-E290-71E1BCC5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BDF1B-75B2-658E-32E1-71C851996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6524C-422A-3690-D500-43974BA41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0EE-8405-C67F-FBD8-973BADCA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8C9BA-DE90-3B1B-F214-727BACFA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B2C4F-E577-89BB-0752-41B3BFB4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004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00A8C0-0172-73CE-149B-2A09F29B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9FE97-CAF8-B5A4-499E-2C610A143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93B89-CDEF-D4A9-CAAE-E9633EDA1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B786-7BDE-564C-ABE8-00D2B8F7A66F}" type="datetimeFigureOut">
              <a:rPr kumimoji="1" lang="ko-Kore-KR" altLang="en-US" smtClean="0"/>
              <a:t>2023. 1. 2.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B0DA9-19D2-D07B-EE51-F9BF7AC8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4AA0E-04C2-BACB-8903-CADA63BE5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71C54-5A82-1142-8AEB-4AE8BB9DE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130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9CAAD-496C-5268-45B9-F693628C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주제선정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320EA-7703-BB96-9854-1997E438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dirty="0"/>
              <a:t>주차장 학습 자료 생성 및 학습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설치된 </a:t>
            </a:r>
            <a:r>
              <a:rPr kumimoji="1" lang="en-US" altLang="ko-KR" dirty="0"/>
              <a:t>CCTV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활용하여 학습자료 생성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생성한 학습 자료를 활용하여 모델 학습 수행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차량만 또는 일부 필요 항목</a:t>
            </a:r>
            <a:r>
              <a:rPr kumimoji="1" lang="en-US" altLang="ko-KR" dirty="0"/>
              <a:t>(</a:t>
            </a:r>
            <a:r>
              <a:rPr kumimoji="1" lang="ko-KR" altLang="en-US" dirty="0"/>
              <a:t>공사 중 또는 사용불가 표시 등</a:t>
            </a:r>
            <a:r>
              <a:rPr kumimoji="1"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dirty="0"/>
              <a:t>주차인식 고도화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자동차의 </a:t>
            </a:r>
            <a:r>
              <a:rPr kumimoji="1" lang="en-US" altLang="ko-KR" dirty="0"/>
              <a:t>in, out</a:t>
            </a:r>
            <a:r>
              <a:rPr kumimoji="1" lang="ko-KR" altLang="en-US" dirty="0"/>
              <a:t> 과정을 검출하여 주차상태 인식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주차인식 </a:t>
            </a:r>
            <a:r>
              <a:rPr kumimoji="1" lang="en-US" altLang="ko-KR" dirty="0"/>
              <a:t>ROI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주차면으로 설정하여 주차상태 검출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큰 차량 또는 기둥 등의 구조물에 가려 차량의 일부만이 보이거나 분리되어 보이는 상황에서의 차량인식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원근에 의해 차량이 몰려 있는 상황</a:t>
            </a:r>
            <a:r>
              <a:rPr kumimoji="1" lang="en-US" altLang="ko-KR" dirty="0"/>
              <a:t>(</a:t>
            </a:r>
            <a:r>
              <a:rPr kumimoji="1" lang="ko-KR" altLang="en-US" dirty="0"/>
              <a:t>연속해서 같은 색의 차량포함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에서의 차량 인식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이중주차 상황에서의 주차인식</a:t>
            </a:r>
            <a:endParaRPr kumimoji="1"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>
                <a:solidFill>
                  <a:srgbClr val="FF0000"/>
                </a:solidFill>
              </a:rPr>
              <a:t>인식 정확도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</a:rPr>
              <a:t> 인식 범위 확대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633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B611C38-FCA4-FAA8-CB2B-12FE7913D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654300" cy="1092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C61EA-A8B9-520B-60E9-F5DAD55F39BA}"/>
              </a:ext>
            </a:extLst>
          </p:cNvPr>
          <p:cNvSpPr txBox="1"/>
          <p:nvPr/>
        </p:nvSpPr>
        <p:spPr>
          <a:xfrm>
            <a:off x="838200" y="897147"/>
            <a:ext cx="229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ssh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1D013-58FE-7169-861F-C786433BA47C}"/>
              </a:ext>
            </a:extLst>
          </p:cNvPr>
          <p:cNvSpPr txBox="1"/>
          <p:nvPr/>
        </p:nvSpPr>
        <p:spPr>
          <a:xfrm>
            <a:off x="904336" y="3484270"/>
            <a:ext cx="3382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Remote desktop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115.144.111.254:31003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Acount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ves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429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실내, 바닥이(가) 표시된 사진&#10;&#10;자동 생성된 설명">
            <a:extLst>
              <a:ext uri="{FF2B5EF4-FFF2-40B4-BE49-F238E27FC236}">
                <a16:creationId xmlns:a16="http://schemas.microsoft.com/office/drawing/2014/main" id="{1564CB1A-9EA1-6670-BFA6-E95AEE5C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941" y="698740"/>
            <a:ext cx="11740118" cy="577152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5685371-12F0-D885-2747-2EB61E65C4D5}"/>
              </a:ext>
            </a:extLst>
          </p:cNvPr>
          <p:cNvSpPr/>
          <p:nvPr/>
        </p:nvSpPr>
        <p:spPr>
          <a:xfrm>
            <a:off x="1466491" y="1097280"/>
            <a:ext cx="2940917" cy="1266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6D31D7-18AC-CE5F-024E-AAC46B9377F2}"/>
              </a:ext>
            </a:extLst>
          </p:cNvPr>
          <p:cNvSpPr/>
          <p:nvPr/>
        </p:nvSpPr>
        <p:spPr>
          <a:xfrm>
            <a:off x="6611515" y="1014984"/>
            <a:ext cx="3252158" cy="1184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782CE6-441C-5E29-73C9-A57C7B0C3FF3}"/>
              </a:ext>
            </a:extLst>
          </p:cNvPr>
          <p:cNvSpPr/>
          <p:nvPr/>
        </p:nvSpPr>
        <p:spPr>
          <a:xfrm>
            <a:off x="225941" y="3150590"/>
            <a:ext cx="825619" cy="1832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087F24-2E1C-4618-6ED1-20B8D67F4202}"/>
              </a:ext>
            </a:extLst>
          </p:cNvPr>
          <p:cNvSpPr/>
          <p:nvPr/>
        </p:nvSpPr>
        <p:spPr>
          <a:xfrm>
            <a:off x="10735056" y="5239512"/>
            <a:ext cx="1231003" cy="1230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73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바닥, 실내이(가) 표시된 사진&#10;&#10;자동 생성된 설명">
            <a:extLst>
              <a:ext uri="{FF2B5EF4-FFF2-40B4-BE49-F238E27FC236}">
                <a16:creationId xmlns:a16="http://schemas.microsoft.com/office/drawing/2014/main" id="{F9F73904-BC8A-6C21-E2B2-28DB1E66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97" y="876808"/>
            <a:ext cx="10983777" cy="5432552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F3B1627-D29E-48E7-27EB-2F9EFD1D3C80}"/>
              </a:ext>
            </a:extLst>
          </p:cNvPr>
          <p:cNvCxnSpPr/>
          <p:nvPr/>
        </p:nvCxnSpPr>
        <p:spPr>
          <a:xfrm flipV="1">
            <a:off x="1179576" y="1828800"/>
            <a:ext cx="9418320" cy="731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2EDCAC1-7B2C-EA86-D61A-E749EFCC700F}"/>
              </a:ext>
            </a:extLst>
          </p:cNvPr>
          <p:cNvSpPr/>
          <p:nvPr/>
        </p:nvSpPr>
        <p:spPr>
          <a:xfrm>
            <a:off x="3538728" y="969264"/>
            <a:ext cx="2258568" cy="134416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61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98</Words>
  <Application>Microsoft Macintosh PowerPoint</Application>
  <PresentationFormat>와이드스크린</PresentationFormat>
  <Paragraphs>19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 2013 - 2022</vt:lpstr>
      <vt:lpstr>프로젝트 주제선정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주제선정</dc:title>
  <dc:creator>임 성규</dc:creator>
  <cp:lastModifiedBy>임 성규</cp:lastModifiedBy>
  <cp:revision>4</cp:revision>
  <dcterms:created xsi:type="dcterms:W3CDTF">2023-01-02T06:41:03Z</dcterms:created>
  <dcterms:modified xsi:type="dcterms:W3CDTF">2023-01-02T07:48:57Z</dcterms:modified>
</cp:coreProperties>
</file>