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4795E-6572-4F3D-99A4-581FAF960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EEE29-19DB-4BE6-8F58-1488FC53F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4C2B1-260C-4278-A7EF-C7061016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C46D-609C-4156-92E4-854AAABF8EB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E7464-16A9-4278-BAC6-B6D67D6F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7DDD-D0BF-4651-A8D4-61896A9C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4D2B-1DF0-4FC9-A5C7-0085FEA02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74C84-1615-4EF1-B4CC-8B95B595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FD34FD-FBFB-449C-A91B-6025A5E84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F80E5-A46F-47F5-83A7-80DB531A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C46D-609C-4156-92E4-854AAABF8EB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57B66-1FB2-46C0-97E2-92ED25F4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CA1FF-E563-46B8-8BF7-2BD36D31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4D2B-1DF0-4FC9-A5C7-0085FEA02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2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32F35D-F541-4536-884E-8785651C7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176528-1590-4DD6-BED3-74B75757B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E11C4-2655-4353-86AE-70D67036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C46D-609C-4156-92E4-854AAABF8EB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8D1CC-E0FA-4D67-85B3-4EBB7568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69046-64FC-4B69-8C5B-6B16C3D8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4D2B-1DF0-4FC9-A5C7-0085FEA02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7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6BED6-B40C-446C-A88F-8BA126E9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B8C9A-FBDA-4FFD-99F3-60AA577A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37E72-1486-4346-B2F6-2DB60D8C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C46D-609C-4156-92E4-854AAABF8EB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58D9D-0016-43D4-A237-DCE313E4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38183-7035-4F6C-B9AE-6690C440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4D2B-1DF0-4FC9-A5C7-0085FEA02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9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CA152-4EAD-4D9B-8DFE-69D9A54D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DD4AF-6E79-4F2E-A541-BB63C17C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F16B4-3E71-4D43-91DC-1808E85A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C46D-609C-4156-92E4-854AAABF8EB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5F4A3-B7E1-4883-8587-10008E47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4456A-FBAB-4CE2-AA5D-4AF771AC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4D2B-1DF0-4FC9-A5C7-0085FEA02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7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3D6A7-50BF-4F6B-B9E0-E3F00CB5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027A3-C5A2-4CED-9795-23A5CD7D6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F6A70-89CD-4E77-9816-202738E9F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1EB14-B645-4149-B9C2-AA422EA7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C46D-609C-4156-92E4-854AAABF8EB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1EA53-4019-4225-BB95-DF684D39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20DA88-0E8D-418B-8896-2A048C42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4D2B-1DF0-4FC9-A5C7-0085FEA02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4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8B861-0094-4F4F-A361-423166B3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F69AF-97C8-4886-802F-54E32EE19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AB4B78-C037-44F3-B9C5-F7E7171F2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1A43F6-ABB7-4EE7-9D14-E7B4EF6AE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67EF6A-EC2F-442C-BBAF-04B98FAF5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93FB6-3DAF-4A06-81FF-E6DBB213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C46D-609C-4156-92E4-854AAABF8EB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F7B5AE-E6BA-4C6E-A949-BF7070BA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5E678C-560E-45B1-A533-59D1FC48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4D2B-1DF0-4FC9-A5C7-0085FEA02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2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E127C-4DD8-4639-AE52-69349FB9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883D77-7738-4ED5-8414-5A0B1F21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C46D-609C-4156-92E4-854AAABF8EB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819B27-329B-4E91-A9CE-53D1D165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B0B52-0FDA-4F55-B904-8F64C994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4D2B-1DF0-4FC9-A5C7-0085FEA02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0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6BF224-C19F-4918-8C36-167F0994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C46D-609C-4156-92E4-854AAABF8EB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11335E-1D4B-4248-BD74-0B75969F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4A708A-9502-463F-AD72-326581AD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4D2B-1DF0-4FC9-A5C7-0085FEA02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4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6E5FB-B312-45F6-8CA0-08EAC393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1AF23-E03B-41C7-A129-FD9582A7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E952D-BD94-442F-B613-A38CEEE02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68123-FD6A-48FF-824D-992A09A4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C46D-609C-4156-92E4-854AAABF8EB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36C86-4532-4FCC-81F2-477134DD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1459F-B7C5-4011-A0D9-9546E50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4D2B-1DF0-4FC9-A5C7-0085FEA02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1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2C474-F66C-4BA0-A9FC-FA1390BC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F4902-CB9E-4086-BE30-FF25E079E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3C95B0-CFC8-4017-BBAA-B9A5BC88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E23CF-807C-4BFF-A8CF-AC2AB0B4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C46D-609C-4156-92E4-854AAABF8EB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927F4-276D-41AA-B4BB-7A78EC6D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E2440-8FFD-431C-B3FF-ACE21E55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4D2B-1DF0-4FC9-A5C7-0085FEA02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5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E265AB-2550-4110-89B0-983551E2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35A77F-18DA-4313-A747-E05D1F340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AC1E9-D8D8-4F4B-A0F2-B1CF55777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C46D-609C-4156-92E4-854AAABF8EB0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7D978-57DC-4E09-8DAF-BED750EA6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722F5-054E-45AE-8F39-280900C5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D4D2B-1DF0-4FC9-A5C7-0085FEA02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3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87A6E6D4-E96D-472D-8092-AF20AF1252BC}"/>
              </a:ext>
            </a:extLst>
          </p:cNvPr>
          <p:cNvCxnSpPr>
            <a:cxnSpLocks/>
          </p:cNvCxnSpPr>
          <p:nvPr/>
        </p:nvCxnSpPr>
        <p:spPr>
          <a:xfrm flipH="1">
            <a:off x="5308944" y="1138543"/>
            <a:ext cx="63223" cy="53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B8312B2-B072-413F-B128-363E7F8498A9}"/>
              </a:ext>
            </a:extLst>
          </p:cNvPr>
          <p:cNvGrpSpPr/>
          <p:nvPr/>
        </p:nvGrpSpPr>
        <p:grpSpPr>
          <a:xfrm>
            <a:off x="3880156" y="1106340"/>
            <a:ext cx="1138485" cy="430887"/>
            <a:chOff x="1051724" y="720688"/>
            <a:chExt cx="1138485" cy="430887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34B8EB6-9681-4EF1-BEF4-665A020A032F}"/>
                </a:ext>
              </a:extLst>
            </p:cNvPr>
            <p:cNvCxnSpPr>
              <a:cxnSpLocks/>
            </p:cNvCxnSpPr>
            <p:nvPr/>
          </p:nvCxnSpPr>
          <p:spPr>
            <a:xfrm>
              <a:off x="1203157" y="1139821"/>
              <a:ext cx="9171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F9791FA-783D-4ACC-BC58-9681629A1048}"/>
                </a:ext>
              </a:extLst>
            </p:cNvPr>
            <p:cNvSpPr txBox="1"/>
            <p:nvPr/>
          </p:nvSpPr>
          <p:spPr>
            <a:xfrm>
              <a:off x="1051724" y="720688"/>
              <a:ext cx="11384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DEANS-Cl</a:t>
              </a:r>
            </a:p>
            <a:p>
              <a:pPr algn="ctr"/>
              <a:r>
                <a:rPr lang="en-US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Coding</a:t>
              </a:r>
              <a:endParaRPr lang="zh-CN" alt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3D708B2-86A2-4319-B927-7F224E5B0A30}"/>
              </a:ext>
            </a:extLst>
          </p:cNvPr>
          <p:cNvCxnSpPr>
            <a:cxnSpLocks/>
          </p:cNvCxnSpPr>
          <p:nvPr/>
        </p:nvCxnSpPr>
        <p:spPr>
          <a:xfrm flipV="1">
            <a:off x="5896098" y="1507637"/>
            <a:ext cx="7724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9D8D152-905F-47E8-B57C-C054A598547C}"/>
              </a:ext>
            </a:extLst>
          </p:cNvPr>
          <p:cNvSpPr txBox="1"/>
          <p:nvPr/>
        </p:nvSpPr>
        <p:spPr>
          <a:xfrm>
            <a:off x="5687878" y="1240905"/>
            <a:ext cx="121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UHPLC-MS/MS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6FDCE6D-F055-4735-9435-29282E9E570B}"/>
              </a:ext>
            </a:extLst>
          </p:cNvPr>
          <p:cNvGrpSpPr/>
          <p:nvPr/>
        </p:nvGrpSpPr>
        <p:grpSpPr>
          <a:xfrm>
            <a:off x="6834105" y="1104111"/>
            <a:ext cx="561975" cy="475940"/>
            <a:chOff x="3928137" y="755748"/>
            <a:chExt cx="561975" cy="475940"/>
          </a:xfrm>
          <a:solidFill>
            <a:srgbClr val="FFC000"/>
          </a:solidFill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ADA43C19-71DE-4F84-A193-29B2E29BE4B2}"/>
                </a:ext>
              </a:extLst>
            </p:cNvPr>
            <p:cNvSpPr/>
            <p:nvPr/>
          </p:nvSpPr>
          <p:spPr>
            <a:xfrm>
              <a:off x="4044348" y="802326"/>
              <a:ext cx="263492" cy="429362"/>
            </a:xfrm>
            <a:custGeom>
              <a:avLst/>
              <a:gdLst>
                <a:gd name="connsiteX0" fmla="*/ 0 w 2133600"/>
                <a:gd name="connsiteY0" fmla="*/ 1419262 h 1428787"/>
                <a:gd name="connsiteX1" fmla="*/ 600075 w 2133600"/>
                <a:gd name="connsiteY1" fmla="*/ 1043024 h 1428787"/>
                <a:gd name="connsiteX2" fmla="*/ 1109662 w 2133600"/>
                <a:gd name="connsiteY2" fmla="*/ 37 h 1428787"/>
                <a:gd name="connsiteX3" fmla="*/ 1662112 w 2133600"/>
                <a:gd name="connsiteY3" fmla="*/ 1081124 h 1428787"/>
                <a:gd name="connsiteX4" fmla="*/ 2133600 w 2133600"/>
                <a:gd name="connsiteY4" fmla="*/ 1428787 h 1428787"/>
                <a:gd name="connsiteX5" fmla="*/ 2133600 w 2133600"/>
                <a:gd name="connsiteY5" fmla="*/ 1428787 h 1428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600" h="1428787">
                  <a:moveTo>
                    <a:pt x="0" y="1419262"/>
                  </a:moveTo>
                  <a:cubicBezTo>
                    <a:pt x="207565" y="1349411"/>
                    <a:pt x="415131" y="1279561"/>
                    <a:pt x="600075" y="1043024"/>
                  </a:cubicBezTo>
                  <a:cubicBezTo>
                    <a:pt x="785019" y="806486"/>
                    <a:pt x="932656" y="-6313"/>
                    <a:pt x="1109662" y="37"/>
                  </a:cubicBezTo>
                  <a:cubicBezTo>
                    <a:pt x="1286668" y="6387"/>
                    <a:pt x="1491456" y="842999"/>
                    <a:pt x="1662112" y="1081124"/>
                  </a:cubicBezTo>
                  <a:cubicBezTo>
                    <a:pt x="1832768" y="1319249"/>
                    <a:pt x="2133600" y="1428787"/>
                    <a:pt x="2133600" y="1428787"/>
                  </a:cubicBezTo>
                  <a:lnTo>
                    <a:pt x="2133600" y="1428787"/>
                  </a:lnTo>
                </a:path>
              </a:pathLst>
            </a:custGeom>
            <a:solidFill>
              <a:srgbClr val="00B0F0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C000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1F81413-B2A6-4A6F-A3C3-2EA453F57545}"/>
                </a:ext>
              </a:extLst>
            </p:cNvPr>
            <p:cNvGrpSpPr/>
            <p:nvPr/>
          </p:nvGrpSpPr>
          <p:grpSpPr>
            <a:xfrm>
              <a:off x="3928137" y="755748"/>
              <a:ext cx="561975" cy="469851"/>
              <a:chOff x="3886200" y="1225599"/>
              <a:chExt cx="561975" cy="469851"/>
            </a:xfrm>
            <a:grpFill/>
          </p:grpSpPr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226DC376-0643-44AF-B8CF-0F0398CF1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695450"/>
                <a:ext cx="561975" cy="0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F6E33177-01F4-48BC-9F3D-18883D677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961" y="1225599"/>
                <a:ext cx="0" cy="466432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D1FCC57-9462-45FC-A12C-996E4A971C51}"/>
              </a:ext>
            </a:extLst>
          </p:cNvPr>
          <p:cNvGrpSpPr/>
          <p:nvPr/>
        </p:nvGrpSpPr>
        <p:grpSpPr>
          <a:xfrm>
            <a:off x="6926067" y="1256543"/>
            <a:ext cx="561975" cy="475940"/>
            <a:chOff x="3928137" y="755748"/>
            <a:chExt cx="561975" cy="475940"/>
          </a:xfrm>
          <a:solidFill>
            <a:srgbClr val="FF3399"/>
          </a:solidFill>
        </p:grpSpPr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E8E7BC0-A01D-4C62-9858-88205B49E337}"/>
                </a:ext>
              </a:extLst>
            </p:cNvPr>
            <p:cNvSpPr/>
            <p:nvPr/>
          </p:nvSpPr>
          <p:spPr>
            <a:xfrm>
              <a:off x="4044348" y="802326"/>
              <a:ext cx="263492" cy="429362"/>
            </a:xfrm>
            <a:custGeom>
              <a:avLst/>
              <a:gdLst>
                <a:gd name="connsiteX0" fmla="*/ 0 w 2133600"/>
                <a:gd name="connsiteY0" fmla="*/ 1419262 h 1428787"/>
                <a:gd name="connsiteX1" fmla="*/ 600075 w 2133600"/>
                <a:gd name="connsiteY1" fmla="*/ 1043024 h 1428787"/>
                <a:gd name="connsiteX2" fmla="*/ 1109662 w 2133600"/>
                <a:gd name="connsiteY2" fmla="*/ 37 h 1428787"/>
                <a:gd name="connsiteX3" fmla="*/ 1662112 w 2133600"/>
                <a:gd name="connsiteY3" fmla="*/ 1081124 h 1428787"/>
                <a:gd name="connsiteX4" fmla="*/ 2133600 w 2133600"/>
                <a:gd name="connsiteY4" fmla="*/ 1428787 h 1428787"/>
                <a:gd name="connsiteX5" fmla="*/ 2133600 w 2133600"/>
                <a:gd name="connsiteY5" fmla="*/ 1428787 h 1428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600" h="1428787">
                  <a:moveTo>
                    <a:pt x="0" y="1419262"/>
                  </a:moveTo>
                  <a:cubicBezTo>
                    <a:pt x="207565" y="1349411"/>
                    <a:pt x="415131" y="1279561"/>
                    <a:pt x="600075" y="1043024"/>
                  </a:cubicBezTo>
                  <a:cubicBezTo>
                    <a:pt x="785019" y="806486"/>
                    <a:pt x="932656" y="-6313"/>
                    <a:pt x="1109662" y="37"/>
                  </a:cubicBezTo>
                  <a:cubicBezTo>
                    <a:pt x="1286668" y="6387"/>
                    <a:pt x="1491456" y="842999"/>
                    <a:pt x="1662112" y="1081124"/>
                  </a:cubicBezTo>
                  <a:cubicBezTo>
                    <a:pt x="1832768" y="1319249"/>
                    <a:pt x="2133600" y="1428787"/>
                    <a:pt x="2133600" y="1428787"/>
                  </a:cubicBezTo>
                  <a:lnTo>
                    <a:pt x="2133600" y="1428787"/>
                  </a:lnTo>
                </a:path>
              </a:pathLst>
            </a:custGeom>
            <a:solidFill>
              <a:srgbClr val="9933FF"/>
            </a:solidFill>
            <a:ln w="12700"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C000"/>
                </a:solidFill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B58154A-1E75-43E3-A864-DCFCF7EE0CA0}"/>
                </a:ext>
              </a:extLst>
            </p:cNvPr>
            <p:cNvGrpSpPr/>
            <p:nvPr/>
          </p:nvGrpSpPr>
          <p:grpSpPr>
            <a:xfrm>
              <a:off x="3928137" y="755748"/>
              <a:ext cx="561975" cy="469851"/>
              <a:chOff x="3886200" y="1225599"/>
              <a:chExt cx="561975" cy="469851"/>
            </a:xfrm>
            <a:grpFill/>
          </p:grpSpPr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21A03B78-3A94-4C4F-947A-9FFDE4FE8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695450"/>
                <a:ext cx="561975" cy="0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D234D009-9999-45D4-A28A-513497505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961" y="1225599"/>
                <a:ext cx="0" cy="466432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4F17110-3F01-4511-B44B-FA29965B5C7D}"/>
              </a:ext>
            </a:extLst>
          </p:cNvPr>
          <p:cNvGrpSpPr/>
          <p:nvPr/>
        </p:nvGrpSpPr>
        <p:grpSpPr>
          <a:xfrm>
            <a:off x="7010281" y="1398208"/>
            <a:ext cx="561975" cy="475940"/>
            <a:chOff x="3928137" y="755748"/>
            <a:chExt cx="561975" cy="475940"/>
          </a:xfrm>
          <a:solidFill>
            <a:srgbClr val="00B0F0"/>
          </a:solidFill>
        </p:grpSpPr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A0F89792-9D3F-4821-8A3B-0254F08DE899}"/>
                </a:ext>
              </a:extLst>
            </p:cNvPr>
            <p:cNvSpPr/>
            <p:nvPr/>
          </p:nvSpPr>
          <p:spPr>
            <a:xfrm>
              <a:off x="4044348" y="802326"/>
              <a:ext cx="263492" cy="429362"/>
            </a:xfrm>
            <a:custGeom>
              <a:avLst/>
              <a:gdLst>
                <a:gd name="connsiteX0" fmla="*/ 0 w 2133600"/>
                <a:gd name="connsiteY0" fmla="*/ 1419262 h 1428787"/>
                <a:gd name="connsiteX1" fmla="*/ 600075 w 2133600"/>
                <a:gd name="connsiteY1" fmla="*/ 1043024 h 1428787"/>
                <a:gd name="connsiteX2" fmla="*/ 1109662 w 2133600"/>
                <a:gd name="connsiteY2" fmla="*/ 37 h 1428787"/>
                <a:gd name="connsiteX3" fmla="*/ 1662112 w 2133600"/>
                <a:gd name="connsiteY3" fmla="*/ 1081124 h 1428787"/>
                <a:gd name="connsiteX4" fmla="*/ 2133600 w 2133600"/>
                <a:gd name="connsiteY4" fmla="*/ 1428787 h 1428787"/>
                <a:gd name="connsiteX5" fmla="*/ 2133600 w 2133600"/>
                <a:gd name="connsiteY5" fmla="*/ 1428787 h 1428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600" h="1428787">
                  <a:moveTo>
                    <a:pt x="0" y="1419262"/>
                  </a:moveTo>
                  <a:cubicBezTo>
                    <a:pt x="207565" y="1349411"/>
                    <a:pt x="415131" y="1279561"/>
                    <a:pt x="600075" y="1043024"/>
                  </a:cubicBezTo>
                  <a:cubicBezTo>
                    <a:pt x="785019" y="806486"/>
                    <a:pt x="932656" y="-6313"/>
                    <a:pt x="1109662" y="37"/>
                  </a:cubicBezTo>
                  <a:cubicBezTo>
                    <a:pt x="1286668" y="6387"/>
                    <a:pt x="1491456" y="842999"/>
                    <a:pt x="1662112" y="1081124"/>
                  </a:cubicBezTo>
                  <a:cubicBezTo>
                    <a:pt x="1832768" y="1319249"/>
                    <a:pt x="2133600" y="1428787"/>
                    <a:pt x="2133600" y="1428787"/>
                  </a:cubicBezTo>
                  <a:lnTo>
                    <a:pt x="2133600" y="1428787"/>
                  </a:lnTo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C000"/>
                </a:solidFill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B4F4743-9543-41AA-8EBD-240BB3DE3128}"/>
                </a:ext>
              </a:extLst>
            </p:cNvPr>
            <p:cNvGrpSpPr/>
            <p:nvPr/>
          </p:nvGrpSpPr>
          <p:grpSpPr>
            <a:xfrm>
              <a:off x="3928137" y="755748"/>
              <a:ext cx="561975" cy="469851"/>
              <a:chOff x="3886200" y="1225599"/>
              <a:chExt cx="561975" cy="469851"/>
            </a:xfrm>
            <a:grpFill/>
          </p:grpSpPr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A533895-2124-4743-9495-6C3425963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695450"/>
                <a:ext cx="561975" cy="0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3AFCFDBF-760D-4E33-A430-CB6C0B9D1D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961" y="1225599"/>
                <a:ext cx="0" cy="466432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70C8573F-C8BE-4D16-8408-98809216C070}"/>
              </a:ext>
            </a:extLst>
          </p:cNvPr>
          <p:cNvSpPr txBox="1"/>
          <p:nvPr/>
        </p:nvSpPr>
        <p:spPr>
          <a:xfrm>
            <a:off x="3688577" y="1758012"/>
            <a:ext cx="2243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283 Amino (A),</a:t>
            </a:r>
            <a:r>
              <a:rPr lang="zh-CN" alt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Phenolic (P) and Hydroxylic (H) standards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E1689C7-2FE3-452E-BFD2-2EB172571B5C}"/>
              </a:ext>
            </a:extLst>
          </p:cNvPr>
          <p:cNvSpPr txBox="1"/>
          <p:nvPr/>
        </p:nvSpPr>
        <p:spPr>
          <a:xfrm>
            <a:off x="7407232" y="1926779"/>
            <a:ext cx="346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1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zh-CN" altLang="en-US" sz="1100" baseline="-25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9767D78-22EC-4EE4-80E3-9FB88AD1987A}"/>
              </a:ext>
            </a:extLst>
          </p:cNvPr>
          <p:cNvSpPr txBox="1"/>
          <p:nvPr/>
        </p:nvSpPr>
        <p:spPr>
          <a:xfrm>
            <a:off x="8279999" y="1938284"/>
            <a:ext cx="4919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m/z</a:t>
            </a:r>
            <a:endParaRPr lang="zh-CN" altLang="en-US" sz="1100" baseline="-25000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7D53805-1562-4865-90B5-9D86AB4ADECF}"/>
              </a:ext>
            </a:extLst>
          </p:cNvPr>
          <p:cNvGrpSpPr/>
          <p:nvPr/>
        </p:nvGrpSpPr>
        <p:grpSpPr>
          <a:xfrm rot="20816936">
            <a:off x="5326195" y="1257774"/>
            <a:ext cx="585407" cy="328296"/>
            <a:chOff x="2286597" y="810499"/>
            <a:chExt cx="585407" cy="32829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27B94A7-2C64-4C30-8893-5F9004589283}"/>
                </a:ext>
              </a:extLst>
            </p:cNvPr>
            <p:cNvSpPr/>
            <p:nvPr/>
          </p:nvSpPr>
          <p:spPr>
            <a:xfrm>
              <a:off x="2286597" y="810499"/>
              <a:ext cx="200025" cy="200025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ag_118082">
              <a:extLst>
                <a:ext uri="{FF2B5EF4-FFF2-40B4-BE49-F238E27FC236}">
                  <a16:creationId xmlns:a16="http://schemas.microsoft.com/office/drawing/2014/main" id="{8E8025E4-BFCA-4498-8F68-F057826B7115}"/>
                </a:ext>
              </a:extLst>
            </p:cNvPr>
            <p:cNvSpPr/>
            <p:nvPr/>
          </p:nvSpPr>
          <p:spPr>
            <a:xfrm rot="20135970">
              <a:off x="2473583" y="890911"/>
              <a:ext cx="240019" cy="239226"/>
            </a:xfrm>
            <a:custGeom>
              <a:avLst/>
              <a:gdLst>
                <a:gd name="T0" fmla="*/ 6663 w 6717"/>
                <a:gd name="T1" fmla="*/ 4434 h 6705"/>
                <a:gd name="T2" fmla="*/ 3264 w 6717"/>
                <a:gd name="T3" fmla="*/ 1021 h 6705"/>
                <a:gd name="T4" fmla="*/ 3139 w 6717"/>
                <a:gd name="T5" fmla="*/ 980 h 6705"/>
                <a:gd name="T6" fmla="*/ 2129 w 6717"/>
                <a:gd name="T7" fmla="*/ 1141 h 6705"/>
                <a:gd name="T8" fmla="*/ 1917 w 6717"/>
                <a:gd name="T9" fmla="*/ 905 h 6705"/>
                <a:gd name="T10" fmla="*/ 283 w 6717"/>
                <a:gd name="T11" fmla="*/ 282 h 6705"/>
                <a:gd name="T12" fmla="*/ 893 w 6717"/>
                <a:gd name="T13" fmla="*/ 1928 h 6705"/>
                <a:gd name="T14" fmla="*/ 1155 w 6717"/>
                <a:gd name="T15" fmla="*/ 2166 h 6705"/>
                <a:gd name="T16" fmla="*/ 1003 w 6717"/>
                <a:gd name="T17" fmla="*/ 3125 h 6705"/>
                <a:gd name="T18" fmla="*/ 1044 w 6717"/>
                <a:gd name="T19" fmla="*/ 3250 h 6705"/>
                <a:gd name="T20" fmla="*/ 4443 w 6717"/>
                <a:gd name="T21" fmla="*/ 6664 h 6705"/>
                <a:gd name="T22" fmla="*/ 4540 w 6717"/>
                <a:gd name="T23" fmla="*/ 6705 h 6705"/>
                <a:gd name="T24" fmla="*/ 4637 w 6717"/>
                <a:gd name="T25" fmla="*/ 6664 h 6705"/>
                <a:gd name="T26" fmla="*/ 6663 w 6717"/>
                <a:gd name="T27" fmla="*/ 4629 h 6705"/>
                <a:gd name="T28" fmla="*/ 6663 w 6717"/>
                <a:gd name="T29" fmla="*/ 4434 h 6705"/>
                <a:gd name="T30" fmla="*/ 1205 w 6717"/>
                <a:gd name="T31" fmla="*/ 1844 h 6705"/>
                <a:gd name="T32" fmla="*/ 1089 w 6717"/>
                <a:gd name="T33" fmla="*/ 1732 h 6705"/>
                <a:gd name="T34" fmla="*/ 489 w 6717"/>
                <a:gd name="T35" fmla="*/ 492 h 6705"/>
                <a:gd name="T36" fmla="*/ 1720 w 6717"/>
                <a:gd name="T37" fmla="*/ 1101 h 6705"/>
                <a:gd name="T38" fmla="*/ 1807 w 6717"/>
                <a:gd name="T39" fmla="*/ 1192 h 6705"/>
                <a:gd name="T40" fmla="*/ 1391 w 6717"/>
                <a:gd name="T41" fmla="*/ 1258 h 6705"/>
                <a:gd name="T42" fmla="*/ 1280 w 6717"/>
                <a:gd name="T43" fmla="*/ 1370 h 6705"/>
                <a:gd name="T44" fmla="*/ 1205 w 6717"/>
                <a:gd name="T45" fmla="*/ 1844 h 6705"/>
                <a:gd name="T46" fmla="*/ 4540 w 6717"/>
                <a:gd name="T47" fmla="*/ 6370 h 6705"/>
                <a:gd name="T48" fmla="*/ 1295 w 6717"/>
                <a:gd name="T49" fmla="*/ 3110 h 6705"/>
                <a:gd name="T50" fmla="*/ 1413 w 6717"/>
                <a:gd name="T51" fmla="*/ 2357 h 6705"/>
                <a:gd name="T52" fmla="*/ 1941 w 6717"/>
                <a:gd name="T53" fmla="*/ 2614 h 6705"/>
                <a:gd name="T54" fmla="*/ 2057 w 6717"/>
                <a:gd name="T55" fmla="*/ 2789 h 6705"/>
                <a:gd name="T56" fmla="*/ 2432 w 6717"/>
                <a:gd name="T57" fmla="*/ 2942 h 6705"/>
                <a:gd name="T58" fmla="*/ 2807 w 6717"/>
                <a:gd name="T59" fmla="*/ 2789 h 6705"/>
                <a:gd name="T60" fmla="*/ 2807 w 6717"/>
                <a:gd name="T61" fmla="*/ 2037 h 6705"/>
                <a:gd name="T62" fmla="*/ 2057 w 6717"/>
                <a:gd name="T63" fmla="*/ 2037 h 6705"/>
                <a:gd name="T64" fmla="*/ 1908 w 6717"/>
                <a:gd name="T65" fmla="*/ 2329 h 6705"/>
                <a:gd name="T66" fmla="*/ 1460 w 6717"/>
                <a:gd name="T67" fmla="*/ 2058 h 6705"/>
                <a:gd name="T68" fmla="*/ 1544 w 6717"/>
                <a:gd name="T69" fmla="*/ 1522 h 6705"/>
                <a:gd name="T70" fmla="*/ 3125 w 6717"/>
                <a:gd name="T71" fmla="*/ 1272 h 6705"/>
                <a:gd name="T72" fmla="*/ 6371 w 6717"/>
                <a:gd name="T73" fmla="*/ 4532 h 6705"/>
                <a:gd name="T74" fmla="*/ 4540 w 6717"/>
                <a:gd name="T75" fmla="*/ 6370 h 6705"/>
                <a:gd name="T76" fmla="*/ 2251 w 6717"/>
                <a:gd name="T77" fmla="*/ 2382 h 6705"/>
                <a:gd name="T78" fmla="*/ 2180 w 6717"/>
                <a:gd name="T79" fmla="*/ 2393 h 6705"/>
                <a:gd name="T80" fmla="*/ 2252 w 6717"/>
                <a:gd name="T81" fmla="*/ 2233 h 6705"/>
                <a:gd name="T82" fmla="*/ 2612 w 6717"/>
                <a:gd name="T83" fmla="*/ 2233 h 6705"/>
                <a:gd name="T84" fmla="*/ 2612 w 6717"/>
                <a:gd name="T85" fmla="*/ 2596 h 6705"/>
                <a:gd name="T86" fmla="*/ 2333 w 6717"/>
                <a:gd name="T87" fmla="*/ 2649 h 6705"/>
                <a:gd name="T88" fmla="*/ 2251 w 6717"/>
                <a:gd name="T89" fmla="*/ 2382 h 6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17" h="6705">
                  <a:moveTo>
                    <a:pt x="6663" y="4434"/>
                  </a:moveTo>
                  <a:lnTo>
                    <a:pt x="3264" y="1021"/>
                  </a:lnTo>
                  <a:cubicBezTo>
                    <a:pt x="3223" y="993"/>
                    <a:pt x="3181" y="965"/>
                    <a:pt x="3139" y="980"/>
                  </a:cubicBezTo>
                  <a:lnTo>
                    <a:pt x="2129" y="1141"/>
                  </a:lnTo>
                  <a:cubicBezTo>
                    <a:pt x="2064" y="1060"/>
                    <a:pt x="1993" y="982"/>
                    <a:pt x="1917" y="905"/>
                  </a:cubicBezTo>
                  <a:cubicBezTo>
                    <a:pt x="1296" y="278"/>
                    <a:pt x="565" y="0"/>
                    <a:pt x="283" y="282"/>
                  </a:cubicBezTo>
                  <a:cubicBezTo>
                    <a:pt x="0" y="565"/>
                    <a:pt x="273" y="1301"/>
                    <a:pt x="893" y="1928"/>
                  </a:cubicBezTo>
                  <a:cubicBezTo>
                    <a:pt x="979" y="2014"/>
                    <a:pt x="1067" y="2093"/>
                    <a:pt x="1155" y="2166"/>
                  </a:cubicBezTo>
                  <a:lnTo>
                    <a:pt x="1003" y="3125"/>
                  </a:lnTo>
                  <a:cubicBezTo>
                    <a:pt x="1003" y="3181"/>
                    <a:pt x="1016" y="3222"/>
                    <a:pt x="1044" y="3250"/>
                  </a:cubicBezTo>
                  <a:lnTo>
                    <a:pt x="4443" y="6664"/>
                  </a:lnTo>
                  <a:cubicBezTo>
                    <a:pt x="4471" y="6692"/>
                    <a:pt x="4499" y="6705"/>
                    <a:pt x="4540" y="6705"/>
                  </a:cubicBezTo>
                  <a:cubicBezTo>
                    <a:pt x="4581" y="6705"/>
                    <a:pt x="4609" y="6692"/>
                    <a:pt x="4637" y="6664"/>
                  </a:cubicBezTo>
                  <a:lnTo>
                    <a:pt x="6663" y="4629"/>
                  </a:lnTo>
                  <a:cubicBezTo>
                    <a:pt x="6717" y="4573"/>
                    <a:pt x="6717" y="4489"/>
                    <a:pt x="6663" y="4434"/>
                  </a:cubicBezTo>
                  <a:close/>
                  <a:moveTo>
                    <a:pt x="1205" y="1844"/>
                  </a:moveTo>
                  <a:cubicBezTo>
                    <a:pt x="1167" y="1808"/>
                    <a:pt x="1128" y="1770"/>
                    <a:pt x="1089" y="1732"/>
                  </a:cubicBezTo>
                  <a:cubicBezTo>
                    <a:pt x="584" y="1221"/>
                    <a:pt x="315" y="665"/>
                    <a:pt x="489" y="492"/>
                  </a:cubicBezTo>
                  <a:cubicBezTo>
                    <a:pt x="664" y="317"/>
                    <a:pt x="1215" y="590"/>
                    <a:pt x="1720" y="1101"/>
                  </a:cubicBezTo>
                  <a:cubicBezTo>
                    <a:pt x="1749" y="1130"/>
                    <a:pt x="1779" y="1161"/>
                    <a:pt x="1807" y="1192"/>
                  </a:cubicBezTo>
                  <a:lnTo>
                    <a:pt x="1391" y="1258"/>
                  </a:lnTo>
                  <a:cubicBezTo>
                    <a:pt x="1335" y="1258"/>
                    <a:pt x="1293" y="1314"/>
                    <a:pt x="1280" y="1370"/>
                  </a:cubicBezTo>
                  <a:lnTo>
                    <a:pt x="1205" y="1844"/>
                  </a:lnTo>
                  <a:close/>
                  <a:moveTo>
                    <a:pt x="4540" y="6370"/>
                  </a:moveTo>
                  <a:lnTo>
                    <a:pt x="1295" y="3110"/>
                  </a:lnTo>
                  <a:lnTo>
                    <a:pt x="1413" y="2357"/>
                  </a:lnTo>
                  <a:cubicBezTo>
                    <a:pt x="1597" y="2478"/>
                    <a:pt x="1777" y="2566"/>
                    <a:pt x="1941" y="2614"/>
                  </a:cubicBezTo>
                  <a:cubicBezTo>
                    <a:pt x="1968" y="2678"/>
                    <a:pt x="2007" y="2737"/>
                    <a:pt x="2057" y="2789"/>
                  </a:cubicBezTo>
                  <a:cubicBezTo>
                    <a:pt x="2155" y="2886"/>
                    <a:pt x="2293" y="2942"/>
                    <a:pt x="2432" y="2942"/>
                  </a:cubicBezTo>
                  <a:cubicBezTo>
                    <a:pt x="2571" y="2942"/>
                    <a:pt x="2709" y="2886"/>
                    <a:pt x="2807" y="2789"/>
                  </a:cubicBezTo>
                  <a:cubicBezTo>
                    <a:pt x="3015" y="2580"/>
                    <a:pt x="3015" y="2245"/>
                    <a:pt x="2807" y="2037"/>
                  </a:cubicBezTo>
                  <a:cubicBezTo>
                    <a:pt x="2599" y="1842"/>
                    <a:pt x="2252" y="1842"/>
                    <a:pt x="2057" y="2037"/>
                  </a:cubicBezTo>
                  <a:cubicBezTo>
                    <a:pt x="1975" y="2120"/>
                    <a:pt x="1925" y="2222"/>
                    <a:pt x="1908" y="2329"/>
                  </a:cubicBezTo>
                  <a:cubicBezTo>
                    <a:pt x="1773" y="2272"/>
                    <a:pt x="1620" y="2180"/>
                    <a:pt x="1460" y="2058"/>
                  </a:cubicBezTo>
                  <a:lnTo>
                    <a:pt x="1544" y="1522"/>
                  </a:lnTo>
                  <a:lnTo>
                    <a:pt x="3125" y="1272"/>
                  </a:lnTo>
                  <a:lnTo>
                    <a:pt x="6371" y="4532"/>
                  </a:lnTo>
                  <a:lnTo>
                    <a:pt x="4540" y="6370"/>
                  </a:lnTo>
                  <a:close/>
                  <a:moveTo>
                    <a:pt x="2251" y="2382"/>
                  </a:moveTo>
                  <a:cubicBezTo>
                    <a:pt x="2229" y="2390"/>
                    <a:pt x="2205" y="2393"/>
                    <a:pt x="2180" y="2393"/>
                  </a:cubicBezTo>
                  <a:cubicBezTo>
                    <a:pt x="2184" y="2334"/>
                    <a:pt x="2208" y="2276"/>
                    <a:pt x="2252" y="2233"/>
                  </a:cubicBezTo>
                  <a:cubicBezTo>
                    <a:pt x="2399" y="2105"/>
                    <a:pt x="2557" y="2169"/>
                    <a:pt x="2612" y="2233"/>
                  </a:cubicBezTo>
                  <a:cubicBezTo>
                    <a:pt x="2709" y="2330"/>
                    <a:pt x="2709" y="2498"/>
                    <a:pt x="2612" y="2596"/>
                  </a:cubicBezTo>
                  <a:cubicBezTo>
                    <a:pt x="2539" y="2669"/>
                    <a:pt x="2425" y="2688"/>
                    <a:pt x="2333" y="2649"/>
                  </a:cubicBezTo>
                  <a:cubicBezTo>
                    <a:pt x="2503" y="2586"/>
                    <a:pt x="2419" y="2321"/>
                    <a:pt x="2251" y="238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96275FD-6F09-4127-95CD-BBA9B980E943}"/>
                </a:ext>
              </a:extLst>
            </p:cNvPr>
            <p:cNvSpPr txBox="1"/>
            <p:nvPr/>
          </p:nvSpPr>
          <p:spPr>
            <a:xfrm>
              <a:off x="2525017" y="923351"/>
              <a:ext cx="34698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800" dirty="0"/>
            </a:p>
          </p:txBody>
        </p: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8FD9AFA1-98FF-41E4-AA3F-70D65DAF7920}"/>
              </a:ext>
            </a:extLst>
          </p:cNvPr>
          <p:cNvSpPr txBox="1"/>
          <p:nvPr/>
        </p:nvSpPr>
        <p:spPr>
          <a:xfrm>
            <a:off x="5277937" y="1274288"/>
            <a:ext cx="346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1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CDC5020-1280-47C1-9B35-972B04ABFC27}"/>
              </a:ext>
            </a:extLst>
          </p:cNvPr>
          <p:cNvGrpSpPr/>
          <p:nvPr/>
        </p:nvGrpSpPr>
        <p:grpSpPr>
          <a:xfrm>
            <a:off x="5006647" y="1475089"/>
            <a:ext cx="596873" cy="333525"/>
            <a:chOff x="2132416" y="1022792"/>
            <a:chExt cx="596873" cy="333525"/>
          </a:xfrm>
        </p:grpSpPr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BF79F788-711F-408A-9D2A-B2F9B4D86A32}"/>
                </a:ext>
              </a:extLst>
            </p:cNvPr>
            <p:cNvSpPr/>
            <p:nvPr/>
          </p:nvSpPr>
          <p:spPr>
            <a:xfrm>
              <a:off x="2157055" y="1035527"/>
              <a:ext cx="220980" cy="1905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ag_118082">
              <a:extLst>
                <a:ext uri="{FF2B5EF4-FFF2-40B4-BE49-F238E27FC236}">
                  <a16:creationId xmlns:a16="http://schemas.microsoft.com/office/drawing/2014/main" id="{1D8E3140-26C4-43BC-AA0A-176169498F4A}"/>
                </a:ext>
              </a:extLst>
            </p:cNvPr>
            <p:cNvSpPr/>
            <p:nvPr/>
          </p:nvSpPr>
          <p:spPr>
            <a:xfrm rot="20135970">
              <a:off x="2344849" y="1111177"/>
              <a:ext cx="240019" cy="239226"/>
            </a:xfrm>
            <a:custGeom>
              <a:avLst/>
              <a:gdLst>
                <a:gd name="T0" fmla="*/ 6663 w 6717"/>
                <a:gd name="T1" fmla="*/ 4434 h 6705"/>
                <a:gd name="T2" fmla="*/ 3264 w 6717"/>
                <a:gd name="T3" fmla="*/ 1021 h 6705"/>
                <a:gd name="T4" fmla="*/ 3139 w 6717"/>
                <a:gd name="T5" fmla="*/ 980 h 6705"/>
                <a:gd name="T6" fmla="*/ 2129 w 6717"/>
                <a:gd name="T7" fmla="*/ 1141 h 6705"/>
                <a:gd name="T8" fmla="*/ 1917 w 6717"/>
                <a:gd name="T9" fmla="*/ 905 h 6705"/>
                <a:gd name="T10" fmla="*/ 283 w 6717"/>
                <a:gd name="T11" fmla="*/ 282 h 6705"/>
                <a:gd name="T12" fmla="*/ 893 w 6717"/>
                <a:gd name="T13" fmla="*/ 1928 h 6705"/>
                <a:gd name="T14" fmla="*/ 1155 w 6717"/>
                <a:gd name="T15" fmla="*/ 2166 h 6705"/>
                <a:gd name="T16" fmla="*/ 1003 w 6717"/>
                <a:gd name="T17" fmla="*/ 3125 h 6705"/>
                <a:gd name="T18" fmla="*/ 1044 w 6717"/>
                <a:gd name="T19" fmla="*/ 3250 h 6705"/>
                <a:gd name="T20" fmla="*/ 4443 w 6717"/>
                <a:gd name="T21" fmla="*/ 6664 h 6705"/>
                <a:gd name="T22" fmla="*/ 4540 w 6717"/>
                <a:gd name="T23" fmla="*/ 6705 h 6705"/>
                <a:gd name="T24" fmla="*/ 4637 w 6717"/>
                <a:gd name="T25" fmla="*/ 6664 h 6705"/>
                <a:gd name="T26" fmla="*/ 6663 w 6717"/>
                <a:gd name="T27" fmla="*/ 4629 h 6705"/>
                <a:gd name="T28" fmla="*/ 6663 w 6717"/>
                <a:gd name="T29" fmla="*/ 4434 h 6705"/>
                <a:gd name="T30" fmla="*/ 1205 w 6717"/>
                <a:gd name="T31" fmla="*/ 1844 h 6705"/>
                <a:gd name="T32" fmla="*/ 1089 w 6717"/>
                <a:gd name="T33" fmla="*/ 1732 h 6705"/>
                <a:gd name="T34" fmla="*/ 489 w 6717"/>
                <a:gd name="T35" fmla="*/ 492 h 6705"/>
                <a:gd name="T36" fmla="*/ 1720 w 6717"/>
                <a:gd name="T37" fmla="*/ 1101 h 6705"/>
                <a:gd name="T38" fmla="*/ 1807 w 6717"/>
                <a:gd name="T39" fmla="*/ 1192 h 6705"/>
                <a:gd name="T40" fmla="*/ 1391 w 6717"/>
                <a:gd name="T41" fmla="*/ 1258 h 6705"/>
                <a:gd name="T42" fmla="*/ 1280 w 6717"/>
                <a:gd name="T43" fmla="*/ 1370 h 6705"/>
                <a:gd name="T44" fmla="*/ 1205 w 6717"/>
                <a:gd name="T45" fmla="*/ 1844 h 6705"/>
                <a:gd name="T46" fmla="*/ 4540 w 6717"/>
                <a:gd name="T47" fmla="*/ 6370 h 6705"/>
                <a:gd name="T48" fmla="*/ 1295 w 6717"/>
                <a:gd name="T49" fmla="*/ 3110 h 6705"/>
                <a:gd name="T50" fmla="*/ 1413 w 6717"/>
                <a:gd name="T51" fmla="*/ 2357 h 6705"/>
                <a:gd name="T52" fmla="*/ 1941 w 6717"/>
                <a:gd name="T53" fmla="*/ 2614 h 6705"/>
                <a:gd name="T54" fmla="*/ 2057 w 6717"/>
                <a:gd name="T55" fmla="*/ 2789 h 6705"/>
                <a:gd name="T56" fmla="*/ 2432 w 6717"/>
                <a:gd name="T57" fmla="*/ 2942 h 6705"/>
                <a:gd name="T58" fmla="*/ 2807 w 6717"/>
                <a:gd name="T59" fmla="*/ 2789 h 6705"/>
                <a:gd name="T60" fmla="*/ 2807 w 6717"/>
                <a:gd name="T61" fmla="*/ 2037 h 6705"/>
                <a:gd name="T62" fmla="*/ 2057 w 6717"/>
                <a:gd name="T63" fmla="*/ 2037 h 6705"/>
                <a:gd name="T64" fmla="*/ 1908 w 6717"/>
                <a:gd name="T65" fmla="*/ 2329 h 6705"/>
                <a:gd name="T66" fmla="*/ 1460 w 6717"/>
                <a:gd name="T67" fmla="*/ 2058 h 6705"/>
                <a:gd name="T68" fmla="*/ 1544 w 6717"/>
                <a:gd name="T69" fmla="*/ 1522 h 6705"/>
                <a:gd name="T70" fmla="*/ 3125 w 6717"/>
                <a:gd name="T71" fmla="*/ 1272 h 6705"/>
                <a:gd name="T72" fmla="*/ 6371 w 6717"/>
                <a:gd name="T73" fmla="*/ 4532 h 6705"/>
                <a:gd name="T74" fmla="*/ 4540 w 6717"/>
                <a:gd name="T75" fmla="*/ 6370 h 6705"/>
                <a:gd name="T76" fmla="*/ 2251 w 6717"/>
                <a:gd name="T77" fmla="*/ 2382 h 6705"/>
                <a:gd name="T78" fmla="*/ 2180 w 6717"/>
                <a:gd name="T79" fmla="*/ 2393 h 6705"/>
                <a:gd name="T80" fmla="*/ 2252 w 6717"/>
                <a:gd name="T81" fmla="*/ 2233 h 6705"/>
                <a:gd name="T82" fmla="*/ 2612 w 6717"/>
                <a:gd name="T83" fmla="*/ 2233 h 6705"/>
                <a:gd name="T84" fmla="*/ 2612 w 6717"/>
                <a:gd name="T85" fmla="*/ 2596 h 6705"/>
                <a:gd name="T86" fmla="*/ 2333 w 6717"/>
                <a:gd name="T87" fmla="*/ 2649 h 6705"/>
                <a:gd name="T88" fmla="*/ 2251 w 6717"/>
                <a:gd name="T89" fmla="*/ 2382 h 6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17" h="6705">
                  <a:moveTo>
                    <a:pt x="6663" y="4434"/>
                  </a:moveTo>
                  <a:lnTo>
                    <a:pt x="3264" y="1021"/>
                  </a:lnTo>
                  <a:cubicBezTo>
                    <a:pt x="3223" y="993"/>
                    <a:pt x="3181" y="965"/>
                    <a:pt x="3139" y="980"/>
                  </a:cubicBezTo>
                  <a:lnTo>
                    <a:pt x="2129" y="1141"/>
                  </a:lnTo>
                  <a:cubicBezTo>
                    <a:pt x="2064" y="1060"/>
                    <a:pt x="1993" y="982"/>
                    <a:pt x="1917" y="905"/>
                  </a:cubicBezTo>
                  <a:cubicBezTo>
                    <a:pt x="1296" y="278"/>
                    <a:pt x="565" y="0"/>
                    <a:pt x="283" y="282"/>
                  </a:cubicBezTo>
                  <a:cubicBezTo>
                    <a:pt x="0" y="565"/>
                    <a:pt x="273" y="1301"/>
                    <a:pt x="893" y="1928"/>
                  </a:cubicBezTo>
                  <a:cubicBezTo>
                    <a:pt x="979" y="2014"/>
                    <a:pt x="1067" y="2093"/>
                    <a:pt x="1155" y="2166"/>
                  </a:cubicBezTo>
                  <a:lnTo>
                    <a:pt x="1003" y="3125"/>
                  </a:lnTo>
                  <a:cubicBezTo>
                    <a:pt x="1003" y="3181"/>
                    <a:pt x="1016" y="3222"/>
                    <a:pt x="1044" y="3250"/>
                  </a:cubicBezTo>
                  <a:lnTo>
                    <a:pt x="4443" y="6664"/>
                  </a:lnTo>
                  <a:cubicBezTo>
                    <a:pt x="4471" y="6692"/>
                    <a:pt x="4499" y="6705"/>
                    <a:pt x="4540" y="6705"/>
                  </a:cubicBezTo>
                  <a:cubicBezTo>
                    <a:pt x="4581" y="6705"/>
                    <a:pt x="4609" y="6692"/>
                    <a:pt x="4637" y="6664"/>
                  </a:cubicBezTo>
                  <a:lnTo>
                    <a:pt x="6663" y="4629"/>
                  </a:lnTo>
                  <a:cubicBezTo>
                    <a:pt x="6717" y="4573"/>
                    <a:pt x="6717" y="4489"/>
                    <a:pt x="6663" y="4434"/>
                  </a:cubicBezTo>
                  <a:close/>
                  <a:moveTo>
                    <a:pt x="1205" y="1844"/>
                  </a:moveTo>
                  <a:cubicBezTo>
                    <a:pt x="1167" y="1808"/>
                    <a:pt x="1128" y="1770"/>
                    <a:pt x="1089" y="1732"/>
                  </a:cubicBezTo>
                  <a:cubicBezTo>
                    <a:pt x="584" y="1221"/>
                    <a:pt x="315" y="665"/>
                    <a:pt x="489" y="492"/>
                  </a:cubicBezTo>
                  <a:cubicBezTo>
                    <a:pt x="664" y="317"/>
                    <a:pt x="1215" y="590"/>
                    <a:pt x="1720" y="1101"/>
                  </a:cubicBezTo>
                  <a:cubicBezTo>
                    <a:pt x="1749" y="1130"/>
                    <a:pt x="1779" y="1161"/>
                    <a:pt x="1807" y="1192"/>
                  </a:cubicBezTo>
                  <a:lnTo>
                    <a:pt x="1391" y="1258"/>
                  </a:lnTo>
                  <a:cubicBezTo>
                    <a:pt x="1335" y="1258"/>
                    <a:pt x="1293" y="1314"/>
                    <a:pt x="1280" y="1370"/>
                  </a:cubicBezTo>
                  <a:lnTo>
                    <a:pt x="1205" y="1844"/>
                  </a:lnTo>
                  <a:close/>
                  <a:moveTo>
                    <a:pt x="4540" y="6370"/>
                  </a:moveTo>
                  <a:lnTo>
                    <a:pt x="1295" y="3110"/>
                  </a:lnTo>
                  <a:lnTo>
                    <a:pt x="1413" y="2357"/>
                  </a:lnTo>
                  <a:cubicBezTo>
                    <a:pt x="1597" y="2478"/>
                    <a:pt x="1777" y="2566"/>
                    <a:pt x="1941" y="2614"/>
                  </a:cubicBezTo>
                  <a:cubicBezTo>
                    <a:pt x="1968" y="2678"/>
                    <a:pt x="2007" y="2737"/>
                    <a:pt x="2057" y="2789"/>
                  </a:cubicBezTo>
                  <a:cubicBezTo>
                    <a:pt x="2155" y="2886"/>
                    <a:pt x="2293" y="2942"/>
                    <a:pt x="2432" y="2942"/>
                  </a:cubicBezTo>
                  <a:cubicBezTo>
                    <a:pt x="2571" y="2942"/>
                    <a:pt x="2709" y="2886"/>
                    <a:pt x="2807" y="2789"/>
                  </a:cubicBezTo>
                  <a:cubicBezTo>
                    <a:pt x="3015" y="2580"/>
                    <a:pt x="3015" y="2245"/>
                    <a:pt x="2807" y="2037"/>
                  </a:cubicBezTo>
                  <a:cubicBezTo>
                    <a:pt x="2599" y="1842"/>
                    <a:pt x="2252" y="1842"/>
                    <a:pt x="2057" y="2037"/>
                  </a:cubicBezTo>
                  <a:cubicBezTo>
                    <a:pt x="1975" y="2120"/>
                    <a:pt x="1925" y="2222"/>
                    <a:pt x="1908" y="2329"/>
                  </a:cubicBezTo>
                  <a:cubicBezTo>
                    <a:pt x="1773" y="2272"/>
                    <a:pt x="1620" y="2180"/>
                    <a:pt x="1460" y="2058"/>
                  </a:cubicBezTo>
                  <a:lnTo>
                    <a:pt x="1544" y="1522"/>
                  </a:lnTo>
                  <a:lnTo>
                    <a:pt x="3125" y="1272"/>
                  </a:lnTo>
                  <a:lnTo>
                    <a:pt x="6371" y="4532"/>
                  </a:lnTo>
                  <a:lnTo>
                    <a:pt x="4540" y="6370"/>
                  </a:lnTo>
                  <a:close/>
                  <a:moveTo>
                    <a:pt x="2251" y="2382"/>
                  </a:moveTo>
                  <a:cubicBezTo>
                    <a:pt x="2229" y="2390"/>
                    <a:pt x="2205" y="2393"/>
                    <a:pt x="2180" y="2393"/>
                  </a:cubicBezTo>
                  <a:cubicBezTo>
                    <a:pt x="2184" y="2334"/>
                    <a:pt x="2208" y="2276"/>
                    <a:pt x="2252" y="2233"/>
                  </a:cubicBezTo>
                  <a:cubicBezTo>
                    <a:pt x="2399" y="2105"/>
                    <a:pt x="2557" y="2169"/>
                    <a:pt x="2612" y="2233"/>
                  </a:cubicBezTo>
                  <a:cubicBezTo>
                    <a:pt x="2709" y="2330"/>
                    <a:pt x="2709" y="2498"/>
                    <a:pt x="2612" y="2596"/>
                  </a:cubicBezTo>
                  <a:cubicBezTo>
                    <a:pt x="2539" y="2669"/>
                    <a:pt x="2425" y="2688"/>
                    <a:pt x="2333" y="2649"/>
                  </a:cubicBezTo>
                  <a:cubicBezTo>
                    <a:pt x="2503" y="2586"/>
                    <a:pt x="2419" y="2321"/>
                    <a:pt x="2251" y="238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903882E-9C4D-4D4B-9058-4960CD887A87}"/>
                </a:ext>
              </a:extLst>
            </p:cNvPr>
            <p:cNvGrpSpPr/>
            <p:nvPr/>
          </p:nvGrpSpPr>
          <p:grpSpPr>
            <a:xfrm>
              <a:off x="2132416" y="1022792"/>
              <a:ext cx="596873" cy="333525"/>
              <a:chOff x="4252509" y="1561514"/>
              <a:chExt cx="596873" cy="333525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6E1427-02E0-4D0C-B4FA-7DEC5FA8551B}"/>
                  </a:ext>
                </a:extLst>
              </p:cNvPr>
              <p:cNvSpPr txBox="1"/>
              <p:nvPr/>
            </p:nvSpPr>
            <p:spPr>
              <a:xfrm>
                <a:off x="4502395" y="1679595"/>
                <a:ext cx="34698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800" dirty="0"/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62AB788-569A-4537-A049-1DA5EAA03396}"/>
                  </a:ext>
                </a:extLst>
              </p:cNvPr>
              <p:cNvSpPr txBox="1"/>
              <p:nvPr/>
            </p:nvSpPr>
            <p:spPr>
              <a:xfrm>
                <a:off x="4252509" y="1561514"/>
                <a:ext cx="34698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1100" dirty="0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62CBF2C-E88D-4A7A-8F1F-1E3F3742DE08}"/>
              </a:ext>
            </a:extLst>
          </p:cNvPr>
          <p:cNvGrpSpPr/>
          <p:nvPr/>
        </p:nvGrpSpPr>
        <p:grpSpPr>
          <a:xfrm>
            <a:off x="5516806" y="1535897"/>
            <a:ext cx="625425" cy="305354"/>
            <a:chOff x="2576422" y="1082295"/>
            <a:chExt cx="625425" cy="305354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F95E770-A9BB-47B0-87D4-DF923B61578B}"/>
                </a:ext>
              </a:extLst>
            </p:cNvPr>
            <p:cNvSpPr txBox="1"/>
            <p:nvPr/>
          </p:nvSpPr>
          <p:spPr>
            <a:xfrm>
              <a:off x="2854860" y="1172205"/>
              <a:ext cx="34698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8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F208E66-8301-4992-A47C-BC64ECC91A5B}"/>
                </a:ext>
              </a:extLst>
            </p:cNvPr>
            <p:cNvGrpSpPr/>
            <p:nvPr/>
          </p:nvGrpSpPr>
          <p:grpSpPr>
            <a:xfrm>
              <a:off x="2632527" y="1111835"/>
              <a:ext cx="411365" cy="271860"/>
              <a:chOff x="2632527" y="1111835"/>
              <a:chExt cx="411365" cy="27186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B9E8210-68BA-43AA-99CF-C041B3462CD8}"/>
                  </a:ext>
                </a:extLst>
              </p:cNvPr>
              <p:cNvSpPr/>
              <p:nvPr/>
            </p:nvSpPr>
            <p:spPr>
              <a:xfrm>
                <a:off x="2632527" y="1111835"/>
                <a:ext cx="180975" cy="180975"/>
              </a:xfrm>
              <a:prstGeom prst="rect">
                <a:avLst/>
              </a:pr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tag_118082">
                <a:extLst>
                  <a:ext uri="{FF2B5EF4-FFF2-40B4-BE49-F238E27FC236}">
                    <a16:creationId xmlns:a16="http://schemas.microsoft.com/office/drawing/2014/main" id="{F25952F3-C7AE-474E-884E-FA66623E95AC}"/>
                  </a:ext>
                </a:extLst>
              </p:cNvPr>
              <p:cNvSpPr/>
              <p:nvPr/>
            </p:nvSpPr>
            <p:spPr>
              <a:xfrm rot="20135970">
                <a:off x="2803873" y="1144469"/>
                <a:ext cx="240019" cy="239226"/>
              </a:xfrm>
              <a:custGeom>
                <a:avLst/>
                <a:gdLst>
                  <a:gd name="T0" fmla="*/ 6663 w 6717"/>
                  <a:gd name="T1" fmla="*/ 4434 h 6705"/>
                  <a:gd name="T2" fmla="*/ 3264 w 6717"/>
                  <a:gd name="T3" fmla="*/ 1021 h 6705"/>
                  <a:gd name="T4" fmla="*/ 3139 w 6717"/>
                  <a:gd name="T5" fmla="*/ 980 h 6705"/>
                  <a:gd name="T6" fmla="*/ 2129 w 6717"/>
                  <a:gd name="T7" fmla="*/ 1141 h 6705"/>
                  <a:gd name="T8" fmla="*/ 1917 w 6717"/>
                  <a:gd name="T9" fmla="*/ 905 h 6705"/>
                  <a:gd name="T10" fmla="*/ 283 w 6717"/>
                  <a:gd name="T11" fmla="*/ 282 h 6705"/>
                  <a:gd name="T12" fmla="*/ 893 w 6717"/>
                  <a:gd name="T13" fmla="*/ 1928 h 6705"/>
                  <a:gd name="T14" fmla="*/ 1155 w 6717"/>
                  <a:gd name="T15" fmla="*/ 2166 h 6705"/>
                  <a:gd name="T16" fmla="*/ 1003 w 6717"/>
                  <a:gd name="T17" fmla="*/ 3125 h 6705"/>
                  <a:gd name="T18" fmla="*/ 1044 w 6717"/>
                  <a:gd name="T19" fmla="*/ 3250 h 6705"/>
                  <a:gd name="T20" fmla="*/ 4443 w 6717"/>
                  <a:gd name="T21" fmla="*/ 6664 h 6705"/>
                  <a:gd name="T22" fmla="*/ 4540 w 6717"/>
                  <a:gd name="T23" fmla="*/ 6705 h 6705"/>
                  <a:gd name="T24" fmla="*/ 4637 w 6717"/>
                  <a:gd name="T25" fmla="*/ 6664 h 6705"/>
                  <a:gd name="T26" fmla="*/ 6663 w 6717"/>
                  <a:gd name="T27" fmla="*/ 4629 h 6705"/>
                  <a:gd name="T28" fmla="*/ 6663 w 6717"/>
                  <a:gd name="T29" fmla="*/ 4434 h 6705"/>
                  <a:gd name="T30" fmla="*/ 1205 w 6717"/>
                  <a:gd name="T31" fmla="*/ 1844 h 6705"/>
                  <a:gd name="T32" fmla="*/ 1089 w 6717"/>
                  <a:gd name="T33" fmla="*/ 1732 h 6705"/>
                  <a:gd name="T34" fmla="*/ 489 w 6717"/>
                  <a:gd name="T35" fmla="*/ 492 h 6705"/>
                  <a:gd name="T36" fmla="*/ 1720 w 6717"/>
                  <a:gd name="T37" fmla="*/ 1101 h 6705"/>
                  <a:gd name="T38" fmla="*/ 1807 w 6717"/>
                  <a:gd name="T39" fmla="*/ 1192 h 6705"/>
                  <a:gd name="T40" fmla="*/ 1391 w 6717"/>
                  <a:gd name="T41" fmla="*/ 1258 h 6705"/>
                  <a:gd name="T42" fmla="*/ 1280 w 6717"/>
                  <a:gd name="T43" fmla="*/ 1370 h 6705"/>
                  <a:gd name="T44" fmla="*/ 1205 w 6717"/>
                  <a:gd name="T45" fmla="*/ 1844 h 6705"/>
                  <a:gd name="T46" fmla="*/ 4540 w 6717"/>
                  <a:gd name="T47" fmla="*/ 6370 h 6705"/>
                  <a:gd name="T48" fmla="*/ 1295 w 6717"/>
                  <a:gd name="T49" fmla="*/ 3110 h 6705"/>
                  <a:gd name="T50" fmla="*/ 1413 w 6717"/>
                  <a:gd name="T51" fmla="*/ 2357 h 6705"/>
                  <a:gd name="T52" fmla="*/ 1941 w 6717"/>
                  <a:gd name="T53" fmla="*/ 2614 h 6705"/>
                  <a:gd name="T54" fmla="*/ 2057 w 6717"/>
                  <a:gd name="T55" fmla="*/ 2789 h 6705"/>
                  <a:gd name="T56" fmla="*/ 2432 w 6717"/>
                  <a:gd name="T57" fmla="*/ 2942 h 6705"/>
                  <a:gd name="T58" fmla="*/ 2807 w 6717"/>
                  <a:gd name="T59" fmla="*/ 2789 h 6705"/>
                  <a:gd name="T60" fmla="*/ 2807 w 6717"/>
                  <a:gd name="T61" fmla="*/ 2037 h 6705"/>
                  <a:gd name="T62" fmla="*/ 2057 w 6717"/>
                  <a:gd name="T63" fmla="*/ 2037 h 6705"/>
                  <a:gd name="T64" fmla="*/ 1908 w 6717"/>
                  <a:gd name="T65" fmla="*/ 2329 h 6705"/>
                  <a:gd name="T66" fmla="*/ 1460 w 6717"/>
                  <a:gd name="T67" fmla="*/ 2058 h 6705"/>
                  <a:gd name="T68" fmla="*/ 1544 w 6717"/>
                  <a:gd name="T69" fmla="*/ 1522 h 6705"/>
                  <a:gd name="T70" fmla="*/ 3125 w 6717"/>
                  <a:gd name="T71" fmla="*/ 1272 h 6705"/>
                  <a:gd name="T72" fmla="*/ 6371 w 6717"/>
                  <a:gd name="T73" fmla="*/ 4532 h 6705"/>
                  <a:gd name="T74" fmla="*/ 4540 w 6717"/>
                  <a:gd name="T75" fmla="*/ 6370 h 6705"/>
                  <a:gd name="T76" fmla="*/ 2251 w 6717"/>
                  <a:gd name="T77" fmla="*/ 2382 h 6705"/>
                  <a:gd name="T78" fmla="*/ 2180 w 6717"/>
                  <a:gd name="T79" fmla="*/ 2393 h 6705"/>
                  <a:gd name="T80" fmla="*/ 2252 w 6717"/>
                  <a:gd name="T81" fmla="*/ 2233 h 6705"/>
                  <a:gd name="T82" fmla="*/ 2612 w 6717"/>
                  <a:gd name="T83" fmla="*/ 2233 h 6705"/>
                  <a:gd name="T84" fmla="*/ 2612 w 6717"/>
                  <a:gd name="T85" fmla="*/ 2596 h 6705"/>
                  <a:gd name="T86" fmla="*/ 2333 w 6717"/>
                  <a:gd name="T87" fmla="*/ 2649 h 6705"/>
                  <a:gd name="T88" fmla="*/ 2251 w 6717"/>
                  <a:gd name="T89" fmla="*/ 2382 h 6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717" h="6705">
                    <a:moveTo>
                      <a:pt x="6663" y="4434"/>
                    </a:moveTo>
                    <a:lnTo>
                      <a:pt x="3264" y="1021"/>
                    </a:lnTo>
                    <a:cubicBezTo>
                      <a:pt x="3223" y="993"/>
                      <a:pt x="3181" y="965"/>
                      <a:pt x="3139" y="980"/>
                    </a:cubicBezTo>
                    <a:lnTo>
                      <a:pt x="2129" y="1141"/>
                    </a:lnTo>
                    <a:cubicBezTo>
                      <a:pt x="2064" y="1060"/>
                      <a:pt x="1993" y="982"/>
                      <a:pt x="1917" y="905"/>
                    </a:cubicBezTo>
                    <a:cubicBezTo>
                      <a:pt x="1296" y="278"/>
                      <a:pt x="565" y="0"/>
                      <a:pt x="283" y="282"/>
                    </a:cubicBezTo>
                    <a:cubicBezTo>
                      <a:pt x="0" y="565"/>
                      <a:pt x="273" y="1301"/>
                      <a:pt x="893" y="1928"/>
                    </a:cubicBezTo>
                    <a:cubicBezTo>
                      <a:pt x="979" y="2014"/>
                      <a:pt x="1067" y="2093"/>
                      <a:pt x="1155" y="2166"/>
                    </a:cubicBezTo>
                    <a:lnTo>
                      <a:pt x="1003" y="3125"/>
                    </a:lnTo>
                    <a:cubicBezTo>
                      <a:pt x="1003" y="3181"/>
                      <a:pt x="1016" y="3222"/>
                      <a:pt x="1044" y="3250"/>
                    </a:cubicBezTo>
                    <a:lnTo>
                      <a:pt x="4443" y="6664"/>
                    </a:lnTo>
                    <a:cubicBezTo>
                      <a:pt x="4471" y="6692"/>
                      <a:pt x="4499" y="6705"/>
                      <a:pt x="4540" y="6705"/>
                    </a:cubicBezTo>
                    <a:cubicBezTo>
                      <a:pt x="4581" y="6705"/>
                      <a:pt x="4609" y="6692"/>
                      <a:pt x="4637" y="6664"/>
                    </a:cubicBezTo>
                    <a:lnTo>
                      <a:pt x="6663" y="4629"/>
                    </a:lnTo>
                    <a:cubicBezTo>
                      <a:pt x="6717" y="4573"/>
                      <a:pt x="6717" y="4489"/>
                      <a:pt x="6663" y="4434"/>
                    </a:cubicBezTo>
                    <a:close/>
                    <a:moveTo>
                      <a:pt x="1205" y="1844"/>
                    </a:moveTo>
                    <a:cubicBezTo>
                      <a:pt x="1167" y="1808"/>
                      <a:pt x="1128" y="1770"/>
                      <a:pt x="1089" y="1732"/>
                    </a:cubicBezTo>
                    <a:cubicBezTo>
                      <a:pt x="584" y="1221"/>
                      <a:pt x="315" y="665"/>
                      <a:pt x="489" y="492"/>
                    </a:cubicBezTo>
                    <a:cubicBezTo>
                      <a:pt x="664" y="317"/>
                      <a:pt x="1215" y="590"/>
                      <a:pt x="1720" y="1101"/>
                    </a:cubicBezTo>
                    <a:cubicBezTo>
                      <a:pt x="1749" y="1130"/>
                      <a:pt x="1779" y="1161"/>
                      <a:pt x="1807" y="1192"/>
                    </a:cubicBezTo>
                    <a:lnTo>
                      <a:pt x="1391" y="1258"/>
                    </a:lnTo>
                    <a:cubicBezTo>
                      <a:pt x="1335" y="1258"/>
                      <a:pt x="1293" y="1314"/>
                      <a:pt x="1280" y="1370"/>
                    </a:cubicBezTo>
                    <a:lnTo>
                      <a:pt x="1205" y="1844"/>
                    </a:lnTo>
                    <a:close/>
                    <a:moveTo>
                      <a:pt x="4540" y="6370"/>
                    </a:moveTo>
                    <a:lnTo>
                      <a:pt x="1295" y="3110"/>
                    </a:lnTo>
                    <a:lnTo>
                      <a:pt x="1413" y="2357"/>
                    </a:lnTo>
                    <a:cubicBezTo>
                      <a:pt x="1597" y="2478"/>
                      <a:pt x="1777" y="2566"/>
                      <a:pt x="1941" y="2614"/>
                    </a:cubicBezTo>
                    <a:cubicBezTo>
                      <a:pt x="1968" y="2678"/>
                      <a:pt x="2007" y="2737"/>
                      <a:pt x="2057" y="2789"/>
                    </a:cubicBezTo>
                    <a:cubicBezTo>
                      <a:pt x="2155" y="2886"/>
                      <a:pt x="2293" y="2942"/>
                      <a:pt x="2432" y="2942"/>
                    </a:cubicBezTo>
                    <a:cubicBezTo>
                      <a:pt x="2571" y="2942"/>
                      <a:pt x="2709" y="2886"/>
                      <a:pt x="2807" y="2789"/>
                    </a:cubicBezTo>
                    <a:cubicBezTo>
                      <a:pt x="3015" y="2580"/>
                      <a:pt x="3015" y="2245"/>
                      <a:pt x="2807" y="2037"/>
                    </a:cubicBezTo>
                    <a:cubicBezTo>
                      <a:pt x="2599" y="1842"/>
                      <a:pt x="2252" y="1842"/>
                      <a:pt x="2057" y="2037"/>
                    </a:cubicBezTo>
                    <a:cubicBezTo>
                      <a:pt x="1975" y="2120"/>
                      <a:pt x="1925" y="2222"/>
                      <a:pt x="1908" y="2329"/>
                    </a:cubicBezTo>
                    <a:cubicBezTo>
                      <a:pt x="1773" y="2272"/>
                      <a:pt x="1620" y="2180"/>
                      <a:pt x="1460" y="2058"/>
                    </a:cubicBezTo>
                    <a:lnTo>
                      <a:pt x="1544" y="1522"/>
                    </a:lnTo>
                    <a:lnTo>
                      <a:pt x="3125" y="1272"/>
                    </a:lnTo>
                    <a:lnTo>
                      <a:pt x="6371" y="4532"/>
                    </a:lnTo>
                    <a:lnTo>
                      <a:pt x="4540" y="6370"/>
                    </a:lnTo>
                    <a:close/>
                    <a:moveTo>
                      <a:pt x="2251" y="2382"/>
                    </a:moveTo>
                    <a:cubicBezTo>
                      <a:pt x="2229" y="2390"/>
                      <a:pt x="2205" y="2393"/>
                      <a:pt x="2180" y="2393"/>
                    </a:cubicBezTo>
                    <a:cubicBezTo>
                      <a:pt x="2184" y="2334"/>
                      <a:pt x="2208" y="2276"/>
                      <a:pt x="2252" y="2233"/>
                    </a:cubicBezTo>
                    <a:cubicBezTo>
                      <a:pt x="2399" y="2105"/>
                      <a:pt x="2557" y="2169"/>
                      <a:pt x="2612" y="2233"/>
                    </a:cubicBezTo>
                    <a:cubicBezTo>
                      <a:pt x="2709" y="2330"/>
                      <a:pt x="2709" y="2498"/>
                      <a:pt x="2612" y="2596"/>
                    </a:cubicBezTo>
                    <a:cubicBezTo>
                      <a:pt x="2539" y="2669"/>
                      <a:pt x="2425" y="2688"/>
                      <a:pt x="2333" y="2649"/>
                    </a:cubicBezTo>
                    <a:cubicBezTo>
                      <a:pt x="2503" y="2586"/>
                      <a:pt x="2419" y="2321"/>
                      <a:pt x="2251" y="238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74470D6-8338-4B67-B3E1-0D71EE6B2F35}"/>
                </a:ext>
              </a:extLst>
            </p:cNvPr>
            <p:cNvSpPr txBox="1"/>
            <p:nvPr/>
          </p:nvSpPr>
          <p:spPr>
            <a:xfrm>
              <a:off x="2576422" y="1082295"/>
              <a:ext cx="34698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100" dirty="0"/>
            </a:p>
          </p:txBody>
        </p:sp>
      </p:grpSp>
      <p:sp>
        <p:nvSpPr>
          <p:cNvPr id="102" name="矩形 101">
            <a:extLst>
              <a:ext uri="{FF2B5EF4-FFF2-40B4-BE49-F238E27FC236}">
                <a16:creationId xmlns:a16="http://schemas.microsoft.com/office/drawing/2014/main" id="{ADAEB64D-17B5-4AFB-A9F9-473E58AAB828}"/>
              </a:ext>
            </a:extLst>
          </p:cNvPr>
          <p:cNvSpPr/>
          <p:nvPr/>
        </p:nvSpPr>
        <p:spPr>
          <a:xfrm>
            <a:off x="3453648" y="1029851"/>
            <a:ext cx="5284703" cy="1153333"/>
          </a:xfrm>
          <a:prstGeom prst="rect">
            <a:avLst/>
          </a:prstGeom>
          <a:noFill/>
          <a:ln w="28575">
            <a:solidFill>
              <a:srgbClr val="77C9C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27169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AB2B7CD-A183-4A6A-9015-496C8129EAA6}"/>
              </a:ext>
            </a:extLst>
          </p:cNvPr>
          <p:cNvSpPr txBox="1"/>
          <p:nvPr/>
        </p:nvSpPr>
        <p:spPr>
          <a:xfrm>
            <a:off x="3784937" y="847981"/>
            <a:ext cx="24738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Experimental LC-MS/MS database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EF4D0A1-2911-432A-879E-78A37BA71773}"/>
              </a:ext>
            </a:extLst>
          </p:cNvPr>
          <p:cNvSpPr txBox="1"/>
          <p:nvPr/>
        </p:nvSpPr>
        <p:spPr>
          <a:xfrm>
            <a:off x="6588813" y="2432620"/>
            <a:ext cx="592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Retip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67BD4DE-82A6-4CD6-8C91-1AD451301155}"/>
              </a:ext>
            </a:extLst>
          </p:cNvPr>
          <p:cNvSpPr txBox="1"/>
          <p:nvPr/>
        </p:nvSpPr>
        <p:spPr>
          <a:xfrm>
            <a:off x="6566197" y="3002370"/>
            <a:ext cx="1077075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7A5BC6B4-A485-4135-ADE5-39A6AFC3A1F9}"/>
              </a:ext>
            </a:extLst>
          </p:cNvPr>
          <p:cNvGrpSpPr/>
          <p:nvPr/>
        </p:nvGrpSpPr>
        <p:grpSpPr>
          <a:xfrm>
            <a:off x="4280202" y="3252157"/>
            <a:ext cx="1990415" cy="1028702"/>
            <a:chOff x="1766308" y="2263658"/>
            <a:chExt cx="1990415" cy="1028702"/>
          </a:xfrm>
        </p:grpSpPr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F3D250E5-E766-4ABC-BACA-8728FF1C3DD8}"/>
                </a:ext>
              </a:extLst>
            </p:cNvPr>
            <p:cNvCxnSpPr>
              <a:cxnSpLocks/>
            </p:cNvCxnSpPr>
            <p:nvPr/>
          </p:nvCxnSpPr>
          <p:spPr>
            <a:xfrm>
              <a:off x="1963976" y="2263658"/>
              <a:ext cx="0" cy="1028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FE5C2B82-B5D3-4187-8B2B-692EED6BE455}"/>
                </a:ext>
              </a:extLst>
            </p:cNvPr>
            <p:cNvSpPr txBox="1"/>
            <p:nvPr/>
          </p:nvSpPr>
          <p:spPr>
            <a:xfrm>
              <a:off x="1766308" y="2655184"/>
              <a:ext cx="19904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SMARTS rules filter</a:t>
              </a:r>
            </a:p>
          </p:txBody>
        </p: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E604D4B-7CD4-478A-BC23-6C5D22063A55}"/>
              </a:ext>
            </a:extLst>
          </p:cNvPr>
          <p:cNvSpPr txBox="1"/>
          <p:nvPr/>
        </p:nvSpPr>
        <p:spPr>
          <a:xfrm>
            <a:off x="3839665" y="4284132"/>
            <a:ext cx="1276410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HMDB subset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F7240E1-FCAF-4A0B-B930-3F18F3DEAC5D}"/>
              </a:ext>
            </a:extLst>
          </p:cNvPr>
          <p:cNvSpPr txBox="1"/>
          <p:nvPr/>
        </p:nvSpPr>
        <p:spPr>
          <a:xfrm>
            <a:off x="6210210" y="3941105"/>
            <a:ext cx="9064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100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1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842AE487-C0AD-411F-BB06-5F9134DE6682}"/>
              </a:ext>
            </a:extLst>
          </p:cNvPr>
          <p:cNvGrpSpPr/>
          <p:nvPr/>
        </p:nvGrpSpPr>
        <p:grpSpPr>
          <a:xfrm>
            <a:off x="3415211" y="3300241"/>
            <a:ext cx="1110317" cy="891976"/>
            <a:chOff x="437911" y="3167053"/>
            <a:chExt cx="1110317" cy="891976"/>
          </a:xfrm>
        </p:grpSpPr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86C7276-DB72-48FE-B496-7F04F6E9915A}"/>
                </a:ext>
              </a:extLst>
            </p:cNvPr>
            <p:cNvSpPr txBox="1"/>
            <p:nvPr/>
          </p:nvSpPr>
          <p:spPr>
            <a:xfrm>
              <a:off x="437911" y="3628142"/>
              <a:ext cx="11103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HMDB </a:t>
              </a:r>
            </a:p>
            <a:p>
              <a:pPr algn="ctr"/>
              <a:r>
                <a:rPr lang="en-US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(Version 5.0) </a:t>
              </a:r>
              <a:endParaRPr lang="zh-CN" alt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database_159256">
              <a:extLst>
                <a:ext uri="{FF2B5EF4-FFF2-40B4-BE49-F238E27FC236}">
                  <a16:creationId xmlns:a16="http://schemas.microsoft.com/office/drawing/2014/main" id="{0F9D5E57-B0FC-41FE-9372-A63A07666E81}"/>
                </a:ext>
              </a:extLst>
            </p:cNvPr>
            <p:cNvSpPr/>
            <p:nvPr/>
          </p:nvSpPr>
          <p:spPr>
            <a:xfrm>
              <a:off x="818910" y="3167053"/>
              <a:ext cx="441366" cy="461089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  <a:gd name="connsiteX40" fmla="*/ 325000 h 606722"/>
                <a:gd name="connsiteY40" fmla="*/ 325000 h 606722"/>
                <a:gd name="connsiteX41" fmla="*/ 325000 h 606722"/>
                <a:gd name="connsiteY41" fmla="*/ 325000 h 606722"/>
                <a:gd name="connsiteX42" fmla="*/ 325000 h 606722"/>
                <a:gd name="connsiteY42" fmla="*/ 325000 h 606722"/>
                <a:gd name="connsiteX43" fmla="*/ 325000 h 606722"/>
                <a:gd name="connsiteY43" fmla="*/ 325000 h 606722"/>
                <a:gd name="connsiteX44" fmla="*/ 325000 h 606722"/>
                <a:gd name="connsiteY44" fmla="*/ 325000 h 606722"/>
                <a:gd name="connsiteX45" fmla="*/ 325000 h 606722"/>
                <a:gd name="connsiteY45" fmla="*/ 325000 h 606722"/>
                <a:gd name="connsiteX46" fmla="*/ 325000 h 606722"/>
                <a:gd name="connsiteY46" fmla="*/ 325000 h 606722"/>
                <a:gd name="connsiteX47" fmla="*/ 325000 h 606722"/>
                <a:gd name="connsiteY47" fmla="*/ 325000 h 606722"/>
                <a:gd name="connsiteX48" fmla="*/ 325000 h 606722"/>
                <a:gd name="connsiteY48" fmla="*/ 325000 h 606722"/>
                <a:gd name="connsiteX49" fmla="*/ 325000 h 606722"/>
                <a:gd name="connsiteY49" fmla="*/ 325000 h 606722"/>
                <a:gd name="connsiteX50" fmla="*/ 325000 h 606722"/>
                <a:gd name="connsiteY50" fmla="*/ 325000 h 606722"/>
                <a:gd name="connsiteX51" fmla="*/ 325000 h 606722"/>
                <a:gd name="connsiteY51" fmla="*/ 325000 h 606722"/>
                <a:gd name="connsiteX52" fmla="*/ 325000 h 606722"/>
                <a:gd name="connsiteY52" fmla="*/ 325000 h 606722"/>
                <a:gd name="connsiteX53" fmla="*/ 325000 h 606722"/>
                <a:gd name="connsiteY53" fmla="*/ 325000 h 606722"/>
                <a:gd name="connsiteX54" fmla="*/ 325000 h 606722"/>
                <a:gd name="connsiteY54" fmla="*/ 325000 h 606722"/>
                <a:gd name="connsiteX55" fmla="*/ 325000 h 606722"/>
                <a:gd name="connsiteY55" fmla="*/ 325000 h 606722"/>
                <a:gd name="connsiteX56" fmla="*/ 325000 h 606722"/>
                <a:gd name="connsiteY56" fmla="*/ 325000 h 606722"/>
                <a:gd name="connsiteX57" fmla="*/ 325000 h 606722"/>
                <a:gd name="connsiteY57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52315" h="576995">
                  <a:moveTo>
                    <a:pt x="413443" y="370873"/>
                  </a:moveTo>
                  <a:cubicBezTo>
                    <a:pt x="421540" y="370873"/>
                    <a:pt x="428036" y="377451"/>
                    <a:pt x="428036" y="385452"/>
                  </a:cubicBezTo>
                  <a:lnTo>
                    <a:pt x="428036" y="460389"/>
                  </a:lnTo>
                  <a:lnTo>
                    <a:pt x="442361" y="447322"/>
                  </a:lnTo>
                  <a:cubicBezTo>
                    <a:pt x="448323" y="441899"/>
                    <a:pt x="457488" y="442344"/>
                    <a:pt x="462915" y="448211"/>
                  </a:cubicBezTo>
                  <a:cubicBezTo>
                    <a:pt x="468343" y="454078"/>
                    <a:pt x="467898" y="463234"/>
                    <a:pt x="461937" y="468657"/>
                  </a:cubicBezTo>
                  <a:lnTo>
                    <a:pt x="423320" y="504036"/>
                  </a:lnTo>
                  <a:cubicBezTo>
                    <a:pt x="420472" y="506526"/>
                    <a:pt x="417002" y="507770"/>
                    <a:pt x="413443" y="507770"/>
                  </a:cubicBezTo>
                  <a:cubicBezTo>
                    <a:pt x="409884" y="507770"/>
                    <a:pt x="406325" y="506526"/>
                    <a:pt x="403566" y="504036"/>
                  </a:cubicBezTo>
                  <a:lnTo>
                    <a:pt x="364949" y="468657"/>
                  </a:lnTo>
                  <a:cubicBezTo>
                    <a:pt x="358988" y="463234"/>
                    <a:pt x="358543" y="454078"/>
                    <a:pt x="363971" y="448211"/>
                  </a:cubicBezTo>
                  <a:cubicBezTo>
                    <a:pt x="369398" y="442255"/>
                    <a:pt x="378563" y="441811"/>
                    <a:pt x="384525" y="447233"/>
                  </a:cubicBezTo>
                  <a:lnTo>
                    <a:pt x="398850" y="460389"/>
                  </a:lnTo>
                  <a:lnTo>
                    <a:pt x="398850" y="385452"/>
                  </a:lnTo>
                  <a:cubicBezTo>
                    <a:pt x="398850" y="377451"/>
                    <a:pt x="405346" y="370873"/>
                    <a:pt x="413443" y="370873"/>
                  </a:cubicBezTo>
                  <a:close/>
                  <a:moveTo>
                    <a:pt x="413443" y="328738"/>
                  </a:moveTo>
                  <a:cubicBezTo>
                    <a:pt x="352908" y="328738"/>
                    <a:pt x="303680" y="377892"/>
                    <a:pt x="303680" y="438334"/>
                  </a:cubicBezTo>
                  <a:cubicBezTo>
                    <a:pt x="303680" y="498776"/>
                    <a:pt x="352908" y="547930"/>
                    <a:pt x="413443" y="547930"/>
                  </a:cubicBezTo>
                  <a:cubicBezTo>
                    <a:pt x="473977" y="547930"/>
                    <a:pt x="523205" y="498776"/>
                    <a:pt x="523205" y="438334"/>
                  </a:cubicBezTo>
                  <a:cubicBezTo>
                    <a:pt x="523205" y="377892"/>
                    <a:pt x="473977" y="328738"/>
                    <a:pt x="413443" y="328738"/>
                  </a:cubicBezTo>
                  <a:close/>
                  <a:moveTo>
                    <a:pt x="413443" y="299673"/>
                  </a:moveTo>
                  <a:cubicBezTo>
                    <a:pt x="490000" y="299673"/>
                    <a:pt x="552315" y="361893"/>
                    <a:pt x="552315" y="438334"/>
                  </a:cubicBezTo>
                  <a:cubicBezTo>
                    <a:pt x="552315" y="514775"/>
                    <a:pt x="490000" y="576995"/>
                    <a:pt x="413443" y="576995"/>
                  </a:cubicBezTo>
                  <a:cubicBezTo>
                    <a:pt x="336885" y="576995"/>
                    <a:pt x="274570" y="514775"/>
                    <a:pt x="274570" y="438334"/>
                  </a:cubicBezTo>
                  <a:cubicBezTo>
                    <a:pt x="274570" y="361893"/>
                    <a:pt x="336885" y="299673"/>
                    <a:pt x="413443" y="299673"/>
                  </a:cubicBezTo>
                  <a:close/>
                  <a:moveTo>
                    <a:pt x="29019" y="147628"/>
                  </a:moveTo>
                  <a:lnTo>
                    <a:pt x="29019" y="208066"/>
                  </a:lnTo>
                  <a:cubicBezTo>
                    <a:pt x="29019" y="240329"/>
                    <a:pt x="105036" y="276325"/>
                    <a:pt x="213990" y="276325"/>
                  </a:cubicBezTo>
                  <a:cubicBezTo>
                    <a:pt x="323032" y="276325"/>
                    <a:pt x="398960" y="240418"/>
                    <a:pt x="398871" y="208066"/>
                  </a:cubicBezTo>
                  <a:lnTo>
                    <a:pt x="398871" y="147628"/>
                  </a:lnTo>
                  <a:cubicBezTo>
                    <a:pt x="362465" y="176247"/>
                    <a:pt x="294814" y="194556"/>
                    <a:pt x="213990" y="194556"/>
                  </a:cubicBezTo>
                  <a:cubicBezTo>
                    <a:pt x="133165" y="194556"/>
                    <a:pt x="65514" y="176247"/>
                    <a:pt x="29019" y="147628"/>
                  </a:cubicBezTo>
                  <a:close/>
                  <a:moveTo>
                    <a:pt x="213990" y="28886"/>
                  </a:moveTo>
                  <a:cubicBezTo>
                    <a:pt x="105036" y="28886"/>
                    <a:pt x="29019" y="65059"/>
                    <a:pt x="29019" y="97322"/>
                  </a:cubicBezTo>
                  <a:cubicBezTo>
                    <a:pt x="29019" y="129497"/>
                    <a:pt x="105125" y="165582"/>
                    <a:pt x="214079" y="165582"/>
                  </a:cubicBezTo>
                  <a:cubicBezTo>
                    <a:pt x="323032" y="165582"/>
                    <a:pt x="398960" y="129674"/>
                    <a:pt x="398960" y="97322"/>
                  </a:cubicBezTo>
                  <a:cubicBezTo>
                    <a:pt x="398960" y="64970"/>
                    <a:pt x="322943" y="28886"/>
                    <a:pt x="213990" y="28886"/>
                  </a:cubicBezTo>
                  <a:close/>
                  <a:moveTo>
                    <a:pt x="213990" y="0"/>
                  </a:moveTo>
                  <a:cubicBezTo>
                    <a:pt x="335939" y="0"/>
                    <a:pt x="427979" y="41862"/>
                    <a:pt x="427979" y="97322"/>
                  </a:cubicBezTo>
                  <a:lnTo>
                    <a:pt x="427979" y="208244"/>
                  </a:lnTo>
                  <a:cubicBezTo>
                    <a:pt x="427979" y="263704"/>
                    <a:pt x="335939" y="305477"/>
                    <a:pt x="213990" y="305477"/>
                  </a:cubicBezTo>
                  <a:cubicBezTo>
                    <a:pt x="133165" y="305477"/>
                    <a:pt x="65514" y="287168"/>
                    <a:pt x="29019" y="258549"/>
                  </a:cubicBezTo>
                  <a:lnTo>
                    <a:pt x="29019" y="318898"/>
                  </a:lnTo>
                  <a:cubicBezTo>
                    <a:pt x="29019" y="351161"/>
                    <a:pt x="105036" y="387157"/>
                    <a:pt x="213990" y="387157"/>
                  </a:cubicBezTo>
                  <a:cubicBezTo>
                    <a:pt x="220844" y="387157"/>
                    <a:pt x="227876" y="387068"/>
                    <a:pt x="234730" y="386713"/>
                  </a:cubicBezTo>
                  <a:cubicBezTo>
                    <a:pt x="242830" y="386357"/>
                    <a:pt x="249595" y="392490"/>
                    <a:pt x="249951" y="400578"/>
                  </a:cubicBezTo>
                  <a:cubicBezTo>
                    <a:pt x="250307" y="408577"/>
                    <a:pt x="244076" y="415332"/>
                    <a:pt x="236065" y="415687"/>
                  </a:cubicBezTo>
                  <a:cubicBezTo>
                    <a:pt x="228766" y="416043"/>
                    <a:pt x="221289" y="416221"/>
                    <a:pt x="213990" y="416221"/>
                  </a:cubicBezTo>
                  <a:cubicBezTo>
                    <a:pt x="133165" y="416221"/>
                    <a:pt x="65514" y="397823"/>
                    <a:pt x="29019" y="369292"/>
                  </a:cubicBezTo>
                  <a:lnTo>
                    <a:pt x="29019" y="429730"/>
                  </a:lnTo>
                  <a:cubicBezTo>
                    <a:pt x="29019" y="461905"/>
                    <a:pt x="105036" y="497989"/>
                    <a:pt x="213990" y="497989"/>
                  </a:cubicBezTo>
                  <a:cubicBezTo>
                    <a:pt x="224849" y="497989"/>
                    <a:pt x="235798" y="497456"/>
                    <a:pt x="246480" y="496745"/>
                  </a:cubicBezTo>
                  <a:cubicBezTo>
                    <a:pt x="254580" y="496390"/>
                    <a:pt x="261434" y="502345"/>
                    <a:pt x="262057" y="510255"/>
                  </a:cubicBezTo>
                  <a:cubicBezTo>
                    <a:pt x="262502" y="518343"/>
                    <a:pt x="256449" y="525186"/>
                    <a:pt x="248527" y="525809"/>
                  </a:cubicBezTo>
                  <a:cubicBezTo>
                    <a:pt x="237222" y="526609"/>
                    <a:pt x="225561" y="526964"/>
                    <a:pt x="213990" y="526964"/>
                  </a:cubicBezTo>
                  <a:cubicBezTo>
                    <a:pt x="91951" y="526964"/>
                    <a:pt x="0" y="485191"/>
                    <a:pt x="0" y="429730"/>
                  </a:cubicBezTo>
                  <a:lnTo>
                    <a:pt x="0" y="97322"/>
                  </a:lnTo>
                  <a:cubicBezTo>
                    <a:pt x="0" y="41862"/>
                    <a:pt x="91951" y="-89"/>
                    <a:pt x="21399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DBBF1B3-1487-410E-BA7B-D706CACA5D4B}"/>
              </a:ext>
            </a:extLst>
          </p:cNvPr>
          <p:cNvSpPr txBox="1"/>
          <p:nvPr/>
        </p:nvSpPr>
        <p:spPr>
          <a:xfrm>
            <a:off x="3580295" y="5371254"/>
            <a:ext cx="1847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In-house Library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648425CB-CA04-483B-8DE1-7E81F6A66591}"/>
              </a:ext>
            </a:extLst>
          </p:cNvPr>
          <p:cNvGrpSpPr/>
          <p:nvPr/>
        </p:nvGrpSpPr>
        <p:grpSpPr>
          <a:xfrm>
            <a:off x="3609176" y="2552141"/>
            <a:ext cx="2888386" cy="531048"/>
            <a:chOff x="688928" y="2188075"/>
            <a:chExt cx="2888386" cy="531048"/>
          </a:xfrm>
        </p:grpSpPr>
        <p:sp>
          <p:nvSpPr>
            <p:cNvPr id="154" name="对话气泡: 圆角矩形 153">
              <a:extLst>
                <a:ext uri="{FF2B5EF4-FFF2-40B4-BE49-F238E27FC236}">
                  <a16:creationId xmlns:a16="http://schemas.microsoft.com/office/drawing/2014/main" id="{ED0577B4-DC08-44E0-BBE8-7603B0166E72}"/>
                </a:ext>
              </a:extLst>
            </p:cNvPr>
            <p:cNvSpPr/>
            <p:nvPr/>
          </p:nvSpPr>
          <p:spPr>
            <a:xfrm rot="10800000">
              <a:off x="688928" y="2188075"/>
              <a:ext cx="2825404" cy="531048"/>
            </a:xfrm>
            <a:prstGeom prst="wedgeRoundRectCallout">
              <a:avLst>
                <a:gd name="adj1" fmla="val -57163"/>
                <a:gd name="adj2" fmla="val 40355"/>
                <a:gd name="adj3" fmla="val 16667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120E1730-CCD7-46B9-AD49-453CC744F21F}"/>
                </a:ext>
              </a:extLst>
            </p:cNvPr>
            <p:cNvSpPr txBox="1"/>
            <p:nvPr/>
          </p:nvSpPr>
          <p:spPr>
            <a:xfrm>
              <a:off x="774867" y="2188075"/>
              <a:ext cx="18995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Calculate and select MDs</a:t>
              </a:r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C9D5BA98-2276-4582-BCCF-2F4C953C4E7F}"/>
                </a:ext>
              </a:extLst>
            </p:cNvPr>
            <p:cNvGrpSpPr/>
            <p:nvPr/>
          </p:nvGrpSpPr>
          <p:grpSpPr>
            <a:xfrm>
              <a:off x="1525643" y="2360611"/>
              <a:ext cx="458138" cy="246221"/>
              <a:chOff x="6180171" y="2807557"/>
              <a:chExt cx="458138" cy="246221"/>
            </a:xfrm>
          </p:grpSpPr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2986000B-37A1-4526-BA40-8987BD95D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6004" y="3029071"/>
                <a:ext cx="31790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F9699846-4376-4DA3-B7AB-7008A04B3A73}"/>
                  </a:ext>
                </a:extLst>
              </p:cNvPr>
              <p:cNvSpPr txBox="1"/>
              <p:nvPr/>
            </p:nvSpPr>
            <p:spPr>
              <a:xfrm>
                <a:off x="6180171" y="2807557"/>
                <a:ext cx="45813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rcdk</a:t>
                </a:r>
                <a:endParaRPr lang="en-US" altLang="zh-CN" sz="1000" b="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1C86A22C-A292-400B-9DC8-65AE580D1967}"/>
                </a:ext>
              </a:extLst>
            </p:cNvPr>
            <p:cNvSpPr txBox="1"/>
            <p:nvPr/>
          </p:nvSpPr>
          <p:spPr>
            <a:xfrm>
              <a:off x="1894370" y="2452978"/>
              <a:ext cx="70970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483 MDs</a:t>
              </a:r>
              <a:endParaRPr lang="en-US" altLang="zh-CN" sz="1000" b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DDCC12EF-BBAF-4F34-8490-72451417C6DC}"/>
                </a:ext>
              </a:extLst>
            </p:cNvPr>
            <p:cNvGrpSpPr/>
            <p:nvPr/>
          </p:nvGrpSpPr>
          <p:grpSpPr>
            <a:xfrm>
              <a:off x="2441438" y="2360611"/>
              <a:ext cx="584193" cy="246221"/>
              <a:chOff x="6155553" y="2819747"/>
              <a:chExt cx="584193" cy="246221"/>
            </a:xfrm>
          </p:grpSpPr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9FA06282-1B9B-459F-9A6D-9606815EB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6004" y="3029071"/>
                <a:ext cx="31790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127AB3EC-7DF2-4C4A-A9BB-F06CC98C3F29}"/>
                  </a:ext>
                </a:extLst>
              </p:cNvPr>
              <p:cNvSpPr txBox="1"/>
              <p:nvPr/>
            </p:nvSpPr>
            <p:spPr>
              <a:xfrm>
                <a:off x="6155553" y="2819747"/>
                <a:ext cx="5841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caret</a:t>
                </a:r>
                <a:endParaRPr lang="en-US" altLang="zh-CN" sz="900" b="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06164EFD-1587-4885-A7DB-B93B8E08AD07}"/>
                </a:ext>
              </a:extLst>
            </p:cNvPr>
            <p:cNvSpPr txBox="1"/>
            <p:nvPr/>
          </p:nvSpPr>
          <p:spPr>
            <a:xfrm>
              <a:off x="2835373" y="2463930"/>
              <a:ext cx="7419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100 MDs</a:t>
              </a:r>
              <a:endParaRPr lang="en-US" altLang="zh-CN" sz="1000" b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0F9FC1E5-0B74-4D32-801F-A81E3C31C5A6}"/>
                </a:ext>
              </a:extLst>
            </p:cNvPr>
            <p:cNvSpPr txBox="1"/>
            <p:nvPr/>
          </p:nvSpPr>
          <p:spPr>
            <a:xfrm>
              <a:off x="771605" y="2452978"/>
              <a:ext cx="97209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283 SMILES</a:t>
              </a:r>
            </a:p>
          </p:txBody>
        </p:sp>
      </p:grp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710CBF3E-6C13-43BB-B70F-AA001823572B}"/>
              </a:ext>
            </a:extLst>
          </p:cNvPr>
          <p:cNvCxnSpPr>
            <a:cxnSpLocks/>
            <a:stCxn id="115" idx="2"/>
            <a:endCxn id="123" idx="3"/>
          </p:cNvCxnSpPr>
          <p:nvPr/>
        </p:nvCxnSpPr>
        <p:spPr>
          <a:xfrm rot="5400000">
            <a:off x="5619565" y="2929767"/>
            <a:ext cx="981680" cy="19886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DCD30F77-018A-4B1A-BA73-E2A01B79C7D1}"/>
              </a:ext>
            </a:extLst>
          </p:cNvPr>
          <p:cNvSpPr txBox="1"/>
          <p:nvPr/>
        </p:nvSpPr>
        <p:spPr>
          <a:xfrm>
            <a:off x="7328188" y="2436213"/>
            <a:ext cx="961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DeepCDM</a:t>
            </a:r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6959CC1D-AAF1-4B59-86B4-2710120581E7}"/>
              </a:ext>
            </a:extLst>
          </p:cNvPr>
          <p:cNvSpPr txBox="1"/>
          <p:nvPr/>
        </p:nvSpPr>
        <p:spPr>
          <a:xfrm>
            <a:off x="7470959" y="3555508"/>
            <a:ext cx="1399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DEANS-MS/MS</a:t>
            </a:r>
          </a:p>
        </p:txBody>
      </p: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C418B1B6-A6AC-4C45-AD0F-18EF5AE1CE0B}"/>
              </a:ext>
            </a:extLst>
          </p:cNvPr>
          <p:cNvCxnSpPr>
            <a:cxnSpLocks/>
            <a:stCxn id="266" idx="2"/>
            <a:endCxn id="123" idx="3"/>
          </p:cNvCxnSpPr>
          <p:nvPr/>
        </p:nvCxnSpPr>
        <p:spPr>
          <a:xfrm rot="5400000">
            <a:off x="6344433" y="2588760"/>
            <a:ext cx="597819" cy="30545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E41590B8-1D52-431D-AC7A-226591D41CA1}"/>
              </a:ext>
            </a:extLst>
          </p:cNvPr>
          <p:cNvSpPr txBox="1"/>
          <p:nvPr/>
        </p:nvSpPr>
        <p:spPr>
          <a:xfrm>
            <a:off x="7305548" y="3933527"/>
            <a:ext cx="9064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MS/MS</a:t>
            </a:r>
            <a:endParaRPr lang="en-US" altLang="zh-CN" sz="1100" b="1" baseline="-25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68911083-D50A-4B77-BD5E-7FE6FAF41BA1}"/>
              </a:ext>
            </a:extLst>
          </p:cNvPr>
          <p:cNvSpPr/>
          <p:nvPr/>
        </p:nvSpPr>
        <p:spPr>
          <a:xfrm>
            <a:off x="3463921" y="2353410"/>
            <a:ext cx="5274430" cy="3355894"/>
          </a:xfrm>
          <a:prstGeom prst="rect">
            <a:avLst/>
          </a:prstGeom>
          <a:noFill/>
          <a:ln w="28575">
            <a:solidFill>
              <a:srgbClr val="E2716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27169"/>
              </a:solidFill>
            </a:endParaRPr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2D9CFF07-AF7C-41F3-B851-298563F6CE93}"/>
              </a:ext>
            </a:extLst>
          </p:cNvPr>
          <p:cNvCxnSpPr>
            <a:cxnSpLocks/>
          </p:cNvCxnSpPr>
          <p:nvPr/>
        </p:nvCxnSpPr>
        <p:spPr>
          <a:xfrm>
            <a:off x="8182000" y="2178960"/>
            <a:ext cx="1" cy="633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C62FEB0B-C41B-41BA-BC76-7F155340AFB5}"/>
              </a:ext>
            </a:extLst>
          </p:cNvPr>
          <p:cNvCxnSpPr>
            <a:cxnSpLocks/>
          </p:cNvCxnSpPr>
          <p:nvPr/>
        </p:nvCxnSpPr>
        <p:spPr>
          <a:xfrm>
            <a:off x="4481265" y="4545742"/>
            <a:ext cx="0" cy="3788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云形 283">
            <a:extLst>
              <a:ext uri="{FF2B5EF4-FFF2-40B4-BE49-F238E27FC236}">
                <a16:creationId xmlns:a16="http://schemas.microsoft.com/office/drawing/2014/main" id="{69C884D3-769F-4254-A033-24F24D189210}"/>
              </a:ext>
            </a:extLst>
          </p:cNvPr>
          <p:cNvSpPr/>
          <p:nvPr/>
        </p:nvSpPr>
        <p:spPr>
          <a:xfrm>
            <a:off x="5040528" y="4719174"/>
            <a:ext cx="1486420" cy="837251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B20DD3DC-563F-44BB-8A10-44592BE33FE0}"/>
              </a:ext>
            </a:extLst>
          </p:cNvPr>
          <p:cNvSpPr txBox="1"/>
          <p:nvPr/>
        </p:nvSpPr>
        <p:spPr>
          <a:xfrm>
            <a:off x="5258665" y="4847530"/>
            <a:ext cx="99391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A:17586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 7107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52065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7D5791AB-319E-4B8F-84FB-4C3F6E64261D}"/>
              </a:ext>
            </a:extLst>
          </p:cNvPr>
          <p:cNvSpPr txBox="1"/>
          <p:nvPr/>
        </p:nvSpPr>
        <p:spPr>
          <a:xfrm>
            <a:off x="3764061" y="2213246"/>
            <a:ext cx="1557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Database expansion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C770A205-EEB2-4DE9-8A88-D7EFD9AA05FE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7104734" y="2191704"/>
            <a:ext cx="1" cy="810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组合 385">
            <a:extLst>
              <a:ext uri="{FF2B5EF4-FFF2-40B4-BE49-F238E27FC236}">
                <a16:creationId xmlns:a16="http://schemas.microsoft.com/office/drawing/2014/main" id="{2DD89552-5A16-4594-9944-8AFEAE6CB847}"/>
              </a:ext>
            </a:extLst>
          </p:cNvPr>
          <p:cNvGrpSpPr/>
          <p:nvPr/>
        </p:nvGrpSpPr>
        <p:grpSpPr>
          <a:xfrm>
            <a:off x="7716501" y="2837509"/>
            <a:ext cx="904618" cy="659915"/>
            <a:chOff x="5976242" y="4932029"/>
            <a:chExt cx="1263749" cy="921899"/>
          </a:xfrm>
        </p:grpSpPr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F89C4037-F654-4AD8-93B8-E21D12A9AE49}"/>
                </a:ext>
              </a:extLst>
            </p:cNvPr>
            <p:cNvSpPr/>
            <p:nvPr/>
          </p:nvSpPr>
          <p:spPr>
            <a:xfrm>
              <a:off x="6233609" y="5058079"/>
              <a:ext cx="162092" cy="162092"/>
            </a:xfrm>
            <a:prstGeom prst="ellipse">
              <a:avLst/>
            </a:prstGeom>
            <a:solidFill>
              <a:srgbClr val="E271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FD3D63ED-B7F2-44C0-9AE3-E634DC7D017A}"/>
                </a:ext>
              </a:extLst>
            </p:cNvPr>
            <p:cNvSpPr/>
            <p:nvPr/>
          </p:nvSpPr>
          <p:spPr>
            <a:xfrm>
              <a:off x="6238372" y="5317334"/>
              <a:ext cx="162092" cy="162092"/>
            </a:xfrm>
            <a:prstGeom prst="ellipse">
              <a:avLst/>
            </a:prstGeom>
            <a:solidFill>
              <a:srgbClr val="E271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D3F4F93F-EF5A-4EE6-83F4-691B34040210}"/>
                </a:ext>
              </a:extLst>
            </p:cNvPr>
            <p:cNvSpPr/>
            <p:nvPr/>
          </p:nvSpPr>
          <p:spPr>
            <a:xfrm>
              <a:off x="6238372" y="5573037"/>
              <a:ext cx="162092" cy="162092"/>
            </a:xfrm>
            <a:prstGeom prst="ellipse">
              <a:avLst/>
            </a:prstGeom>
            <a:solidFill>
              <a:srgbClr val="E271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>
              <a:extLst>
                <a:ext uri="{FF2B5EF4-FFF2-40B4-BE49-F238E27FC236}">
                  <a16:creationId xmlns:a16="http://schemas.microsoft.com/office/drawing/2014/main" id="{15D589DB-0E13-40A3-944E-F88E5FA18D6C}"/>
                </a:ext>
              </a:extLst>
            </p:cNvPr>
            <p:cNvSpPr/>
            <p:nvPr/>
          </p:nvSpPr>
          <p:spPr>
            <a:xfrm>
              <a:off x="5976242" y="5106219"/>
              <a:ext cx="162092" cy="162092"/>
            </a:xfrm>
            <a:prstGeom prst="ellipse">
              <a:avLst/>
            </a:prstGeom>
            <a:solidFill>
              <a:srgbClr val="E271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>
              <a:extLst>
                <a:ext uri="{FF2B5EF4-FFF2-40B4-BE49-F238E27FC236}">
                  <a16:creationId xmlns:a16="http://schemas.microsoft.com/office/drawing/2014/main" id="{A34CCB61-E77A-4D1E-8B4D-D3E7256EA84A}"/>
                </a:ext>
              </a:extLst>
            </p:cNvPr>
            <p:cNvSpPr/>
            <p:nvPr/>
          </p:nvSpPr>
          <p:spPr>
            <a:xfrm>
              <a:off x="5976242" y="5318123"/>
              <a:ext cx="162092" cy="162092"/>
            </a:xfrm>
            <a:prstGeom prst="ellipse">
              <a:avLst/>
            </a:prstGeom>
            <a:solidFill>
              <a:srgbClr val="E271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>
              <a:extLst>
                <a:ext uri="{FF2B5EF4-FFF2-40B4-BE49-F238E27FC236}">
                  <a16:creationId xmlns:a16="http://schemas.microsoft.com/office/drawing/2014/main" id="{3066FCDD-10B1-4818-8AB0-B0EBF8BEBB61}"/>
                </a:ext>
              </a:extLst>
            </p:cNvPr>
            <p:cNvSpPr/>
            <p:nvPr/>
          </p:nvSpPr>
          <p:spPr>
            <a:xfrm>
              <a:off x="6543740" y="5312571"/>
              <a:ext cx="162092" cy="162092"/>
            </a:xfrm>
            <a:prstGeom prst="ellipse">
              <a:avLst/>
            </a:prstGeom>
            <a:solidFill>
              <a:srgbClr val="E271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>
              <a:extLst>
                <a:ext uri="{FF2B5EF4-FFF2-40B4-BE49-F238E27FC236}">
                  <a16:creationId xmlns:a16="http://schemas.microsoft.com/office/drawing/2014/main" id="{C347B9CE-B497-4033-AB90-FEE6596E8ED2}"/>
                </a:ext>
              </a:extLst>
            </p:cNvPr>
            <p:cNvSpPr/>
            <p:nvPr/>
          </p:nvSpPr>
          <p:spPr>
            <a:xfrm>
              <a:off x="6837017" y="5317334"/>
              <a:ext cx="162092" cy="162092"/>
            </a:xfrm>
            <a:prstGeom prst="ellipse">
              <a:avLst/>
            </a:prstGeom>
            <a:solidFill>
              <a:srgbClr val="E271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660C0F7C-5BCD-410A-9076-1D746AE38B83}"/>
                </a:ext>
              </a:extLst>
            </p:cNvPr>
            <p:cNvSpPr/>
            <p:nvPr/>
          </p:nvSpPr>
          <p:spPr>
            <a:xfrm>
              <a:off x="7077899" y="5317334"/>
              <a:ext cx="162092" cy="162092"/>
            </a:xfrm>
            <a:prstGeom prst="ellipse">
              <a:avLst/>
            </a:prstGeom>
            <a:solidFill>
              <a:srgbClr val="E271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D0C51C3D-029F-44C6-9AD2-D962E0FCACA2}"/>
                </a:ext>
              </a:extLst>
            </p:cNvPr>
            <p:cNvSpPr/>
            <p:nvPr/>
          </p:nvSpPr>
          <p:spPr>
            <a:xfrm>
              <a:off x="5976242" y="5525059"/>
              <a:ext cx="162092" cy="162092"/>
            </a:xfrm>
            <a:prstGeom prst="ellipse">
              <a:avLst/>
            </a:prstGeom>
            <a:solidFill>
              <a:srgbClr val="E271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>
              <a:extLst>
                <a:ext uri="{FF2B5EF4-FFF2-40B4-BE49-F238E27FC236}">
                  <a16:creationId xmlns:a16="http://schemas.microsoft.com/office/drawing/2014/main" id="{987E3346-A2F6-40AB-B5EF-5416C1401F10}"/>
                </a:ext>
              </a:extLst>
            </p:cNvPr>
            <p:cNvSpPr/>
            <p:nvPr/>
          </p:nvSpPr>
          <p:spPr>
            <a:xfrm>
              <a:off x="6527785" y="4932029"/>
              <a:ext cx="162092" cy="162092"/>
            </a:xfrm>
            <a:prstGeom prst="ellipse">
              <a:avLst/>
            </a:prstGeom>
            <a:solidFill>
              <a:srgbClr val="E271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F31AA8B6-2618-40EB-8817-1D22250A4B2E}"/>
                </a:ext>
              </a:extLst>
            </p:cNvPr>
            <p:cNvSpPr/>
            <p:nvPr/>
          </p:nvSpPr>
          <p:spPr>
            <a:xfrm>
              <a:off x="6840178" y="5067053"/>
              <a:ext cx="162092" cy="162092"/>
            </a:xfrm>
            <a:prstGeom prst="ellipse">
              <a:avLst/>
            </a:prstGeom>
            <a:solidFill>
              <a:srgbClr val="E271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907C32AC-93B6-4FE9-8B1F-EECE82F4D0DF}"/>
                </a:ext>
              </a:extLst>
            </p:cNvPr>
            <p:cNvSpPr/>
            <p:nvPr/>
          </p:nvSpPr>
          <p:spPr>
            <a:xfrm>
              <a:off x="6537311" y="5691836"/>
              <a:ext cx="162092" cy="162092"/>
            </a:xfrm>
            <a:prstGeom prst="ellipse">
              <a:avLst/>
            </a:prstGeom>
            <a:solidFill>
              <a:srgbClr val="E271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42DC7C21-6280-4767-833A-86E7DFA6DF00}"/>
                </a:ext>
              </a:extLst>
            </p:cNvPr>
            <p:cNvSpPr/>
            <p:nvPr/>
          </p:nvSpPr>
          <p:spPr>
            <a:xfrm>
              <a:off x="6837017" y="5572761"/>
              <a:ext cx="162092" cy="162092"/>
            </a:xfrm>
            <a:prstGeom prst="ellipse">
              <a:avLst/>
            </a:prstGeom>
            <a:solidFill>
              <a:srgbClr val="E271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C04D978C-6BBB-41F3-98EE-1A10F407AFDA}"/>
                </a:ext>
              </a:extLst>
            </p:cNvPr>
            <p:cNvCxnSpPr>
              <a:stCxn id="352" idx="6"/>
              <a:endCxn id="353" idx="1"/>
            </p:cNvCxnSpPr>
            <p:nvPr/>
          </p:nvCxnSpPr>
          <p:spPr>
            <a:xfrm>
              <a:off x="6689877" y="5013075"/>
              <a:ext cx="174039" cy="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28A87733-6D80-4875-A494-C39CDF56C7D9}"/>
                </a:ext>
              </a:extLst>
            </p:cNvPr>
            <p:cNvCxnSpPr>
              <a:cxnSpLocks/>
              <a:stCxn id="353" idx="6"/>
              <a:endCxn id="350" idx="0"/>
            </p:cNvCxnSpPr>
            <p:nvPr/>
          </p:nvCxnSpPr>
          <p:spPr>
            <a:xfrm>
              <a:off x="7002270" y="5148099"/>
              <a:ext cx="156675" cy="169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426F288B-8521-4859-B248-B066C47CF19C}"/>
                </a:ext>
              </a:extLst>
            </p:cNvPr>
            <p:cNvCxnSpPr>
              <a:cxnSpLocks/>
              <a:stCxn id="350" idx="4"/>
              <a:endCxn id="355" idx="7"/>
            </p:cNvCxnSpPr>
            <p:nvPr/>
          </p:nvCxnSpPr>
          <p:spPr>
            <a:xfrm flipH="1">
              <a:off x="6975371" y="5479426"/>
              <a:ext cx="183574" cy="117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BA8D6094-31C5-485C-8358-0B81B546F121}"/>
                </a:ext>
              </a:extLst>
            </p:cNvPr>
            <p:cNvCxnSpPr>
              <a:cxnSpLocks/>
              <a:stCxn id="355" idx="3"/>
              <a:endCxn id="354" idx="6"/>
            </p:cNvCxnSpPr>
            <p:nvPr/>
          </p:nvCxnSpPr>
          <p:spPr>
            <a:xfrm flipH="1">
              <a:off x="6699403" y="5711115"/>
              <a:ext cx="161352" cy="61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4C4E94B3-8BF5-4C01-BB1A-BDB8ED8A840F}"/>
                </a:ext>
              </a:extLst>
            </p:cNvPr>
            <p:cNvCxnSpPr>
              <a:cxnSpLocks/>
              <a:stCxn id="354" idx="2"/>
              <a:endCxn id="345" idx="5"/>
            </p:cNvCxnSpPr>
            <p:nvPr/>
          </p:nvCxnSpPr>
          <p:spPr>
            <a:xfrm flipH="1" flipV="1">
              <a:off x="6376726" y="5711391"/>
              <a:ext cx="160585" cy="61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4F4C024D-C5ED-4F68-9EE2-19CC0245B307}"/>
                </a:ext>
              </a:extLst>
            </p:cNvPr>
            <p:cNvCxnSpPr>
              <a:stCxn id="345" idx="2"/>
              <a:endCxn id="351" idx="6"/>
            </p:cNvCxnSpPr>
            <p:nvPr/>
          </p:nvCxnSpPr>
          <p:spPr>
            <a:xfrm flipH="1" flipV="1">
              <a:off x="6138334" y="5606105"/>
              <a:ext cx="100038" cy="47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B6DF4883-E3C7-4FDE-92AF-23E0EBC8C186}"/>
                </a:ext>
              </a:extLst>
            </p:cNvPr>
            <p:cNvCxnSpPr>
              <a:stCxn id="347" idx="6"/>
              <a:endCxn id="344" idx="2"/>
            </p:cNvCxnSpPr>
            <p:nvPr/>
          </p:nvCxnSpPr>
          <p:spPr>
            <a:xfrm flipV="1">
              <a:off x="6138334" y="5398380"/>
              <a:ext cx="100038" cy="7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CF90889F-6C52-4A8E-9C25-7099EA85056A}"/>
                </a:ext>
              </a:extLst>
            </p:cNvPr>
            <p:cNvCxnSpPr>
              <a:stCxn id="344" idx="6"/>
              <a:endCxn id="348" idx="2"/>
            </p:cNvCxnSpPr>
            <p:nvPr/>
          </p:nvCxnSpPr>
          <p:spPr>
            <a:xfrm flipV="1">
              <a:off x="6400464" y="5393617"/>
              <a:ext cx="143276" cy="4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2B5BBA16-AF4D-4A5D-B3A9-8FD14599BE03}"/>
                </a:ext>
              </a:extLst>
            </p:cNvPr>
            <p:cNvCxnSpPr>
              <a:stCxn id="348" idx="6"/>
              <a:endCxn id="349" idx="2"/>
            </p:cNvCxnSpPr>
            <p:nvPr/>
          </p:nvCxnSpPr>
          <p:spPr>
            <a:xfrm>
              <a:off x="6705832" y="5393617"/>
              <a:ext cx="131185" cy="4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04491D5D-21C1-4F89-9B9C-A3719D9FA6A3}"/>
                </a:ext>
              </a:extLst>
            </p:cNvPr>
            <p:cNvCxnSpPr>
              <a:stCxn id="349" idx="6"/>
              <a:endCxn id="350" idx="2"/>
            </p:cNvCxnSpPr>
            <p:nvPr/>
          </p:nvCxnSpPr>
          <p:spPr>
            <a:xfrm>
              <a:off x="6999109" y="5398380"/>
              <a:ext cx="787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B676F0C7-E419-472B-9D22-9D41DD558349}"/>
                </a:ext>
              </a:extLst>
            </p:cNvPr>
            <p:cNvCxnSpPr>
              <a:stCxn id="349" idx="3"/>
              <a:endCxn id="354" idx="7"/>
            </p:cNvCxnSpPr>
            <p:nvPr/>
          </p:nvCxnSpPr>
          <p:spPr>
            <a:xfrm flipH="1">
              <a:off x="6675665" y="5455688"/>
              <a:ext cx="185090" cy="259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91FE9A05-AC8B-4CB4-9185-9040110DABAC}"/>
                </a:ext>
              </a:extLst>
            </p:cNvPr>
            <p:cNvCxnSpPr>
              <a:cxnSpLocks/>
              <a:stCxn id="349" idx="1"/>
              <a:endCxn id="352" idx="5"/>
            </p:cNvCxnSpPr>
            <p:nvPr/>
          </p:nvCxnSpPr>
          <p:spPr>
            <a:xfrm flipH="1" flipV="1">
              <a:off x="6666139" y="5070383"/>
              <a:ext cx="194616" cy="270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5FD8B9EB-45C4-40B4-B66E-9AA853447213}"/>
                </a:ext>
              </a:extLst>
            </p:cNvPr>
            <p:cNvCxnSpPr>
              <a:stCxn id="353" idx="2"/>
              <a:endCxn id="348" idx="7"/>
            </p:cNvCxnSpPr>
            <p:nvPr/>
          </p:nvCxnSpPr>
          <p:spPr>
            <a:xfrm flipH="1">
              <a:off x="6682094" y="5148099"/>
              <a:ext cx="158084" cy="188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FBE9AE1E-ABF1-458D-B3C1-DEC1D4BD1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1850" y="5179213"/>
              <a:ext cx="188251" cy="514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5ABA65C9-BA31-4E29-82AE-568A07C445E3}"/>
                </a:ext>
              </a:extLst>
            </p:cNvPr>
            <p:cNvCxnSpPr>
              <a:cxnSpLocks/>
            </p:cNvCxnSpPr>
            <p:nvPr/>
          </p:nvCxnSpPr>
          <p:spPr>
            <a:xfrm>
              <a:off x="6651764" y="5093769"/>
              <a:ext cx="266299" cy="4742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E9FDDD61-DB48-4A5C-882C-9FB79FFAF136}"/>
                </a:ext>
              </a:extLst>
            </p:cNvPr>
            <p:cNvCxnSpPr>
              <a:stCxn id="352" idx="2"/>
              <a:endCxn id="343" idx="7"/>
            </p:cNvCxnSpPr>
            <p:nvPr/>
          </p:nvCxnSpPr>
          <p:spPr>
            <a:xfrm flipH="1">
              <a:off x="6371963" y="5013075"/>
              <a:ext cx="155822" cy="68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93FA21B8-4CD5-454C-821A-30F4AD795F3F}"/>
                </a:ext>
              </a:extLst>
            </p:cNvPr>
            <p:cNvCxnSpPr>
              <a:cxnSpLocks/>
              <a:stCxn id="343" idx="6"/>
              <a:endCxn id="348" idx="1"/>
            </p:cNvCxnSpPr>
            <p:nvPr/>
          </p:nvCxnSpPr>
          <p:spPr>
            <a:xfrm>
              <a:off x="6395701" y="5139125"/>
              <a:ext cx="171777" cy="197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4E06EB64-11E0-4351-A5D1-79C22F0ADDFD}"/>
                </a:ext>
              </a:extLst>
            </p:cNvPr>
            <p:cNvCxnSpPr>
              <a:cxnSpLocks/>
              <a:stCxn id="343" idx="5"/>
            </p:cNvCxnSpPr>
            <p:nvPr/>
          </p:nvCxnSpPr>
          <p:spPr>
            <a:xfrm>
              <a:off x="6371963" y="5196433"/>
              <a:ext cx="217819" cy="5001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0B776372-8398-4084-A33F-A66DB666C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2911" y="5084595"/>
              <a:ext cx="213053" cy="502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9816516B-4FC6-4749-9DC3-4E2492004DDB}"/>
                </a:ext>
              </a:extLst>
            </p:cNvPr>
            <p:cNvCxnSpPr>
              <a:cxnSpLocks/>
              <a:stCxn id="348" idx="3"/>
              <a:endCxn id="345" idx="7"/>
            </p:cNvCxnSpPr>
            <p:nvPr/>
          </p:nvCxnSpPr>
          <p:spPr>
            <a:xfrm flipH="1">
              <a:off x="6376726" y="5450925"/>
              <a:ext cx="190752" cy="145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50AD375F-AD0A-411B-9351-CDC74E484794}"/>
                </a:ext>
              </a:extLst>
            </p:cNvPr>
            <p:cNvCxnSpPr>
              <a:stCxn id="352" idx="3"/>
              <a:endCxn id="344" idx="7"/>
            </p:cNvCxnSpPr>
            <p:nvPr/>
          </p:nvCxnSpPr>
          <p:spPr>
            <a:xfrm flipH="1">
              <a:off x="6376726" y="5070383"/>
              <a:ext cx="174797" cy="270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E21348BD-8415-4F82-88B1-F39A8634C2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1491" y="5441398"/>
              <a:ext cx="184323" cy="2646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668A5568-E93D-4721-AFC2-ACB059646150}"/>
                </a:ext>
              </a:extLst>
            </p:cNvPr>
            <p:cNvCxnSpPr>
              <a:stCxn id="343" idx="2"/>
              <a:endCxn id="346" idx="6"/>
            </p:cNvCxnSpPr>
            <p:nvPr/>
          </p:nvCxnSpPr>
          <p:spPr>
            <a:xfrm flipH="1">
              <a:off x="6138334" y="5139125"/>
              <a:ext cx="95275" cy="4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110EECA5-F7FF-41BA-8684-F84EBCA68D0F}"/>
                </a:ext>
              </a:extLst>
            </p:cNvPr>
            <p:cNvCxnSpPr>
              <a:cxnSpLocks/>
            </p:cNvCxnSpPr>
            <p:nvPr/>
          </p:nvCxnSpPr>
          <p:spPr>
            <a:xfrm>
              <a:off x="6138319" y="5199151"/>
              <a:ext cx="133376" cy="139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86581D83-7639-4A33-AF8B-7E689B9097A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501" y="5235049"/>
              <a:ext cx="147514" cy="352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EFA5D3EB-E7BB-41CB-9E2C-5C854E05886D}"/>
                </a:ext>
              </a:extLst>
            </p:cNvPr>
            <p:cNvCxnSpPr>
              <a:cxnSpLocks/>
              <a:stCxn id="343" idx="3"/>
              <a:endCxn id="347" idx="7"/>
            </p:cNvCxnSpPr>
            <p:nvPr/>
          </p:nvCxnSpPr>
          <p:spPr>
            <a:xfrm flipH="1">
              <a:off x="6114596" y="5196433"/>
              <a:ext cx="142751" cy="145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2FE0BD63-0894-4B86-82C4-3523DD31829D}"/>
                </a:ext>
              </a:extLst>
            </p:cNvPr>
            <p:cNvCxnSpPr>
              <a:cxnSpLocks/>
              <a:stCxn id="343" idx="4"/>
              <a:endCxn id="351" idx="7"/>
            </p:cNvCxnSpPr>
            <p:nvPr/>
          </p:nvCxnSpPr>
          <p:spPr>
            <a:xfrm flipH="1">
              <a:off x="6114596" y="5220171"/>
              <a:ext cx="200059" cy="3286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CAB091A4-3273-4210-B900-6174A12A01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334" y="5458070"/>
              <a:ext cx="135681" cy="136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79424272-2A57-4BD9-8354-9E7F784B843F}"/>
                </a:ext>
              </a:extLst>
            </p:cNvPr>
            <p:cNvCxnSpPr>
              <a:cxnSpLocks/>
              <a:stCxn id="347" idx="5"/>
            </p:cNvCxnSpPr>
            <p:nvPr/>
          </p:nvCxnSpPr>
          <p:spPr>
            <a:xfrm>
              <a:off x="6114596" y="5456477"/>
              <a:ext cx="135609" cy="1474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36198941-ABA3-4414-9A21-519FA5AA9608}"/>
                </a:ext>
              </a:extLst>
            </p:cNvPr>
            <p:cNvCxnSpPr>
              <a:cxnSpLocks/>
              <a:stCxn id="348" idx="5"/>
              <a:endCxn id="355" idx="1"/>
            </p:cNvCxnSpPr>
            <p:nvPr/>
          </p:nvCxnSpPr>
          <p:spPr>
            <a:xfrm>
              <a:off x="6682094" y="5450925"/>
              <a:ext cx="178661" cy="145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" name="矩形 389">
            <a:extLst>
              <a:ext uri="{FF2B5EF4-FFF2-40B4-BE49-F238E27FC236}">
                <a16:creationId xmlns:a16="http://schemas.microsoft.com/office/drawing/2014/main" id="{D47880EB-AA78-4FA6-92D5-F0B6F4B93D89}"/>
              </a:ext>
            </a:extLst>
          </p:cNvPr>
          <p:cNvSpPr/>
          <p:nvPr/>
        </p:nvSpPr>
        <p:spPr>
          <a:xfrm>
            <a:off x="7624575" y="3555508"/>
            <a:ext cx="1073886" cy="25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7" name="iconfont-11244-5317118">
            <a:extLst>
              <a:ext uri="{FF2B5EF4-FFF2-40B4-BE49-F238E27FC236}">
                <a16:creationId xmlns:a16="http://schemas.microsoft.com/office/drawing/2014/main" id="{80BB8F5B-24F7-49A7-BD31-7F2E8E01F1C1}"/>
              </a:ext>
            </a:extLst>
          </p:cNvPr>
          <p:cNvSpPr/>
          <p:nvPr/>
        </p:nvSpPr>
        <p:spPr>
          <a:xfrm>
            <a:off x="4287349" y="4957231"/>
            <a:ext cx="366449" cy="443082"/>
          </a:xfrm>
          <a:custGeom>
            <a:avLst/>
            <a:gdLst>
              <a:gd name="T0" fmla="*/ 11563 w 12160"/>
              <a:gd name="T1" fmla="*/ 1029 h 11518"/>
              <a:gd name="T2" fmla="*/ 10239 w 12160"/>
              <a:gd name="T3" fmla="*/ 480 h 11518"/>
              <a:gd name="T4" fmla="*/ 6080 w 12160"/>
              <a:gd name="T5" fmla="*/ 0 h 11518"/>
              <a:gd name="T6" fmla="*/ 1921 w 12160"/>
              <a:gd name="T7" fmla="*/ 480 h 11518"/>
              <a:gd name="T8" fmla="*/ 597 w 12160"/>
              <a:gd name="T9" fmla="*/ 1029 h 11518"/>
              <a:gd name="T10" fmla="*/ 0 w 12160"/>
              <a:gd name="T11" fmla="*/ 1919 h 11518"/>
              <a:gd name="T12" fmla="*/ 0 w 12160"/>
              <a:gd name="T13" fmla="*/ 9599 h 11518"/>
              <a:gd name="T14" fmla="*/ 597 w 12160"/>
              <a:gd name="T15" fmla="*/ 10489 h 11518"/>
              <a:gd name="T16" fmla="*/ 1921 w 12160"/>
              <a:gd name="T17" fmla="*/ 11038 h 11518"/>
              <a:gd name="T18" fmla="*/ 6080 w 12160"/>
              <a:gd name="T19" fmla="*/ 11518 h 11518"/>
              <a:gd name="T20" fmla="*/ 10239 w 12160"/>
              <a:gd name="T21" fmla="*/ 11038 h 11518"/>
              <a:gd name="T22" fmla="*/ 11563 w 12160"/>
              <a:gd name="T23" fmla="*/ 10489 h 11518"/>
              <a:gd name="T24" fmla="*/ 12160 w 12160"/>
              <a:gd name="T25" fmla="*/ 9598 h 11518"/>
              <a:gd name="T26" fmla="*/ 12160 w 12160"/>
              <a:gd name="T27" fmla="*/ 1918 h 11518"/>
              <a:gd name="T28" fmla="*/ 11563 w 12160"/>
              <a:gd name="T29" fmla="*/ 1028 h 11518"/>
              <a:gd name="T30" fmla="*/ 11563 w 12160"/>
              <a:gd name="T31" fmla="*/ 1029 h 11518"/>
              <a:gd name="T32" fmla="*/ 2093 w 12160"/>
              <a:gd name="T33" fmla="*/ 1096 h 11518"/>
              <a:gd name="T34" fmla="*/ 6080 w 12160"/>
              <a:gd name="T35" fmla="*/ 639 h 11518"/>
              <a:gd name="T36" fmla="*/ 10067 w 12160"/>
              <a:gd name="T37" fmla="*/ 1096 h 11518"/>
              <a:gd name="T38" fmla="*/ 11520 w 12160"/>
              <a:gd name="T39" fmla="*/ 1919 h 11518"/>
              <a:gd name="T40" fmla="*/ 10067 w 12160"/>
              <a:gd name="T41" fmla="*/ 2742 h 11518"/>
              <a:gd name="T42" fmla="*/ 6080 w 12160"/>
              <a:gd name="T43" fmla="*/ 3199 h 11518"/>
              <a:gd name="T44" fmla="*/ 2093 w 12160"/>
              <a:gd name="T45" fmla="*/ 2742 h 11518"/>
              <a:gd name="T46" fmla="*/ 640 w 12160"/>
              <a:gd name="T47" fmla="*/ 1919 h 11518"/>
              <a:gd name="T48" fmla="*/ 2093 w 12160"/>
              <a:gd name="T49" fmla="*/ 1096 h 11518"/>
              <a:gd name="T50" fmla="*/ 10067 w 12160"/>
              <a:gd name="T51" fmla="*/ 10422 h 11518"/>
              <a:gd name="T52" fmla="*/ 6080 w 12160"/>
              <a:gd name="T53" fmla="*/ 10879 h 11518"/>
              <a:gd name="T54" fmla="*/ 2093 w 12160"/>
              <a:gd name="T55" fmla="*/ 10422 h 11518"/>
              <a:gd name="T56" fmla="*/ 640 w 12160"/>
              <a:gd name="T57" fmla="*/ 9599 h 11518"/>
              <a:gd name="T58" fmla="*/ 640 w 12160"/>
              <a:gd name="T59" fmla="*/ 7957 h 11518"/>
              <a:gd name="T60" fmla="*/ 1921 w 12160"/>
              <a:gd name="T61" fmla="*/ 8479 h 11518"/>
              <a:gd name="T62" fmla="*/ 6080 w 12160"/>
              <a:gd name="T63" fmla="*/ 8959 h 11518"/>
              <a:gd name="T64" fmla="*/ 10239 w 12160"/>
              <a:gd name="T65" fmla="*/ 8478 h 11518"/>
              <a:gd name="T66" fmla="*/ 11520 w 12160"/>
              <a:gd name="T67" fmla="*/ 7956 h 11518"/>
              <a:gd name="T68" fmla="*/ 11520 w 12160"/>
              <a:gd name="T69" fmla="*/ 9598 h 11518"/>
              <a:gd name="T70" fmla="*/ 10067 w 12160"/>
              <a:gd name="T71" fmla="*/ 10421 h 11518"/>
              <a:gd name="T72" fmla="*/ 10067 w 12160"/>
              <a:gd name="T73" fmla="*/ 10422 h 11518"/>
              <a:gd name="T74" fmla="*/ 10067 w 12160"/>
              <a:gd name="T75" fmla="*/ 7862 h 11518"/>
              <a:gd name="T76" fmla="*/ 6080 w 12160"/>
              <a:gd name="T77" fmla="*/ 8319 h 11518"/>
              <a:gd name="T78" fmla="*/ 2093 w 12160"/>
              <a:gd name="T79" fmla="*/ 7862 h 11518"/>
              <a:gd name="T80" fmla="*/ 640 w 12160"/>
              <a:gd name="T81" fmla="*/ 7039 h 11518"/>
              <a:gd name="T82" fmla="*/ 640 w 12160"/>
              <a:gd name="T83" fmla="*/ 5397 h 11518"/>
              <a:gd name="T84" fmla="*/ 1921 w 12160"/>
              <a:gd name="T85" fmla="*/ 5919 h 11518"/>
              <a:gd name="T86" fmla="*/ 6080 w 12160"/>
              <a:gd name="T87" fmla="*/ 6399 h 11518"/>
              <a:gd name="T88" fmla="*/ 10239 w 12160"/>
              <a:gd name="T89" fmla="*/ 5919 h 11518"/>
              <a:gd name="T90" fmla="*/ 11520 w 12160"/>
              <a:gd name="T91" fmla="*/ 5397 h 11518"/>
              <a:gd name="T92" fmla="*/ 11520 w 12160"/>
              <a:gd name="T93" fmla="*/ 7039 h 11518"/>
              <a:gd name="T94" fmla="*/ 10067 w 12160"/>
              <a:gd name="T95" fmla="*/ 7862 h 11518"/>
              <a:gd name="T96" fmla="*/ 10067 w 12160"/>
              <a:gd name="T97" fmla="*/ 5302 h 11518"/>
              <a:gd name="T98" fmla="*/ 6080 w 12160"/>
              <a:gd name="T99" fmla="*/ 5759 h 11518"/>
              <a:gd name="T100" fmla="*/ 2093 w 12160"/>
              <a:gd name="T101" fmla="*/ 5302 h 11518"/>
              <a:gd name="T102" fmla="*/ 640 w 12160"/>
              <a:gd name="T103" fmla="*/ 4479 h 11518"/>
              <a:gd name="T104" fmla="*/ 640 w 12160"/>
              <a:gd name="T105" fmla="*/ 2837 h 11518"/>
              <a:gd name="T106" fmla="*/ 1921 w 12160"/>
              <a:gd name="T107" fmla="*/ 3359 h 11518"/>
              <a:gd name="T108" fmla="*/ 6080 w 12160"/>
              <a:gd name="T109" fmla="*/ 3839 h 11518"/>
              <a:gd name="T110" fmla="*/ 10239 w 12160"/>
              <a:gd name="T111" fmla="*/ 3359 h 11518"/>
              <a:gd name="T112" fmla="*/ 11520 w 12160"/>
              <a:gd name="T113" fmla="*/ 2837 h 11518"/>
              <a:gd name="T114" fmla="*/ 11520 w 12160"/>
              <a:gd name="T115" fmla="*/ 4479 h 11518"/>
              <a:gd name="T116" fmla="*/ 10067 w 12160"/>
              <a:gd name="T117" fmla="*/ 5302 h 1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160" h="11518">
                <a:moveTo>
                  <a:pt x="11563" y="1029"/>
                </a:moveTo>
                <a:cubicBezTo>
                  <a:pt x="11245" y="820"/>
                  <a:pt x="10799" y="635"/>
                  <a:pt x="10239" y="480"/>
                </a:cubicBezTo>
                <a:cubicBezTo>
                  <a:pt x="9124" y="170"/>
                  <a:pt x="7647" y="0"/>
                  <a:pt x="6080" y="0"/>
                </a:cubicBezTo>
                <a:cubicBezTo>
                  <a:pt x="4513" y="0"/>
                  <a:pt x="3036" y="171"/>
                  <a:pt x="1921" y="480"/>
                </a:cubicBezTo>
                <a:cubicBezTo>
                  <a:pt x="1360" y="635"/>
                  <a:pt x="915" y="820"/>
                  <a:pt x="597" y="1029"/>
                </a:cubicBezTo>
                <a:cubicBezTo>
                  <a:pt x="201" y="1289"/>
                  <a:pt x="0" y="1588"/>
                  <a:pt x="0" y="1919"/>
                </a:cubicBezTo>
                <a:lnTo>
                  <a:pt x="0" y="9599"/>
                </a:lnTo>
                <a:cubicBezTo>
                  <a:pt x="0" y="9930"/>
                  <a:pt x="201" y="10229"/>
                  <a:pt x="597" y="10489"/>
                </a:cubicBezTo>
                <a:cubicBezTo>
                  <a:pt x="915" y="10698"/>
                  <a:pt x="1361" y="10883"/>
                  <a:pt x="1921" y="11038"/>
                </a:cubicBezTo>
                <a:cubicBezTo>
                  <a:pt x="3036" y="11348"/>
                  <a:pt x="4513" y="11518"/>
                  <a:pt x="6080" y="11518"/>
                </a:cubicBezTo>
                <a:cubicBezTo>
                  <a:pt x="7647" y="11518"/>
                  <a:pt x="9124" y="11347"/>
                  <a:pt x="10239" y="11038"/>
                </a:cubicBezTo>
                <a:cubicBezTo>
                  <a:pt x="10800" y="10882"/>
                  <a:pt x="11245" y="10697"/>
                  <a:pt x="11563" y="10489"/>
                </a:cubicBezTo>
                <a:cubicBezTo>
                  <a:pt x="11959" y="10229"/>
                  <a:pt x="12160" y="9929"/>
                  <a:pt x="12160" y="9598"/>
                </a:cubicBezTo>
                <a:lnTo>
                  <a:pt x="12160" y="1918"/>
                </a:lnTo>
                <a:cubicBezTo>
                  <a:pt x="12160" y="1587"/>
                  <a:pt x="11959" y="1288"/>
                  <a:pt x="11563" y="1028"/>
                </a:cubicBezTo>
                <a:lnTo>
                  <a:pt x="11563" y="1029"/>
                </a:lnTo>
                <a:close/>
                <a:moveTo>
                  <a:pt x="2093" y="1096"/>
                </a:moveTo>
                <a:cubicBezTo>
                  <a:pt x="3154" y="802"/>
                  <a:pt x="4570" y="639"/>
                  <a:pt x="6080" y="639"/>
                </a:cubicBezTo>
                <a:cubicBezTo>
                  <a:pt x="7590" y="639"/>
                  <a:pt x="9007" y="802"/>
                  <a:pt x="10067" y="1096"/>
                </a:cubicBezTo>
                <a:cubicBezTo>
                  <a:pt x="11216" y="1415"/>
                  <a:pt x="11520" y="1774"/>
                  <a:pt x="11520" y="1919"/>
                </a:cubicBezTo>
                <a:cubicBezTo>
                  <a:pt x="11520" y="2064"/>
                  <a:pt x="11217" y="2423"/>
                  <a:pt x="10067" y="2742"/>
                </a:cubicBezTo>
                <a:cubicBezTo>
                  <a:pt x="9006" y="3036"/>
                  <a:pt x="7590" y="3199"/>
                  <a:pt x="6080" y="3199"/>
                </a:cubicBezTo>
                <a:cubicBezTo>
                  <a:pt x="4570" y="3199"/>
                  <a:pt x="3153" y="3036"/>
                  <a:pt x="2093" y="2742"/>
                </a:cubicBezTo>
                <a:cubicBezTo>
                  <a:pt x="944" y="2423"/>
                  <a:pt x="640" y="2064"/>
                  <a:pt x="640" y="1919"/>
                </a:cubicBezTo>
                <a:cubicBezTo>
                  <a:pt x="640" y="1774"/>
                  <a:pt x="943" y="1415"/>
                  <a:pt x="2093" y="1096"/>
                </a:cubicBezTo>
                <a:close/>
                <a:moveTo>
                  <a:pt x="10067" y="10422"/>
                </a:moveTo>
                <a:cubicBezTo>
                  <a:pt x="9006" y="10716"/>
                  <a:pt x="7590" y="10879"/>
                  <a:pt x="6080" y="10879"/>
                </a:cubicBezTo>
                <a:cubicBezTo>
                  <a:pt x="4570" y="10879"/>
                  <a:pt x="3153" y="10716"/>
                  <a:pt x="2093" y="10422"/>
                </a:cubicBezTo>
                <a:cubicBezTo>
                  <a:pt x="944" y="10103"/>
                  <a:pt x="640" y="9744"/>
                  <a:pt x="640" y="9599"/>
                </a:cubicBezTo>
                <a:lnTo>
                  <a:pt x="640" y="7957"/>
                </a:lnTo>
                <a:cubicBezTo>
                  <a:pt x="955" y="8155"/>
                  <a:pt x="1385" y="8330"/>
                  <a:pt x="1921" y="8479"/>
                </a:cubicBezTo>
                <a:cubicBezTo>
                  <a:pt x="3036" y="8789"/>
                  <a:pt x="4513" y="8959"/>
                  <a:pt x="6080" y="8959"/>
                </a:cubicBezTo>
                <a:cubicBezTo>
                  <a:pt x="7647" y="8959"/>
                  <a:pt x="9124" y="8788"/>
                  <a:pt x="10239" y="8478"/>
                </a:cubicBezTo>
                <a:cubicBezTo>
                  <a:pt x="10775" y="8329"/>
                  <a:pt x="11206" y="8154"/>
                  <a:pt x="11520" y="7956"/>
                </a:cubicBezTo>
                <a:lnTo>
                  <a:pt x="11520" y="9598"/>
                </a:lnTo>
                <a:cubicBezTo>
                  <a:pt x="11520" y="9744"/>
                  <a:pt x="11217" y="10102"/>
                  <a:pt x="10067" y="10421"/>
                </a:cubicBezTo>
                <a:lnTo>
                  <a:pt x="10067" y="10422"/>
                </a:lnTo>
                <a:close/>
                <a:moveTo>
                  <a:pt x="10067" y="7862"/>
                </a:moveTo>
                <a:cubicBezTo>
                  <a:pt x="9006" y="8156"/>
                  <a:pt x="7590" y="8319"/>
                  <a:pt x="6080" y="8319"/>
                </a:cubicBezTo>
                <a:cubicBezTo>
                  <a:pt x="4570" y="8319"/>
                  <a:pt x="3153" y="8156"/>
                  <a:pt x="2093" y="7862"/>
                </a:cubicBezTo>
                <a:cubicBezTo>
                  <a:pt x="944" y="7543"/>
                  <a:pt x="640" y="7184"/>
                  <a:pt x="640" y="7039"/>
                </a:cubicBezTo>
                <a:lnTo>
                  <a:pt x="640" y="5397"/>
                </a:lnTo>
                <a:cubicBezTo>
                  <a:pt x="955" y="5595"/>
                  <a:pt x="1385" y="5770"/>
                  <a:pt x="1921" y="5919"/>
                </a:cubicBezTo>
                <a:cubicBezTo>
                  <a:pt x="3036" y="6229"/>
                  <a:pt x="4513" y="6399"/>
                  <a:pt x="6080" y="6399"/>
                </a:cubicBezTo>
                <a:cubicBezTo>
                  <a:pt x="7647" y="6399"/>
                  <a:pt x="9124" y="6228"/>
                  <a:pt x="10239" y="5919"/>
                </a:cubicBezTo>
                <a:cubicBezTo>
                  <a:pt x="10775" y="5770"/>
                  <a:pt x="11206" y="5595"/>
                  <a:pt x="11520" y="5397"/>
                </a:cubicBezTo>
                <a:lnTo>
                  <a:pt x="11520" y="7039"/>
                </a:lnTo>
                <a:cubicBezTo>
                  <a:pt x="11520" y="7184"/>
                  <a:pt x="11217" y="7543"/>
                  <a:pt x="10067" y="7862"/>
                </a:cubicBezTo>
                <a:close/>
                <a:moveTo>
                  <a:pt x="10067" y="5302"/>
                </a:moveTo>
                <a:cubicBezTo>
                  <a:pt x="9006" y="5596"/>
                  <a:pt x="7590" y="5759"/>
                  <a:pt x="6080" y="5759"/>
                </a:cubicBezTo>
                <a:cubicBezTo>
                  <a:pt x="4570" y="5759"/>
                  <a:pt x="3153" y="5596"/>
                  <a:pt x="2093" y="5302"/>
                </a:cubicBezTo>
                <a:cubicBezTo>
                  <a:pt x="944" y="4983"/>
                  <a:pt x="640" y="4624"/>
                  <a:pt x="640" y="4479"/>
                </a:cubicBezTo>
                <a:lnTo>
                  <a:pt x="640" y="2837"/>
                </a:lnTo>
                <a:cubicBezTo>
                  <a:pt x="955" y="3035"/>
                  <a:pt x="1385" y="3210"/>
                  <a:pt x="1921" y="3359"/>
                </a:cubicBezTo>
                <a:cubicBezTo>
                  <a:pt x="3036" y="3669"/>
                  <a:pt x="4513" y="3839"/>
                  <a:pt x="6080" y="3839"/>
                </a:cubicBezTo>
                <a:cubicBezTo>
                  <a:pt x="7647" y="3839"/>
                  <a:pt x="9124" y="3668"/>
                  <a:pt x="10239" y="3359"/>
                </a:cubicBezTo>
                <a:cubicBezTo>
                  <a:pt x="10775" y="3210"/>
                  <a:pt x="11206" y="3035"/>
                  <a:pt x="11520" y="2837"/>
                </a:cubicBezTo>
                <a:lnTo>
                  <a:pt x="11520" y="4479"/>
                </a:lnTo>
                <a:cubicBezTo>
                  <a:pt x="11520" y="4624"/>
                  <a:pt x="11217" y="4983"/>
                  <a:pt x="10067" y="530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2486814-D311-4D77-9A33-38639407F1CD}"/>
              </a:ext>
            </a:extLst>
          </p:cNvPr>
          <p:cNvGrpSpPr/>
          <p:nvPr/>
        </p:nvGrpSpPr>
        <p:grpSpPr>
          <a:xfrm>
            <a:off x="3448686" y="1054221"/>
            <a:ext cx="637295" cy="932819"/>
            <a:chOff x="598186" y="647135"/>
            <a:chExt cx="637295" cy="932819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8314EBD-0896-479B-8BF8-021A566AE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675" y="1276702"/>
              <a:ext cx="32195" cy="1058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A523F2A-13A0-44BF-AA0D-DA3D1DD72051}"/>
                </a:ext>
              </a:extLst>
            </p:cNvPr>
            <p:cNvSpPr/>
            <p:nvPr/>
          </p:nvSpPr>
          <p:spPr>
            <a:xfrm>
              <a:off x="931575" y="1130777"/>
              <a:ext cx="180975" cy="18097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9D7D822-9C87-449A-82FD-37DE5810D001}"/>
                </a:ext>
              </a:extLst>
            </p:cNvPr>
            <p:cNvSpPr/>
            <p:nvPr/>
          </p:nvSpPr>
          <p:spPr>
            <a:xfrm>
              <a:off x="912461" y="873176"/>
              <a:ext cx="220980" cy="1905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8A5A0C6-8F95-4DD5-BE42-D20FEFAB78A9}"/>
                </a:ext>
              </a:extLst>
            </p:cNvPr>
            <p:cNvSpPr/>
            <p:nvPr/>
          </p:nvSpPr>
          <p:spPr>
            <a:xfrm>
              <a:off x="678848" y="891067"/>
              <a:ext cx="200025" cy="20002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CF074C3-DE79-49CB-A3FE-67B6962ABFE2}"/>
                </a:ext>
              </a:extLst>
            </p:cNvPr>
            <p:cNvSpPr txBox="1"/>
            <p:nvPr/>
          </p:nvSpPr>
          <p:spPr>
            <a:xfrm>
              <a:off x="888494" y="862652"/>
              <a:ext cx="34698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00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F333020-09EA-4115-A100-E8D69D5AE1C3}"/>
                </a:ext>
              </a:extLst>
            </p:cNvPr>
            <p:cNvSpPr txBox="1"/>
            <p:nvPr/>
          </p:nvSpPr>
          <p:spPr>
            <a:xfrm>
              <a:off x="879338" y="1093231"/>
              <a:ext cx="34698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100" dirty="0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4D4691EB-7D2F-4268-9762-623B77F53C39}"/>
                </a:ext>
              </a:extLst>
            </p:cNvPr>
            <p:cNvSpPr/>
            <p:nvPr/>
          </p:nvSpPr>
          <p:spPr>
            <a:xfrm>
              <a:off x="690857" y="1110018"/>
              <a:ext cx="200025" cy="200025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E9ECBBB9-5C1E-446A-8EA1-8A57C6B32162}"/>
                </a:ext>
              </a:extLst>
            </p:cNvPr>
            <p:cNvSpPr txBox="1"/>
            <p:nvPr/>
          </p:nvSpPr>
          <p:spPr>
            <a:xfrm>
              <a:off x="598186" y="1333733"/>
              <a:ext cx="39479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Ph</a:t>
              </a:r>
              <a:endParaRPr lang="zh-CN" altLang="en-US" sz="1000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46E536FA-365B-4164-95DC-EDD9AC59FF00}"/>
                </a:ext>
              </a:extLst>
            </p:cNvPr>
            <p:cNvSpPr txBox="1"/>
            <p:nvPr/>
          </p:nvSpPr>
          <p:spPr>
            <a:xfrm>
              <a:off x="650118" y="1071835"/>
              <a:ext cx="34698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100" dirty="0"/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4DBB2C61-234D-453D-B30E-952FEBF8DA05}"/>
                </a:ext>
              </a:extLst>
            </p:cNvPr>
            <p:cNvSpPr txBox="1"/>
            <p:nvPr/>
          </p:nvSpPr>
          <p:spPr>
            <a:xfrm>
              <a:off x="637874" y="848661"/>
              <a:ext cx="34698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100" dirty="0"/>
            </a:p>
          </p:txBody>
        </p: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53661665-B868-4421-80D2-95FA9C997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823" y="839691"/>
              <a:ext cx="31184" cy="69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11B2A8E9-1BB3-41FC-89D5-BAFD244372DF}"/>
                </a:ext>
              </a:extLst>
            </p:cNvPr>
            <p:cNvSpPr txBox="1"/>
            <p:nvPr/>
          </p:nvSpPr>
          <p:spPr>
            <a:xfrm>
              <a:off x="602793" y="647135"/>
              <a:ext cx="50643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Alkyl</a:t>
              </a:r>
              <a:endParaRPr lang="zh-CN" altLang="en-US" sz="1000" dirty="0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5D58DD88-277D-4820-9692-EF7253919E5A}"/>
              </a:ext>
            </a:extLst>
          </p:cNvPr>
          <p:cNvGrpSpPr/>
          <p:nvPr/>
        </p:nvGrpSpPr>
        <p:grpSpPr>
          <a:xfrm>
            <a:off x="5348837" y="1093626"/>
            <a:ext cx="585407" cy="328296"/>
            <a:chOff x="2286597" y="810499"/>
            <a:chExt cx="585407" cy="328296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736C151F-B016-4D7D-93A8-B2453A7D1AF2}"/>
                </a:ext>
              </a:extLst>
            </p:cNvPr>
            <p:cNvSpPr/>
            <p:nvPr/>
          </p:nvSpPr>
          <p:spPr>
            <a:xfrm>
              <a:off x="2286597" y="810499"/>
              <a:ext cx="200025" cy="20002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tag_118082">
              <a:extLst>
                <a:ext uri="{FF2B5EF4-FFF2-40B4-BE49-F238E27FC236}">
                  <a16:creationId xmlns:a16="http://schemas.microsoft.com/office/drawing/2014/main" id="{B6E147CE-C5C4-404E-B8D9-F419EB7BD5F1}"/>
                </a:ext>
              </a:extLst>
            </p:cNvPr>
            <p:cNvSpPr/>
            <p:nvPr/>
          </p:nvSpPr>
          <p:spPr>
            <a:xfrm rot="20135970">
              <a:off x="2473583" y="890911"/>
              <a:ext cx="240019" cy="239226"/>
            </a:xfrm>
            <a:custGeom>
              <a:avLst/>
              <a:gdLst>
                <a:gd name="T0" fmla="*/ 6663 w 6717"/>
                <a:gd name="T1" fmla="*/ 4434 h 6705"/>
                <a:gd name="T2" fmla="*/ 3264 w 6717"/>
                <a:gd name="T3" fmla="*/ 1021 h 6705"/>
                <a:gd name="T4" fmla="*/ 3139 w 6717"/>
                <a:gd name="T5" fmla="*/ 980 h 6705"/>
                <a:gd name="T6" fmla="*/ 2129 w 6717"/>
                <a:gd name="T7" fmla="*/ 1141 h 6705"/>
                <a:gd name="T8" fmla="*/ 1917 w 6717"/>
                <a:gd name="T9" fmla="*/ 905 h 6705"/>
                <a:gd name="T10" fmla="*/ 283 w 6717"/>
                <a:gd name="T11" fmla="*/ 282 h 6705"/>
                <a:gd name="T12" fmla="*/ 893 w 6717"/>
                <a:gd name="T13" fmla="*/ 1928 h 6705"/>
                <a:gd name="T14" fmla="*/ 1155 w 6717"/>
                <a:gd name="T15" fmla="*/ 2166 h 6705"/>
                <a:gd name="T16" fmla="*/ 1003 w 6717"/>
                <a:gd name="T17" fmla="*/ 3125 h 6705"/>
                <a:gd name="T18" fmla="*/ 1044 w 6717"/>
                <a:gd name="T19" fmla="*/ 3250 h 6705"/>
                <a:gd name="T20" fmla="*/ 4443 w 6717"/>
                <a:gd name="T21" fmla="*/ 6664 h 6705"/>
                <a:gd name="T22" fmla="*/ 4540 w 6717"/>
                <a:gd name="T23" fmla="*/ 6705 h 6705"/>
                <a:gd name="T24" fmla="*/ 4637 w 6717"/>
                <a:gd name="T25" fmla="*/ 6664 h 6705"/>
                <a:gd name="T26" fmla="*/ 6663 w 6717"/>
                <a:gd name="T27" fmla="*/ 4629 h 6705"/>
                <a:gd name="T28" fmla="*/ 6663 w 6717"/>
                <a:gd name="T29" fmla="*/ 4434 h 6705"/>
                <a:gd name="T30" fmla="*/ 1205 w 6717"/>
                <a:gd name="T31" fmla="*/ 1844 h 6705"/>
                <a:gd name="T32" fmla="*/ 1089 w 6717"/>
                <a:gd name="T33" fmla="*/ 1732 h 6705"/>
                <a:gd name="T34" fmla="*/ 489 w 6717"/>
                <a:gd name="T35" fmla="*/ 492 h 6705"/>
                <a:gd name="T36" fmla="*/ 1720 w 6717"/>
                <a:gd name="T37" fmla="*/ 1101 h 6705"/>
                <a:gd name="T38" fmla="*/ 1807 w 6717"/>
                <a:gd name="T39" fmla="*/ 1192 h 6705"/>
                <a:gd name="T40" fmla="*/ 1391 w 6717"/>
                <a:gd name="T41" fmla="*/ 1258 h 6705"/>
                <a:gd name="T42" fmla="*/ 1280 w 6717"/>
                <a:gd name="T43" fmla="*/ 1370 h 6705"/>
                <a:gd name="T44" fmla="*/ 1205 w 6717"/>
                <a:gd name="T45" fmla="*/ 1844 h 6705"/>
                <a:gd name="T46" fmla="*/ 4540 w 6717"/>
                <a:gd name="T47" fmla="*/ 6370 h 6705"/>
                <a:gd name="T48" fmla="*/ 1295 w 6717"/>
                <a:gd name="T49" fmla="*/ 3110 h 6705"/>
                <a:gd name="T50" fmla="*/ 1413 w 6717"/>
                <a:gd name="T51" fmla="*/ 2357 h 6705"/>
                <a:gd name="T52" fmla="*/ 1941 w 6717"/>
                <a:gd name="T53" fmla="*/ 2614 h 6705"/>
                <a:gd name="T54" fmla="*/ 2057 w 6717"/>
                <a:gd name="T55" fmla="*/ 2789 h 6705"/>
                <a:gd name="T56" fmla="*/ 2432 w 6717"/>
                <a:gd name="T57" fmla="*/ 2942 h 6705"/>
                <a:gd name="T58" fmla="*/ 2807 w 6717"/>
                <a:gd name="T59" fmla="*/ 2789 h 6705"/>
                <a:gd name="T60" fmla="*/ 2807 w 6717"/>
                <a:gd name="T61" fmla="*/ 2037 h 6705"/>
                <a:gd name="T62" fmla="*/ 2057 w 6717"/>
                <a:gd name="T63" fmla="*/ 2037 h 6705"/>
                <a:gd name="T64" fmla="*/ 1908 w 6717"/>
                <a:gd name="T65" fmla="*/ 2329 h 6705"/>
                <a:gd name="T66" fmla="*/ 1460 w 6717"/>
                <a:gd name="T67" fmla="*/ 2058 h 6705"/>
                <a:gd name="T68" fmla="*/ 1544 w 6717"/>
                <a:gd name="T69" fmla="*/ 1522 h 6705"/>
                <a:gd name="T70" fmla="*/ 3125 w 6717"/>
                <a:gd name="T71" fmla="*/ 1272 h 6705"/>
                <a:gd name="T72" fmla="*/ 6371 w 6717"/>
                <a:gd name="T73" fmla="*/ 4532 h 6705"/>
                <a:gd name="T74" fmla="*/ 4540 w 6717"/>
                <a:gd name="T75" fmla="*/ 6370 h 6705"/>
                <a:gd name="T76" fmla="*/ 2251 w 6717"/>
                <a:gd name="T77" fmla="*/ 2382 h 6705"/>
                <a:gd name="T78" fmla="*/ 2180 w 6717"/>
                <a:gd name="T79" fmla="*/ 2393 h 6705"/>
                <a:gd name="T80" fmla="*/ 2252 w 6717"/>
                <a:gd name="T81" fmla="*/ 2233 h 6705"/>
                <a:gd name="T82" fmla="*/ 2612 w 6717"/>
                <a:gd name="T83" fmla="*/ 2233 h 6705"/>
                <a:gd name="T84" fmla="*/ 2612 w 6717"/>
                <a:gd name="T85" fmla="*/ 2596 h 6705"/>
                <a:gd name="T86" fmla="*/ 2333 w 6717"/>
                <a:gd name="T87" fmla="*/ 2649 h 6705"/>
                <a:gd name="T88" fmla="*/ 2251 w 6717"/>
                <a:gd name="T89" fmla="*/ 2382 h 6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17" h="6705">
                  <a:moveTo>
                    <a:pt x="6663" y="4434"/>
                  </a:moveTo>
                  <a:lnTo>
                    <a:pt x="3264" y="1021"/>
                  </a:lnTo>
                  <a:cubicBezTo>
                    <a:pt x="3223" y="993"/>
                    <a:pt x="3181" y="965"/>
                    <a:pt x="3139" y="980"/>
                  </a:cubicBezTo>
                  <a:lnTo>
                    <a:pt x="2129" y="1141"/>
                  </a:lnTo>
                  <a:cubicBezTo>
                    <a:pt x="2064" y="1060"/>
                    <a:pt x="1993" y="982"/>
                    <a:pt x="1917" y="905"/>
                  </a:cubicBezTo>
                  <a:cubicBezTo>
                    <a:pt x="1296" y="278"/>
                    <a:pt x="565" y="0"/>
                    <a:pt x="283" y="282"/>
                  </a:cubicBezTo>
                  <a:cubicBezTo>
                    <a:pt x="0" y="565"/>
                    <a:pt x="273" y="1301"/>
                    <a:pt x="893" y="1928"/>
                  </a:cubicBezTo>
                  <a:cubicBezTo>
                    <a:pt x="979" y="2014"/>
                    <a:pt x="1067" y="2093"/>
                    <a:pt x="1155" y="2166"/>
                  </a:cubicBezTo>
                  <a:lnTo>
                    <a:pt x="1003" y="3125"/>
                  </a:lnTo>
                  <a:cubicBezTo>
                    <a:pt x="1003" y="3181"/>
                    <a:pt x="1016" y="3222"/>
                    <a:pt x="1044" y="3250"/>
                  </a:cubicBezTo>
                  <a:lnTo>
                    <a:pt x="4443" y="6664"/>
                  </a:lnTo>
                  <a:cubicBezTo>
                    <a:pt x="4471" y="6692"/>
                    <a:pt x="4499" y="6705"/>
                    <a:pt x="4540" y="6705"/>
                  </a:cubicBezTo>
                  <a:cubicBezTo>
                    <a:pt x="4581" y="6705"/>
                    <a:pt x="4609" y="6692"/>
                    <a:pt x="4637" y="6664"/>
                  </a:cubicBezTo>
                  <a:lnTo>
                    <a:pt x="6663" y="4629"/>
                  </a:lnTo>
                  <a:cubicBezTo>
                    <a:pt x="6717" y="4573"/>
                    <a:pt x="6717" y="4489"/>
                    <a:pt x="6663" y="4434"/>
                  </a:cubicBezTo>
                  <a:close/>
                  <a:moveTo>
                    <a:pt x="1205" y="1844"/>
                  </a:moveTo>
                  <a:cubicBezTo>
                    <a:pt x="1167" y="1808"/>
                    <a:pt x="1128" y="1770"/>
                    <a:pt x="1089" y="1732"/>
                  </a:cubicBezTo>
                  <a:cubicBezTo>
                    <a:pt x="584" y="1221"/>
                    <a:pt x="315" y="665"/>
                    <a:pt x="489" y="492"/>
                  </a:cubicBezTo>
                  <a:cubicBezTo>
                    <a:pt x="664" y="317"/>
                    <a:pt x="1215" y="590"/>
                    <a:pt x="1720" y="1101"/>
                  </a:cubicBezTo>
                  <a:cubicBezTo>
                    <a:pt x="1749" y="1130"/>
                    <a:pt x="1779" y="1161"/>
                    <a:pt x="1807" y="1192"/>
                  </a:cubicBezTo>
                  <a:lnTo>
                    <a:pt x="1391" y="1258"/>
                  </a:lnTo>
                  <a:cubicBezTo>
                    <a:pt x="1335" y="1258"/>
                    <a:pt x="1293" y="1314"/>
                    <a:pt x="1280" y="1370"/>
                  </a:cubicBezTo>
                  <a:lnTo>
                    <a:pt x="1205" y="1844"/>
                  </a:lnTo>
                  <a:close/>
                  <a:moveTo>
                    <a:pt x="4540" y="6370"/>
                  </a:moveTo>
                  <a:lnTo>
                    <a:pt x="1295" y="3110"/>
                  </a:lnTo>
                  <a:lnTo>
                    <a:pt x="1413" y="2357"/>
                  </a:lnTo>
                  <a:cubicBezTo>
                    <a:pt x="1597" y="2478"/>
                    <a:pt x="1777" y="2566"/>
                    <a:pt x="1941" y="2614"/>
                  </a:cubicBezTo>
                  <a:cubicBezTo>
                    <a:pt x="1968" y="2678"/>
                    <a:pt x="2007" y="2737"/>
                    <a:pt x="2057" y="2789"/>
                  </a:cubicBezTo>
                  <a:cubicBezTo>
                    <a:pt x="2155" y="2886"/>
                    <a:pt x="2293" y="2942"/>
                    <a:pt x="2432" y="2942"/>
                  </a:cubicBezTo>
                  <a:cubicBezTo>
                    <a:pt x="2571" y="2942"/>
                    <a:pt x="2709" y="2886"/>
                    <a:pt x="2807" y="2789"/>
                  </a:cubicBezTo>
                  <a:cubicBezTo>
                    <a:pt x="3015" y="2580"/>
                    <a:pt x="3015" y="2245"/>
                    <a:pt x="2807" y="2037"/>
                  </a:cubicBezTo>
                  <a:cubicBezTo>
                    <a:pt x="2599" y="1842"/>
                    <a:pt x="2252" y="1842"/>
                    <a:pt x="2057" y="2037"/>
                  </a:cubicBezTo>
                  <a:cubicBezTo>
                    <a:pt x="1975" y="2120"/>
                    <a:pt x="1925" y="2222"/>
                    <a:pt x="1908" y="2329"/>
                  </a:cubicBezTo>
                  <a:cubicBezTo>
                    <a:pt x="1773" y="2272"/>
                    <a:pt x="1620" y="2180"/>
                    <a:pt x="1460" y="2058"/>
                  </a:cubicBezTo>
                  <a:lnTo>
                    <a:pt x="1544" y="1522"/>
                  </a:lnTo>
                  <a:lnTo>
                    <a:pt x="3125" y="1272"/>
                  </a:lnTo>
                  <a:lnTo>
                    <a:pt x="6371" y="4532"/>
                  </a:lnTo>
                  <a:lnTo>
                    <a:pt x="4540" y="6370"/>
                  </a:lnTo>
                  <a:close/>
                  <a:moveTo>
                    <a:pt x="2251" y="2382"/>
                  </a:moveTo>
                  <a:cubicBezTo>
                    <a:pt x="2229" y="2390"/>
                    <a:pt x="2205" y="2393"/>
                    <a:pt x="2180" y="2393"/>
                  </a:cubicBezTo>
                  <a:cubicBezTo>
                    <a:pt x="2184" y="2334"/>
                    <a:pt x="2208" y="2276"/>
                    <a:pt x="2252" y="2233"/>
                  </a:cubicBezTo>
                  <a:cubicBezTo>
                    <a:pt x="2399" y="2105"/>
                    <a:pt x="2557" y="2169"/>
                    <a:pt x="2612" y="2233"/>
                  </a:cubicBezTo>
                  <a:cubicBezTo>
                    <a:pt x="2709" y="2330"/>
                    <a:pt x="2709" y="2498"/>
                    <a:pt x="2612" y="2596"/>
                  </a:cubicBezTo>
                  <a:cubicBezTo>
                    <a:pt x="2539" y="2669"/>
                    <a:pt x="2425" y="2688"/>
                    <a:pt x="2333" y="2649"/>
                  </a:cubicBezTo>
                  <a:cubicBezTo>
                    <a:pt x="2503" y="2586"/>
                    <a:pt x="2419" y="2321"/>
                    <a:pt x="2251" y="238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9A9FEB44-7B02-4F61-B787-34DAB861E157}"/>
                </a:ext>
              </a:extLst>
            </p:cNvPr>
            <p:cNvSpPr txBox="1"/>
            <p:nvPr/>
          </p:nvSpPr>
          <p:spPr>
            <a:xfrm>
              <a:off x="2525017" y="923351"/>
              <a:ext cx="34698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800" dirty="0"/>
            </a:p>
          </p:txBody>
        </p:sp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01CEF6-29B7-420E-AA61-CA63670E8D71}"/>
              </a:ext>
            </a:extLst>
          </p:cNvPr>
          <p:cNvCxnSpPr>
            <a:cxnSpLocks/>
          </p:cNvCxnSpPr>
          <p:nvPr/>
        </p:nvCxnSpPr>
        <p:spPr>
          <a:xfrm flipH="1" flipV="1">
            <a:off x="5225991" y="1398068"/>
            <a:ext cx="98838" cy="29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56F7A24-B94C-49A5-8684-3535EF084257}"/>
              </a:ext>
            </a:extLst>
          </p:cNvPr>
          <p:cNvSpPr txBox="1"/>
          <p:nvPr/>
        </p:nvSpPr>
        <p:spPr>
          <a:xfrm>
            <a:off x="4953777" y="1263061"/>
            <a:ext cx="3534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endParaRPr lang="zh-CN" altLang="en-US" sz="10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61138AD-13C4-44A9-BF21-5323F2ACB66B}"/>
              </a:ext>
            </a:extLst>
          </p:cNvPr>
          <p:cNvSpPr txBox="1"/>
          <p:nvPr/>
        </p:nvSpPr>
        <p:spPr>
          <a:xfrm>
            <a:off x="4910756" y="1054235"/>
            <a:ext cx="5064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Alkyl</a:t>
            </a:r>
            <a:endParaRPr lang="zh-CN" altLang="en-US" sz="10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923542EC-51AA-4273-9CCE-CC046B079928}"/>
              </a:ext>
            </a:extLst>
          </p:cNvPr>
          <p:cNvSpPr txBox="1"/>
          <p:nvPr/>
        </p:nvSpPr>
        <p:spPr>
          <a:xfrm>
            <a:off x="5304063" y="1051895"/>
            <a:ext cx="346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100" dirty="0"/>
          </a:p>
        </p:txBody>
      </p: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FDEC28B7-7443-4AB5-9718-9AF0EAC6909B}"/>
              </a:ext>
            </a:extLst>
          </p:cNvPr>
          <p:cNvGrpSpPr/>
          <p:nvPr/>
        </p:nvGrpSpPr>
        <p:grpSpPr>
          <a:xfrm>
            <a:off x="7095725" y="1489318"/>
            <a:ext cx="561975" cy="475940"/>
            <a:chOff x="3928137" y="755748"/>
            <a:chExt cx="561975" cy="475940"/>
          </a:xfrm>
          <a:solidFill>
            <a:srgbClr val="00B0F0"/>
          </a:solidFill>
        </p:grpSpPr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94B96F9A-E4EF-4F69-AD3C-BA1D9BDC8FC4}"/>
                </a:ext>
              </a:extLst>
            </p:cNvPr>
            <p:cNvSpPr/>
            <p:nvPr/>
          </p:nvSpPr>
          <p:spPr>
            <a:xfrm>
              <a:off x="4044348" y="802326"/>
              <a:ext cx="263492" cy="429362"/>
            </a:xfrm>
            <a:custGeom>
              <a:avLst/>
              <a:gdLst>
                <a:gd name="connsiteX0" fmla="*/ 0 w 2133600"/>
                <a:gd name="connsiteY0" fmla="*/ 1419262 h 1428787"/>
                <a:gd name="connsiteX1" fmla="*/ 600075 w 2133600"/>
                <a:gd name="connsiteY1" fmla="*/ 1043024 h 1428787"/>
                <a:gd name="connsiteX2" fmla="*/ 1109662 w 2133600"/>
                <a:gd name="connsiteY2" fmla="*/ 37 h 1428787"/>
                <a:gd name="connsiteX3" fmla="*/ 1662112 w 2133600"/>
                <a:gd name="connsiteY3" fmla="*/ 1081124 h 1428787"/>
                <a:gd name="connsiteX4" fmla="*/ 2133600 w 2133600"/>
                <a:gd name="connsiteY4" fmla="*/ 1428787 h 1428787"/>
                <a:gd name="connsiteX5" fmla="*/ 2133600 w 2133600"/>
                <a:gd name="connsiteY5" fmla="*/ 1428787 h 1428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600" h="1428787">
                  <a:moveTo>
                    <a:pt x="0" y="1419262"/>
                  </a:moveTo>
                  <a:cubicBezTo>
                    <a:pt x="207565" y="1349411"/>
                    <a:pt x="415131" y="1279561"/>
                    <a:pt x="600075" y="1043024"/>
                  </a:cubicBezTo>
                  <a:cubicBezTo>
                    <a:pt x="785019" y="806486"/>
                    <a:pt x="932656" y="-6313"/>
                    <a:pt x="1109662" y="37"/>
                  </a:cubicBezTo>
                  <a:cubicBezTo>
                    <a:pt x="1286668" y="6387"/>
                    <a:pt x="1491456" y="842999"/>
                    <a:pt x="1662112" y="1081124"/>
                  </a:cubicBezTo>
                  <a:cubicBezTo>
                    <a:pt x="1832768" y="1319249"/>
                    <a:pt x="2133600" y="1428787"/>
                    <a:pt x="2133600" y="1428787"/>
                  </a:cubicBezTo>
                  <a:lnTo>
                    <a:pt x="2133600" y="1428787"/>
                  </a:lnTo>
                </a:path>
              </a:pathLst>
            </a:custGeom>
            <a:solidFill>
              <a:srgbClr val="FF3399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C000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C67157FB-2B8C-493D-933A-1C0905E3E695}"/>
                </a:ext>
              </a:extLst>
            </p:cNvPr>
            <p:cNvGrpSpPr/>
            <p:nvPr/>
          </p:nvGrpSpPr>
          <p:grpSpPr>
            <a:xfrm>
              <a:off x="3928137" y="755748"/>
              <a:ext cx="561975" cy="469851"/>
              <a:chOff x="3886200" y="1225599"/>
              <a:chExt cx="561975" cy="469851"/>
            </a:xfrm>
            <a:grpFill/>
          </p:grpSpPr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2BF11BC5-AA16-463A-8350-4FAB67484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695450"/>
                <a:ext cx="561975" cy="0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807E70DD-8951-431B-BD34-F13B9B5D66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961" y="1225599"/>
                <a:ext cx="0" cy="466432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5ED9FC4-D0C7-4501-8454-6DBE35DB5F20}"/>
              </a:ext>
            </a:extLst>
          </p:cNvPr>
          <p:cNvGrpSpPr/>
          <p:nvPr/>
        </p:nvGrpSpPr>
        <p:grpSpPr>
          <a:xfrm>
            <a:off x="7507220" y="1020690"/>
            <a:ext cx="889934" cy="560168"/>
            <a:chOff x="4965357" y="673426"/>
            <a:chExt cx="889934" cy="560168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E9B39AD6-DDC3-409F-8F0A-6DFC1F4A51FB}"/>
                </a:ext>
              </a:extLst>
            </p:cNvPr>
            <p:cNvGrpSpPr/>
            <p:nvPr/>
          </p:nvGrpSpPr>
          <p:grpSpPr>
            <a:xfrm>
              <a:off x="4996210" y="763743"/>
              <a:ext cx="561975" cy="469851"/>
              <a:chOff x="3886200" y="1225599"/>
              <a:chExt cx="561975" cy="469851"/>
            </a:xfrm>
          </p:grpSpPr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1551FCD5-A381-4128-B2D8-64D4A8446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695450"/>
                <a:ext cx="56197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39631EF3-7BF4-4A77-8A12-8F3FE12F87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961" y="1225599"/>
                <a:ext cx="0" cy="4664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CE53E0F-F463-4BE1-8E2E-59E53A44B324}"/>
                </a:ext>
              </a:extLst>
            </p:cNvPr>
            <p:cNvCxnSpPr/>
            <p:nvPr/>
          </p:nvCxnSpPr>
          <p:spPr>
            <a:xfrm>
              <a:off x="5134769" y="1127216"/>
              <a:ext cx="0" cy="10295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001EE12-7CF6-4433-8AE2-90DE86BB17E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869" y="901815"/>
              <a:ext cx="0" cy="32995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7A242A96-32BF-4886-BE00-60359347319C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25" y="1151035"/>
              <a:ext cx="0" cy="791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FABA933-FA55-417C-9B85-9BDF5F40A5CC}"/>
                </a:ext>
              </a:extLst>
            </p:cNvPr>
            <p:cNvSpPr txBox="1"/>
            <p:nvPr/>
          </p:nvSpPr>
          <p:spPr>
            <a:xfrm>
              <a:off x="4965357" y="673426"/>
              <a:ext cx="88993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i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198.1281</a:t>
              </a:r>
              <a:endParaRPr lang="zh-CN" altLang="en-US" sz="105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60F62E3-78DA-4B98-916C-D022551C4EC7}"/>
              </a:ext>
            </a:extLst>
          </p:cNvPr>
          <p:cNvGrpSpPr/>
          <p:nvPr/>
        </p:nvGrpSpPr>
        <p:grpSpPr>
          <a:xfrm>
            <a:off x="7607197" y="1177529"/>
            <a:ext cx="847580" cy="545850"/>
            <a:chOff x="4996210" y="687744"/>
            <a:chExt cx="847580" cy="545850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244CE6C-B301-4924-99EC-83B56874B32F}"/>
                </a:ext>
              </a:extLst>
            </p:cNvPr>
            <p:cNvGrpSpPr/>
            <p:nvPr/>
          </p:nvGrpSpPr>
          <p:grpSpPr>
            <a:xfrm>
              <a:off x="4996210" y="763743"/>
              <a:ext cx="561975" cy="469851"/>
              <a:chOff x="3886200" y="1225599"/>
              <a:chExt cx="561975" cy="469851"/>
            </a:xfrm>
          </p:grpSpPr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7BF8ED32-B0CF-45B0-A18E-60ABFE534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695450"/>
                <a:ext cx="56197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03FFBD23-D2AE-4BC7-9C4E-3CF74F2E0C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961" y="1225599"/>
                <a:ext cx="0" cy="4664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2DE1626E-C1EF-493F-8655-70D014C682B8}"/>
                </a:ext>
              </a:extLst>
            </p:cNvPr>
            <p:cNvCxnSpPr/>
            <p:nvPr/>
          </p:nvCxnSpPr>
          <p:spPr>
            <a:xfrm>
              <a:off x="5134769" y="1127216"/>
              <a:ext cx="0" cy="102959"/>
            </a:xfrm>
            <a:prstGeom prst="line">
              <a:avLst/>
            </a:prstGeom>
            <a:ln w="1905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4B121BB-A57C-473E-B9D6-DC9599F28172}"/>
                </a:ext>
              </a:extLst>
            </p:cNvPr>
            <p:cNvCxnSpPr>
              <a:cxnSpLocks/>
            </p:cNvCxnSpPr>
            <p:nvPr/>
          </p:nvCxnSpPr>
          <p:spPr>
            <a:xfrm>
              <a:off x="5172869" y="899434"/>
              <a:ext cx="0" cy="329956"/>
            </a:xfrm>
            <a:prstGeom prst="line">
              <a:avLst/>
            </a:prstGeom>
            <a:ln w="1905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B17A2D27-5050-44F9-B3DA-72D5B5DE467C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25" y="1151035"/>
              <a:ext cx="0" cy="79140"/>
            </a:xfrm>
            <a:prstGeom prst="line">
              <a:avLst/>
            </a:prstGeom>
            <a:ln w="1905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21DC8ECF-BEED-46CD-ABF8-B7985F190863}"/>
                </a:ext>
              </a:extLst>
            </p:cNvPr>
            <p:cNvSpPr txBox="1"/>
            <p:nvPr/>
          </p:nvSpPr>
          <p:spPr>
            <a:xfrm>
              <a:off x="5037559" y="687744"/>
              <a:ext cx="8062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i="1" dirty="0">
                  <a:solidFill>
                    <a:srgbClr val="99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199.1356</a:t>
              </a:r>
              <a:endParaRPr lang="zh-CN" altLang="en-US" sz="1050" baseline="-25000" dirty="0">
                <a:solidFill>
                  <a:srgbClr val="9933FF"/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ED1E3CB5-E4AE-4D7A-8F42-48D2713B0E8C}"/>
              </a:ext>
            </a:extLst>
          </p:cNvPr>
          <p:cNvGrpSpPr/>
          <p:nvPr/>
        </p:nvGrpSpPr>
        <p:grpSpPr>
          <a:xfrm>
            <a:off x="7823257" y="1314486"/>
            <a:ext cx="787811" cy="530486"/>
            <a:chOff x="4967043" y="703108"/>
            <a:chExt cx="787811" cy="530486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3119954E-16D7-4ED8-A0E5-CF5999EAD10F}"/>
                </a:ext>
              </a:extLst>
            </p:cNvPr>
            <p:cNvGrpSpPr/>
            <p:nvPr/>
          </p:nvGrpSpPr>
          <p:grpSpPr>
            <a:xfrm>
              <a:off x="4996210" y="763743"/>
              <a:ext cx="561975" cy="469851"/>
              <a:chOff x="3886200" y="1225599"/>
              <a:chExt cx="561975" cy="469851"/>
            </a:xfrm>
          </p:grpSpPr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482E8EB-E712-4C10-A570-CAAC908658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695450"/>
                <a:ext cx="56197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7AABFAE8-DE57-4736-8FD7-AB56D75CD2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961" y="1225599"/>
                <a:ext cx="0" cy="4664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A2E33EE-6B7A-4B9E-8573-4AB0F826EF56}"/>
                </a:ext>
              </a:extLst>
            </p:cNvPr>
            <p:cNvCxnSpPr/>
            <p:nvPr/>
          </p:nvCxnSpPr>
          <p:spPr>
            <a:xfrm>
              <a:off x="5134769" y="1127216"/>
              <a:ext cx="0" cy="10295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8B558F0E-71D5-43AE-A764-777218762F37}"/>
                </a:ext>
              </a:extLst>
            </p:cNvPr>
            <p:cNvCxnSpPr>
              <a:cxnSpLocks/>
            </p:cNvCxnSpPr>
            <p:nvPr/>
          </p:nvCxnSpPr>
          <p:spPr>
            <a:xfrm>
              <a:off x="5172869" y="901815"/>
              <a:ext cx="0" cy="32995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076990A-3DC3-460B-9ABB-1FF49BFD0089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25" y="1151035"/>
              <a:ext cx="0" cy="7914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1EA8801-98F9-4CD0-8862-98CA2F170AEC}"/>
                </a:ext>
              </a:extLst>
            </p:cNvPr>
            <p:cNvSpPr txBox="1"/>
            <p:nvPr/>
          </p:nvSpPr>
          <p:spPr>
            <a:xfrm>
              <a:off x="4967043" y="703108"/>
              <a:ext cx="78781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i="1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199.1356</a:t>
              </a:r>
              <a:endParaRPr lang="zh-CN" altLang="en-US" sz="1100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17D27C35-4560-44C9-A9C7-56ED6E67104C}"/>
              </a:ext>
            </a:extLst>
          </p:cNvPr>
          <p:cNvGrpSpPr/>
          <p:nvPr/>
        </p:nvGrpSpPr>
        <p:grpSpPr>
          <a:xfrm>
            <a:off x="7973578" y="1451995"/>
            <a:ext cx="808339" cy="529189"/>
            <a:chOff x="4996210" y="704405"/>
            <a:chExt cx="808339" cy="529189"/>
          </a:xfrm>
        </p:grpSpPr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D3A9EB36-C893-49DA-9D71-F8FEECB2D693}"/>
                </a:ext>
              </a:extLst>
            </p:cNvPr>
            <p:cNvGrpSpPr/>
            <p:nvPr/>
          </p:nvGrpSpPr>
          <p:grpSpPr>
            <a:xfrm>
              <a:off x="4996210" y="763743"/>
              <a:ext cx="561975" cy="469851"/>
              <a:chOff x="3886200" y="1225599"/>
              <a:chExt cx="561975" cy="469851"/>
            </a:xfrm>
          </p:grpSpPr>
          <p:cxnSp>
            <p:nvCxnSpPr>
              <p:cNvPr id="202" name="直接箭头连接符 201">
                <a:extLst>
                  <a:ext uri="{FF2B5EF4-FFF2-40B4-BE49-F238E27FC236}">
                    <a16:creationId xmlns:a16="http://schemas.microsoft.com/office/drawing/2014/main" id="{D31EA2A6-CE6F-43DC-A1DE-7238D2230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695450"/>
                <a:ext cx="56197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箭头连接符 202">
                <a:extLst>
                  <a:ext uri="{FF2B5EF4-FFF2-40B4-BE49-F238E27FC236}">
                    <a16:creationId xmlns:a16="http://schemas.microsoft.com/office/drawing/2014/main" id="{9CE974CA-ABBB-4DEE-9BB0-884710E0B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0961" y="1225599"/>
                <a:ext cx="0" cy="4664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EF4E91B8-0966-40F5-AC31-9E09B222B50E}"/>
                </a:ext>
              </a:extLst>
            </p:cNvPr>
            <p:cNvCxnSpPr/>
            <p:nvPr/>
          </p:nvCxnSpPr>
          <p:spPr>
            <a:xfrm>
              <a:off x="5344319" y="1129597"/>
              <a:ext cx="0" cy="102959"/>
            </a:xfrm>
            <a:prstGeom prst="line">
              <a:avLst/>
            </a:prstGeom>
            <a:ln w="1905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15659535-EF58-4AAD-BC93-7D3BD0F88239}"/>
                </a:ext>
              </a:extLst>
            </p:cNvPr>
            <p:cNvCxnSpPr>
              <a:cxnSpLocks/>
            </p:cNvCxnSpPr>
            <p:nvPr/>
          </p:nvCxnSpPr>
          <p:spPr>
            <a:xfrm>
              <a:off x="5376069" y="901815"/>
              <a:ext cx="0" cy="329956"/>
            </a:xfrm>
            <a:prstGeom prst="line">
              <a:avLst/>
            </a:prstGeom>
            <a:ln w="1905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B359262F-F183-49D7-AC0A-110CAD4FED8D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153416"/>
              <a:ext cx="0" cy="79140"/>
            </a:xfrm>
            <a:prstGeom prst="line">
              <a:avLst/>
            </a:prstGeom>
            <a:ln w="1905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328358E1-041E-4DC6-A0BB-B5F46AC7C973}"/>
                </a:ext>
              </a:extLst>
            </p:cNvPr>
            <p:cNvSpPr txBox="1"/>
            <p:nvPr/>
          </p:nvSpPr>
          <p:spPr>
            <a:xfrm>
              <a:off x="5016738" y="704405"/>
              <a:ext cx="78781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i="1" dirty="0">
                  <a:solidFill>
                    <a:srgbClr val="FF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280.1002</a:t>
              </a:r>
              <a:endParaRPr lang="zh-CN" altLang="en-US" sz="1100" baseline="-25000" dirty="0">
                <a:solidFill>
                  <a:srgbClr val="FF3399"/>
                </a:solidFill>
              </a:endParaRPr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3C130A4-A604-4770-86EC-7296D4FCF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75062"/>
              </p:ext>
            </p:extLst>
          </p:nvPr>
        </p:nvGraphicFramePr>
        <p:xfrm>
          <a:off x="6898771" y="4809192"/>
          <a:ext cx="5349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nDraw Object" r:id="rId2" imgW="534628" imgH="599955" progId="MDLDraw.Document.1">
                  <p:embed/>
                </p:oleObj>
              </mc:Choice>
              <mc:Fallback>
                <p:oleObj name="InDraw Object" r:id="rId2" imgW="534628" imgH="599955" progId="MDLDraw.Document.1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3C130A4-A604-4770-86EC-7296D4FCF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98771" y="4809192"/>
                        <a:ext cx="534987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0FED8EF-CC8B-4F1B-8333-9B84BF635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807476"/>
              </p:ext>
            </p:extLst>
          </p:nvPr>
        </p:nvGraphicFramePr>
        <p:xfrm>
          <a:off x="7524325" y="4926922"/>
          <a:ext cx="542925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nDraw Object" r:id="rId4" imgW="543610" imgH="175167" progId="MDLDraw.Document.1">
                  <p:embed/>
                </p:oleObj>
              </mc:Choice>
              <mc:Fallback>
                <p:oleObj name="InDraw Object" r:id="rId4" imgW="543610" imgH="175167" progId="MDLDraw.Document.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0FED8EF-CC8B-4F1B-8333-9B84BF635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325" y="4926922"/>
                        <a:ext cx="542925" cy="17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5D52BD8-96FC-4F40-8E7E-CEF1F0821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052001"/>
              </p:ext>
            </p:extLst>
          </p:nvPr>
        </p:nvGraphicFramePr>
        <p:xfrm>
          <a:off x="7529305" y="5196274"/>
          <a:ext cx="738187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nDraw Object" r:id="rId6" imgW="738706" imgH="202143" progId="MDLDraw.Document.1">
                  <p:embed/>
                </p:oleObj>
              </mc:Choice>
              <mc:Fallback>
                <p:oleObj name="InDraw Object" r:id="rId6" imgW="738706" imgH="202143" progId="MDLDraw.Document.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5D52BD8-96FC-4F40-8E7E-CEF1F08211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9305" y="5196274"/>
                        <a:ext cx="738187" cy="20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07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97</Words>
  <Application>Microsoft Office PowerPoint</Application>
  <PresentationFormat>宽屏</PresentationFormat>
  <Paragraphs>50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InDraw Object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Xiaoyue Cheng</dc:creator>
  <cp:lastModifiedBy>Barry Song</cp:lastModifiedBy>
  <cp:revision>6</cp:revision>
  <dcterms:created xsi:type="dcterms:W3CDTF">2025-01-11T08:09:41Z</dcterms:created>
  <dcterms:modified xsi:type="dcterms:W3CDTF">2025-01-11T08:23:49Z</dcterms:modified>
</cp:coreProperties>
</file>