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10" r:id="rId2"/>
    <p:sldId id="612" r:id="rId3"/>
    <p:sldId id="61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8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BB2CA-39AE-492B-A908-5E728641775E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FE0E1-2A2E-4110-9BFF-94525706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5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02232-ED5E-4EFC-BC3F-A70672BB7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8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7E64-C657-317A-FDED-13A893E21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350E75-22E8-4C06-6E8B-279F99843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356CE28-C62E-6E5A-DD2A-CE70B4C54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F5C69-78F8-D1F6-9F14-CD0BE8B10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02232-ED5E-4EFC-BC3F-A70672BB7A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18248-35A4-AC56-57ED-41BFE7E2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89FCA9-C2B5-6B80-9AE5-5D38E3780E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A84352-E933-5854-B675-B7A701F6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1CDD86-27EE-3C83-3588-87A969D48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02232-ED5E-4EFC-BC3F-A70672BB7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9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DFB35-4EEA-4A58-A6CA-E80152EE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58CABE-A89E-4931-9FE6-DB38D4147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9416C-D11B-4F74-B01F-042AF19B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0469C-5EE1-4CFE-8B4C-330121A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EF144-E615-4FEC-99FE-8EC5269D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3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0961-C523-4B94-AA5A-B0B5C2BB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2BE2C-D4A7-4F46-8224-4459350CE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FD985-D971-428C-9619-7BEFC240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830A1-33F5-49B7-B202-BFE32054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8B85D-0EEF-4433-B296-02A9FF04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790B4B-45F5-409A-9468-4C16CC5C6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BF5C5-69C5-47E1-BC3B-8E9C7C897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86F3C-3D08-49C7-8248-19DA226B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52EA2-C64F-4940-81D2-3D199F09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F5BE9-D06E-44D1-A156-8386DE4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1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4BE3-BDC3-42FE-B989-429CB49F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41DBC-26FF-4EA5-975F-BD935166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5EAEF-3B23-43E9-8619-38B051F6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E94B1-6BDA-4DEE-85F5-2D7CD33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41C2D-85AD-4CD7-909C-00A6685B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4899-6309-459E-BEA5-9885DC35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F947B-1748-4438-9DEF-763C257D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AC292-ED20-4E67-B9BC-9998DE1B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023DB-4284-494B-8CE8-B698EE62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17114-4DA1-42DB-892E-26E5D606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2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97141-3746-4E8A-B62C-7094D5C5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5DBA0-AE4A-4C0E-ACC2-00CD56596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8EA4E-1B95-4C2F-AE5B-450DEB1B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B4748-AC5C-4E9E-8FBA-FF329260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388F9-1C41-4D28-BD30-96FDFD11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4AD44-6565-422F-8CCC-14A7DB8E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6892A-428A-4C93-B353-17576437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8A7955-34EF-43D3-9333-D152A6FA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41969-298C-455A-B57E-D74521606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A1DAE0-4503-4AE0-B1EB-42A71F77D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82189-69B4-4021-A985-5132B837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F6158D-C058-483D-ADEC-34007E89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1C6D18-934C-4FD1-805D-48EF6B37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EA802-05F7-40FF-97D2-57B570A3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2E58A-6C6A-4795-A5B3-4FF38B0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9EBF7-2FD0-4A49-86A0-83AEBC64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852ABD-FD0B-4940-B1DE-EE006E2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4210C7-1B03-4B58-A067-3A68C46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1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2BBBAD-E57E-4EBA-B1E0-A8075E6F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FB954-8CE1-4B32-B7E7-C666A9A4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A435B-C525-48F2-AED4-AB5524D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3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8237E-5603-441E-94D8-C30A80B6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B86F6-14B3-4DCE-B789-1B824E86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2D01BA-7135-4896-B7A5-E33BAE00E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7F257-BA5C-40EB-8795-6E462FF2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05236-E5B2-4072-B3C8-CEF5B026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A559C-D456-4EC5-B149-704B6B87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EC58C-32C0-45E1-86B7-18E8617C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BB963-BAE5-48D6-A449-09319D0DA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649FA-D920-462A-87F2-D8A816A78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F2940-D770-4EFF-AD4B-5A329127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01795-0253-4562-9BCA-EA169A6D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C3FF9-0A70-4CDC-B6D1-9CE82E8D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7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5696A1-22EB-4C57-AD49-D5D053BF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66652-9449-4433-9FFB-1137DD65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7A798-1BBD-405C-80E4-7BDA0ADDD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8CC2-8362-4D8C-AE20-FDC72DD3376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A9BD2-DDF6-4CB6-993A-3214FFC4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5F106-FB3C-4EC0-86D3-C0CB5161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B5A0-2AEC-436B-875A-68558951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2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tif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80B81A5-AE48-4587-873A-6BCCC886677F}"/>
              </a:ext>
            </a:extLst>
          </p:cNvPr>
          <p:cNvSpPr/>
          <p:nvPr/>
        </p:nvSpPr>
        <p:spPr>
          <a:xfrm>
            <a:off x="2731339" y="1232792"/>
            <a:ext cx="3364661" cy="1518587"/>
          </a:xfrm>
          <a:prstGeom prst="roundRect">
            <a:avLst>
              <a:gd name="adj" fmla="val 8513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1DFB81-CB01-49DD-AB1F-2549ADB51EC3}"/>
              </a:ext>
            </a:extLst>
          </p:cNvPr>
          <p:cNvSpPr txBox="1"/>
          <p:nvPr/>
        </p:nvSpPr>
        <p:spPr>
          <a:xfrm>
            <a:off x="2731338" y="1265186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1. Data conversion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76B3377-D95F-480A-9AA2-2EDCC4BE5D96}"/>
              </a:ext>
            </a:extLst>
          </p:cNvPr>
          <p:cNvSpPr txBox="1"/>
          <p:nvPr/>
        </p:nvSpPr>
        <p:spPr>
          <a:xfrm>
            <a:off x="4571812" y="1612088"/>
            <a:ext cx="928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UHPLC-MS/MS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4DE3D0B-47D1-4671-B9CE-4B8C0819458D}"/>
              </a:ext>
            </a:extLst>
          </p:cNvPr>
          <p:cNvCxnSpPr>
            <a:cxnSpLocks/>
          </p:cNvCxnSpPr>
          <p:nvPr/>
        </p:nvCxnSpPr>
        <p:spPr>
          <a:xfrm>
            <a:off x="4807881" y="2065544"/>
            <a:ext cx="4566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F669BD61-81F1-4475-B142-048938EA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11" y="1717732"/>
            <a:ext cx="456714" cy="586702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4533480C-B343-4BEF-9EA0-55A0D5A3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62" y="1816383"/>
            <a:ext cx="456714" cy="586702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E608C233-7205-4BED-BA28-D8838846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13" y="1915034"/>
            <a:ext cx="456714" cy="586702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39E73E4D-3E28-4648-9D70-77FA65A71BF3}"/>
              </a:ext>
            </a:extLst>
          </p:cNvPr>
          <p:cNvSpPr txBox="1"/>
          <p:nvPr/>
        </p:nvSpPr>
        <p:spPr>
          <a:xfrm>
            <a:off x="5336162" y="2141744"/>
            <a:ext cx="919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mzML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DE3DCE6B-0153-4FB4-A351-7AC634DF3187}"/>
              </a:ext>
            </a:extLst>
          </p:cNvPr>
          <p:cNvSpPr/>
          <p:nvPr/>
        </p:nvSpPr>
        <p:spPr>
          <a:xfrm>
            <a:off x="6309888" y="1232792"/>
            <a:ext cx="2767821" cy="3872608"/>
          </a:xfrm>
          <a:prstGeom prst="roundRect">
            <a:avLst>
              <a:gd name="adj" fmla="val 6343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ADF36B4-F5AA-4E6E-8953-7A968D6FF957}"/>
              </a:ext>
            </a:extLst>
          </p:cNvPr>
          <p:cNvSpPr txBox="1"/>
          <p:nvPr/>
        </p:nvSpPr>
        <p:spPr>
          <a:xfrm>
            <a:off x="6293663" y="1286362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2. Peak picking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D675F807-6F7A-4D1B-AA40-91A60E43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82" y="1635333"/>
            <a:ext cx="456714" cy="586702"/>
          </a:xfrm>
          <a:prstGeom prst="rect">
            <a:avLst/>
          </a:prstGeom>
        </p:spPr>
      </p:pic>
      <p:sp>
        <p:nvSpPr>
          <p:cNvPr id="139" name="文本框 138">
            <a:extLst>
              <a:ext uri="{FF2B5EF4-FFF2-40B4-BE49-F238E27FC236}">
                <a16:creationId xmlns:a16="http://schemas.microsoft.com/office/drawing/2014/main" id="{C8390A8B-3F6F-4142-86E9-B683D7C2B3D9}"/>
              </a:ext>
            </a:extLst>
          </p:cNvPr>
          <p:cNvSpPr txBox="1"/>
          <p:nvPr/>
        </p:nvSpPr>
        <p:spPr>
          <a:xfrm>
            <a:off x="6159529" y="1837781"/>
            <a:ext cx="919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mzML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A56E5D-DB5A-4396-A9BF-7319AFC12516}"/>
              </a:ext>
            </a:extLst>
          </p:cNvPr>
          <p:cNvCxnSpPr>
            <a:cxnSpLocks/>
          </p:cNvCxnSpPr>
          <p:nvPr/>
        </p:nvCxnSpPr>
        <p:spPr>
          <a:xfrm>
            <a:off x="6871133" y="1988794"/>
            <a:ext cx="578307" cy="4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2D86817-6975-4FCA-903B-E013F9EBCA8D}"/>
              </a:ext>
            </a:extLst>
          </p:cNvPr>
          <p:cNvSpPr txBox="1"/>
          <p:nvPr/>
        </p:nvSpPr>
        <p:spPr>
          <a:xfrm>
            <a:off x="6676936" y="1746477"/>
            <a:ext cx="92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CentWave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3" name="表格 142">
            <a:extLst>
              <a:ext uri="{FF2B5EF4-FFF2-40B4-BE49-F238E27FC236}">
                <a16:creationId xmlns:a16="http://schemas.microsoft.com/office/drawing/2014/main" id="{BD6AB5DC-8E24-4930-A0AD-74FF0764A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76292"/>
              </p:ext>
            </p:extLst>
          </p:nvPr>
        </p:nvGraphicFramePr>
        <p:xfrm>
          <a:off x="7477277" y="1589711"/>
          <a:ext cx="1495262" cy="799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253">
                  <a:extLst>
                    <a:ext uri="{9D8B030D-6E8A-4147-A177-3AD203B41FA5}">
                      <a16:colId xmlns:a16="http://schemas.microsoft.com/office/drawing/2014/main" val="1773392658"/>
                    </a:ext>
                  </a:extLst>
                </a:gridCol>
                <a:gridCol w="261918">
                  <a:extLst>
                    <a:ext uri="{9D8B030D-6E8A-4147-A177-3AD203B41FA5}">
                      <a16:colId xmlns:a16="http://schemas.microsoft.com/office/drawing/2014/main" val="4011933092"/>
                    </a:ext>
                  </a:extLst>
                </a:gridCol>
                <a:gridCol w="272309">
                  <a:extLst>
                    <a:ext uri="{9D8B030D-6E8A-4147-A177-3AD203B41FA5}">
                      <a16:colId xmlns:a16="http://schemas.microsoft.com/office/drawing/2014/main" val="1401347700"/>
                    </a:ext>
                  </a:extLst>
                </a:gridCol>
                <a:gridCol w="378782">
                  <a:extLst>
                    <a:ext uri="{9D8B030D-6E8A-4147-A177-3AD203B41FA5}">
                      <a16:colId xmlns:a16="http://schemas.microsoft.com/office/drawing/2014/main" val="3798872034"/>
                    </a:ext>
                  </a:extLst>
                </a:gridCol>
              </a:tblGrid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mz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531720"/>
                  </a:ext>
                </a:extLst>
              </a:tr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CP00001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11662"/>
                  </a:ext>
                </a:extLst>
              </a:tr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CP00002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0144"/>
                  </a:ext>
                </a:extLst>
              </a:tr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CP00003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44977"/>
                  </a:ext>
                </a:extLst>
              </a:tr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975" marR="3975" marT="39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303475"/>
                  </a:ext>
                </a:extLst>
              </a:tr>
            </a:tbl>
          </a:graphicData>
        </a:graphic>
      </p:graphicFrame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DCAFAE4-AE59-4C42-96C1-526971210332}"/>
              </a:ext>
            </a:extLst>
          </p:cNvPr>
          <p:cNvCxnSpPr>
            <a:cxnSpLocks/>
          </p:cNvCxnSpPr>
          <p:nvPr/>
        </p:nvCxnSpPr>
        <p:spPr>
          <a:xfrm>
            <a:off x="6309888" y="2724303"/>
            <a:ext cx="27678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0F42437-2208-4A50-88E9-1B9D10F9AB12}"/>
              </a:ext>
            </a:extLst>
          </p:cNvPr>
          <p:cNvSpPr txBox="1"/>
          <p:nvPr/>
        </p:nvSpPr>
        <p:spPr>
          <a:xfrm>
            <a:off x="6293663" y="2871967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3. Peak grouping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B90708BE-0989-47AF-B5AD-164EE8AAD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62274"/>
              </p:ext>
            </p:extLst>
          </p:nvPr>
        </p:nvGraphicFramePr>
        <p:xfrm>
          <a:off x="6664777" y="3840095"/>
          <a:ext cx="234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768">
                  <a:extLst>
                    <a:ext uri="{9D8B030D-6E8A-4147-A177-3AD203B41FA5}">
                      <a16:colId xmlns:a16="http://schemas.microsoft.com/office/drawing/2014/main" val="2209536396"/>
                    </a:ext>
                  </a:extLst>
                </a:gridCol>
                <a:gridCol w="556677">
                  <a:extLst>
                    <a:ext uri="{9D8B030D-6E8A-4147-A177-3AD203B41FA5}">
                      <a16:colId xmlns:a16="http://schemas.microsoft.com/office/drawing/2014/main" val="946523748"/>
                    </a:ext>
                  </a:extLst>
                </a:gridCol>
                <a:gridCol w="227787">
                  <a:extLst>
                    <a:ext uri="{9D8B030D-6E8A-4147-A177-3AD203B41FA5}">
                      <a16:colId xmlns:a16="http://schemas.microsoft.com/office/drawing/2014/main" val="3898248012"/>
                    </a:ext>
                  </a:extLst>
                </a:gridCol>
                <a:gridCol w="514044">
                  <a:extLst>
                    <a:ext uri="{9D8B030D-6E8A-4147-A177-3AD203B41FA5}">
                      <a16:colId xmlns:a16="http://schemas.microsoft.com/office/drawing/2014/main" val="1710971248"/>
                    </a:ext>
                  </a:extLst>
                </a:gridCol>
                <a:gridCol w="478724">
                  <a:extLst>
                    <a:ext uri="{9D8B030D-6E8A-4147-A177-3AD203B41FA5}">
                      <a16:colId xmlns:a16="http://schemas.microsoft.com/office/drawing/2014/main" val="124290269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precursor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fragment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835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CP013881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395.1095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171.1038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597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CP013500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397.1221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0FA8A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172.1101</a:t>
                      </a:r>
                      <a:endParaRPr lang="en-US" altLang="zh-CN" sz="900" b="0" i="0" u="none" strike="noStrike" dirty="0">
                        <a:solidFill>
                          <a:srgbClr val="0FA8A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0FA8A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FA8A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310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379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CP013034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405.1720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176.1351</a:t>
                      </a:r>
                      <a:endParaRPr lang="en-US" altLang="zh-CN" sz="900" b="0" i="0" u="none" strike="noStrike" dirty="0">
                        <a:solidFill>
                          <a:srgbClr val="9933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900" b="0" i="0" u="none" strike="noStrike" dirty="0">
                        <a:solidFill>
                          <a:srgbClr val="9933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542121"/>
                  </a:ext>
                </a:extLst>
              </a:tr>
            </a:tbl>
          </a:graphicData>
        </a:graphic>
      </p:graphicFrame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69EC44F-ECF9-4F12-B33E-C32BFD1E924E}"/>
              </a:ext>
            </a:extLst>
          </p:cNvPr>
          <p:cNvCxnSpPr>
            <a:cxnSpLocks/>
          </p:cNvCxnSpPr>
          <p:nvPr/>
        </p:nvCxnSpPr>
        <p:spPr>
          <a:xfrm>
            <a:off x="7622285" y="2501736"/>
            <a:ext cx="0" cy="1195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26A4A39-E99E-4824-9372-C1B6638A976B}"/>
              </a:ext>
            </a:extLst>
          </p:cNvPr>
          <p:cNvSpPr txBox="1"/>
          <p:nvPr/>
        </p:nvSpPr>
        <p:spPr>
          <a:xfrm>
            <a:off x="7585834" y="2723400"/>
            <a:ext cx="173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Δm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/z = 2.0125 Da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Δrt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&lt; 40 s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c. Specific fragment m/z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d. PPS score &gt; 0.8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5C8CDBF-14C7-45DD-972A-EC31BD75A16F}"/>
              </a:ext>
            </a:extLst>
          </p:cNvPr>
          <p:cNvSpPr txBox="1"/>
          <p:nvPr/>
        </p:nvSpPr>
        <p:spPr>
          <a:xfrm>
            <a:off x="6313324" y="4189926"/>
            <a:ext cx="583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2E998C1A-62A7-4EA1-B216-4CA4FB739D96}"/>
              </a:ext>
            </a:extLst>
          </p:cNvPr>
          <p:cNvSpPr/>
          <p:nvPr/>
        </p:nvSpPr>
        <p:spPr>
          <a:xfrm>
            <a:off x="4575022" y="2822167"/>
            <a:ext cx="1541908" cy="2283233"/>
          </a:xfrm>
          <a:prstGeom prst="roundRect">
            <a:avLst>
              <a:gd name="adj" fmla="val 8513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ight-arrow_87426">
            <a:extLst>
              <a:ext uri="{FF2B5EF4-FFF2-40B4-BE49-F238E27FC236}">
                <a16:creationId xmlns:a16="http://schemas.microsoft.com/office/drawing/2014/main" id="{3C14634B-8F0D-4A14-A231-92DB9CAAABFD}"/>
              </a:ext>
            </a:extLst>
          </p:cNvPr>
          <p:cNvSpPr/>
          <p:nvPr/>
        </p:nvSpPr>
        <p:spPr>
          <a:xfrm>
            <a:off x="6049188" y="1742369"/>
            <a:ext cx="310757" cy="223786"/>
          </a:xfrm>
          <a:custGeom>
            <a:avLst/>
            <a:gdLst>
              <a:gd name="T0" fmla="*/ 4211 w 6544"/>
              <a:gd name="T1" fmla="*/ 4719 h 4719"/>
              <a:gd name="T2" fmla="*/ 3955 w 6544"/>
              <a:gd name="T3" fmla="*/ 4668 h 4719"/>
              <a:gd name="T4" fmla="*/ 3542 w 6544"/>
              <a:gd name="T5" fmla="*/ 4050 h 4719"/>
              <a:gd name="T6" fmla="*/ 3542 w 6544"/>
              <a:gd name="T7" fmla="*/ 3650 h 4719"/>
              <a:gd name="T8" fmla="*/ 450 w 6544"/>
              <a:gd name="T9" fmla="*/ 4188 h 4719"/>
              <a:gd name="T10" fmla="*/ 77 w 6544"/>
              <a:gd name="T11" fmla="*/ 4017 h 4719"/>
              <a:gd name="T12" fmla="*/ 103 w 6544"/>
              <a:gd name="T13" fmla="*/ 3607 h 4719"/>
              <a:gd name="T14" fmla="*/ 1064 w 6544"/>
              <a:gd name="T15" fmla="*/ 2385 h 4719"/>
              <a:gd name="T16" fmla="*/ 103 w 6544"/>
              <a:gd name="T17" fmla="*/ 1164 h 4719"/>
              <a:gd name="T18" fmla="*/ 77 w 6544"/>
              <a:gd name="T19" fmla="*/ 754 h 4719"/>
              <a:gd name="T20" fmla="*/ 450 w 6544"/>
              <a:gd name="T21" fmla="*/ 583 h 4719"/>
              <a:gd name="T22" fmla="*/ 3542 w 6544"/>
              <a:gd name="T23" fmla="*/ 1121 h 4719"/>
              <a:gd name="T24" fmla="*/ 3542 w 6544"/>
              <a:gd name="T25" fmla="*/ 720 h 4719"/>
              <a:gd name="T26" fmla="*/ 3955 w 6544"/>
              <a:gd name="T27" fmla="*/ 103 h 4719"/>
              <a:gd name="T28" fmla="*/ 4684 w 6544"/>
              <a:gd name="T29" fmla="*/ 248 h 4719"/>
              <a:gd name="T30" fmla="*/ 6348 w 6544"/>
              <a:gd name="T31" fmla="*/ 1913 h 4719"/>
              <a:gd name="T32" fmla="*/ 6544 w 6544"/>
              <a:gd name="T33" fmla="*/ 2385 h 4719"/>
              <a:gd name="T34" fmla="*/ 6348 w 6544"/>
              <a:gd name="T35" fmla="*/ 2858 h 4719"/>
              <a:gd name="T36" fmla="*/ 4684 w 6544"/>
              <a:gd name="T37" fmla="*/ 4523 h 4719"/>
              <a:gd name="T38" fmla="*/ 4211 w 6544"/>
              <a:gd name="T39" fmla="*/ 4719 h 4719"/>
              <a:gd name="T40" fmla="*/ 3904 w 6544"/>
              <a:gd name="T41" fmla="*/ 2857 h 4719"/>
              <a:gd name="T42" fmla="*/ 4137 w 6544"/>
              <a:gd name="T43" fmla="*/ 2942 h 4719"/>
              <a:gd name="T44" fmla="*/ 4266 w 6544"/>
              <a:gd name="T45" fmla="*/ 3219 h 4719"/>
              <a:gd name="T46" fmla="*/ 4266 w 6544"/>
              <a:gd name="T47" fmla="*/ 3916 h 4719"/>
              <a:gd name="T48" fmla="*/ 5796 w 6544"/>
              <a:gd name="T49" fmla="*/ 2385 h 4719"/>
              <a:gd name="T50" fmla="*/ 4266 w 6544"/>
              <a:gd name="T51" fmla="*/ 855 h 4719"/>
              <a:gd name="T52" fmla="*/ 4266 w 6544"/>
              <a:gd name="T53" fmla="*/ 1552 h 4719"/>
              <a:gd name="T54" fmla="*/ 4137 w 6544"/>
              <a:gd name="T55" fmla="*/ 1829 h 4719"/>
              <a:gd name="T56" fmla="*/ 3842 w 6544"/>
              <a:gd name="T57" fmla="*/ 1908 h 4719"/>
              <a:gd name="T58" fmla="*/ 1256 w 6544"/>
              <a:gd name="T59" fmla="*/ 1458 h 4719"/>
              <a:gd name="T60" fmla="*/ 1809 w 6544"/>
              <a:gd name="T61" fmla="*/ 2162 h 4719"/>
              <a:gd name="T62" fmla="*/ 1809 w 6544"/>
              <a:gd name="T63" fmla="*/ 2609 h 4719"/>
              <a:gd name="T64" fmla="*/ 1257 w 6544"/>
              <a:gd name="T65" fmla="*/ 3312 h 4719"/>
              <a:gd name="T66" fmla="*/ 3842 w 6544"/>
              <a:gd name="T67" fmla="*/ 2862 h 4719"/>
              <a:gd name="T68" fmla="*/ 3904 w 6544"/>
              <a:gd name="T69" fmla="*/ 2857 h 4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44" h="4719">
                <a:moveTo>
                  <a:pt x="4211" y="4719"/>
                </a:moveTo>
                <a:cubicBezTo>
                  <a:pt x="4123" y="4719"/>
                  <a:pt x="4036" y="4702"/>
                  <a:pt x="3955" y="4668"/>
                </a:cubicBezTo>
                <a:cubicBezTo>
                  <a:pt x="3704" y="4564"/>
                  <a:pt x="3542" y="4322"/>
                  <a:pt x="3542" y="4050"/>
                </a:cubicBezTo>
                <a:lnTo>
                  <a:pt x="3542" y="3650"/>
                </a:lnTo>
                <a:lnTo>
                  <a:pt x="450" y="4188"/>
                </a:lnTo>
                <a:cubicBezTo>
                  <a:pt x="302" y="4213"/>
                  <a:pt x="154" y="4145"/>
                  <a:pt x="77" y="4017"/>
                </a:cubicBezTo>
                <a:cubicBezTo>
                  <a:pt x="0" y="3888"/>
                  <a:pt x="11" y="3725"/>
                  <a:pt x="103" y="3607"/>
                </a:cubicBezTo>
                <a:lnTo>
                  <a:pt x="1064" y="2385"/>
                </a:lnTo>
                <a:lnTo>
                  <a:pt x="103" y="1164"/>
                </a:lnTo>
                <a:cubicBezTo>
                  <a:pt x="11" y="1046"/>
                  <a:pt x="0" y="883"/>
                  <a:pt x="77" y="754"/>
                </a:cubicBezTo>
                <a:cubicBezTo>
                  <a:pt x="154" y="625"/>
                  <a:pt x="302" y="557"/>
                  <a:pt x="450" y="583"/>
                </a:cubicBezTo>
                <a:lnTo>
                  <a:pt x="3542" y="1121"/>
                </a:lnTo>
                <a:lnTo>
                  <a:pt x="3542" y="720"/>
                </a:lnTo>
                <a:cubicBezTo>
                  <a:pt x="3542" y="450"/>
                  <a:pt x="3704" y="207"/>
                  <a:pt x="3955" y="103"/>
                </a:cubicBezTo>
                <a:cubicBezTo>
                  <a:pt x="4203" y="0"/>
                  <a:pt x="4495" y="59"/>
                  <a:pt x="4684" y="248"/>
                </a:cubicBezTo>
                <a:lnTo>
                  <a:pt x="6348" y="1913"/>
                </a:lnTo>
                <a:cubicBezTo>
                  <a:pt x="6474" y="2039"/>
                  <a:pt x="6544" y="2207"/>
                  <a:pt x="6544" y="2385"/>
                </a:cubicBezTo>
                <a:cubicBezTo>
                  <a:pt x="6544" y="2564"/>
                  <a:pt x="6474" y="2732"/>
                  <a:pt x="6348" y="2858"/>
                </a:cubicBezTo>
                <a:lnTo>
                  <a:pt x="4684" y="4523"/>
                </a:lnTo>
                <a:cubicBezTo>
                  <a:pt x="4559" y="4648"/>
                  <a:pt x="4386" y="4719"/>
                  <a:pt x="4211" y="4719"/>
                </a:cubicBezTo>
                <a:close/>
                <a:moveTo>
                  <a:pt x="3904" y="2857"/>
                </a:moveTo>
                <a:cubicBezTo>
                  <a:pt x="3989" y="2857"/>
                  <a:pt x="4072" y="2887"/>
                  <a:pt x="4137" y="2942"/>
                </a:cubicBezTo>
                <a:cubicBezTo>
                  <a:pt x="4219" y="3011"/>
                  <a:pt x="4266" y="3112"/>
                  <a:pt x="4266" y="3219"/>
                </a:cubicBezTo>
                <a:lnTo>
                  <a:pt x="4266" y="3916"/>
                </a:lnTo>
                <a:lnTo>
                  <a:pt x="5796" y="2385"/>
                </a:lnTo>
                <a:lnTo>
                  <a:pt x="4266" y="855"/>
                </a:lnTo>
                <a:lnTo>
                  <a:pt x="4266" y="1552"/>
                </a:lnTo>
                <a:cubicBezTo>
                  <a:pt x="4266" y="1659"/>
                  <a:pt x="4219" y="1760"/>
                  <a:pt x="4137" y="1829"/>
                </a:cubicBezTo>
                <a:cubicBezTo>
                  <a:pt x="4055" y="1898"/>
                  <a:pt x="3947" y="1927"/>
                  <a:pt x="3842" y="1908"/>
                </a:cubicBezTo>
                <a:lnTo>
                  <a:pt x="1256" y="1458"/>
                </a:lnTo>
                <a:lnTo>
                  <a:pt x="1809" y="2162"/>
                </a:lnTo>
                <a:cubicBezTo>
                  <a:pt x="1912" y="2293"/>
                  <a:pt x="1912" y="2478"/>
                  <a:pt x="1809" y="2609"/>
                </a:cubicBezTo>
                <a:lnTo>
                  <a:pt x="1257" y="3312"/>
                </a:lnTo>
                <a:lnTo>
                  <a:pt x="3842" y="2862"/>
                </a:lnTo>
                <a:cubicBezTo>
                  <a:pt x="3863" y="2859"/>
                  <a:pt x="3884" y="2857"/>
                  <a:pt x="3904" y="2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ight-arrow_87426">
            <a:extLst>
              <a:ext uri="{FF2B5EF4-FFF2-40B4-BE49-F238E27FC236}">
                <a16:creationId xmlns:a16="http://schemas.microsoft.com/office/drawing/2014/main" id="{5AA23674-BD3E-4E69-9819-1E3F202C0117}"/>
              </a:ext>
            </a:extLst>
          </p:cNvPr>
          <p:cNvSpPr/>
          <p:nvPr/>
        </p:nvSpPr>
        <p:spPr>
          <a:xfrm rot="10641820">
            <a:off x="6054389" y="4064286"/>
            <a:ext cx="310757" cy="223786"/>
          </a:xfrm>
          <a:custGeom>
            <a:avLst/>
            <a:gdLst>
              <a:gd name="T0" fmla="*/ 4211 w 6544"/>
              <a:gd name="T1" fmla="*/ 4719 h 4719"/>
              <a:gd name="T2" fmla="*/ 3955 w 6544"/>
              <a:gd name="T3" fmla="*/ 4668 h 4719"/>
              <a:gd name="T4" fmla="*/ 3542 w 6544"/>
              <a:gd name="T5" fmla="*/ 4050 h 4719"/>
              <a:gd name="T6" fmla="*/ 3542 w 6544"/>
              <a:gd name="T7" fmla="*/ 3650 h 4719"/>
              <a:gd name="T8" fmla="*/ 450 w 6544"/>
              <a:gd name="T9" fmla="*/ 4188 h 4719"/>
              <a:gd name="T10" fmla="*/ 77 w 6544"/>
              <a:gd name="T11" fmla="*/ 4017 h 4719"/>
              <a:gd name="T12" fmla="*/ 103 w 6544"/>
              <a:gd name="T13" fmla="*/ 3607 h 4719"/>
              <a:gd name="T14" fmla="*/ 1064 w 6544"/>
              <a:gd name="T15" fmla="*/ 2385 h 4719"/>
              <a:gd name="T16" fmla="*/ 103 w 6544"/>
              <a:gd name="T17" fmla="*/ 1164 h 4719"/>
              <a:gd name="T18" fmla="*/ 77 w 6544"/>
              <a:gd name="T19" fmla="*/ 754 h 4719"/>
              <a:gd name="T20" fmla="*/ 450 w 6544"/>
              <a:gd name="T21" fmla="*/ 583 h 4719"/>
              <a:gd name="T22" fmla="*/ 3542 w 6544"/>
              <a:gd name="T23" fmla="*/ 1121 h 4719"/>
              <a:gd name="T24" fmla="*/ 3542 w 6544"/>
              <a:gd name="T25" fmla="*/ 720 h 4719"/>
              <a:gd name="T26" fmla="*/ 3955 w 6544"/>
              <a:gd name="T27" fmla="*/ 103 h 4719"/>
              <a:gd name="T28" fmla="*/ 4684 w 6544"/>
              <a:gd name="T29" fmla="*/ 248 h 4719"/>
              <a:gd name="T30" fmla="*/ 6348 w 6544"/>
              <a:gd name="T31" fmla="*/ 1913 h 4719"/>
              <a:gd name="T32" fmla="*/ 6544 w 6544"/>
              <a:gd name="T33" fmla="*/ 2385 h 4719"/>
              <a:gd name="T34" fmla="*/ 6348 w 6544"/>
              <a:gd name="T35" fmla="*/ 2858 h 4719"/>
              <a:gd name="T36" fmla="*/ 4684 w 6544"/>
              <a:gd name="T37" fmla="*/ 4523 h 4719"/>
              <a:gd name="T38" fmla="*/ 4211 w 6544"/>
              <a:gd name="T39" fmla="*/ 4719 h 4719"/>
              <a:gd name="T40" fmla="*/ 3904 w 6544"/>
              <a:gd name="T41" fmla="*/ 2857 h 4719"/>
              <a:gd name="T42" fmla="*/ 4137 w 6544"/>
              <a:gd name="T43" fmla="*/ 2942 h 4719"/>
              <a:gd name="T44" fmla="*/ 4266 w 6544"/>
              <a:gd name="T45" fmla="*/ 3219 h 4719"/>
              <a:gd name="T46" fmla="*/ 4266 w 6544"/>
              <a:gd name="T47" fmla="*/ 3916 h 4719"/>
              <a:gd name="T48" fmla="*/ 5796 w 6544"/>
              <a:gd name="T49" fmla="*/ 2385 h 4719"/>
              <a:gd name="T50" fmla="*/ 4266 w 6544"/>
              <a:gd name="T51" fmla="*/ 855 h 4719"/>
              <a:gd name="T52" fmla="*/ 4266 w 6544"/>
              <a:gd name="T53" fmla="*/ 1552 h 4719"/>
              <a:gd name="T54" fmla="*/ 4137 w 6544"/>
              <a:gd name="T55" fmla="*/ 1829 h 4719"/>
              <a:gd name="T56" fmla="*/ 3842 w 6544"/>
              <a:gd name="T57" fmla="*/ 1908 h 4719"/>
              <a:gd name="T58" fmla="*/ 1256 w 6544"/>
              <a:gd name="T59" fmla="*/ 1458 h 4719"/>
              <a:gd name="T60" fmla="*/ 1809 w 6544"/>
              <a:gd name="T61" fmla="*/ 2162 h 4719"/>
              <a:gd name="T62" fmla="*/ 1809 w 6544"/>
              <a:gd name="T63" fmla="*/ 2609 h 4719"/>
              <a:gd name="T64" fmla="*/ 1257 w 6544"/>
              <a:gd name="T65" fmla="*/ 3312 h 4719"/>
              <a:gd name="T66" fmla="*/ 3842 w 6544"/>
              <a:gd name="T67" fmla="*/ 2862 h 4719"/>
              <a:gd name="T68" fmla="*/ 3904 w 6544"/>
              <a:gd name="T69" fmla="*/ 2857 h 4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44" h="4719">
                <a:moveTo>
                  <a:pt x="4211" y="4719"/>
                </a:moveTo>
                <a:cubicBezTo>
                  <a:pt x="4123" y="4719"/>
                  <a:pt x="4036" y="4702"/>
                  <a:pt x="3955" y="4668"/>
                </a:cubicBezTo>
                <a:cubicBezTo>
                  <a:pt x="3704" y="4564"/>
                  <a:pt x="3542" y="4322"/>
                  <a:pt x="3542" y="4050"/>
                </a:cubicBezTo>
                <a:lnTo>
                  <a:pt x="3542" y="3650"/>
                </a:lnTo>
                <a:lnTo>
                  <a:pt x="450" y="4188"/>
                </a:lnTo>
                <a:cubicBezTo>
                  <a:pt x="302" y="4213"/>
                  <a:pt x="154" y="4145"/>
                  <a:pt x="77" y="4017"/>
                </a:cubicBezTo>
                <a:cubicBezTo>
                  <a:pt x="0" y="3888"/>
                  <a:pt x="11" y="3725"/>
                  <a:pt x="103" y="3607"/>
                </a:cubicBezTo>
                <a:lnTo>
                  <a:pt x="1064" y="2385"/>
                </a:lnTo>
                <a:lnTo>
                  <a:pt x="103" y="1164"/>
                </a:lnTo>
                <a:cubicBezTo>
                  <a:pt x="11" y="1046"/>
                  <a:pt x="0" y="883"/>
                  <a:pt x="77" y="754"/>
                </a:cubicBezTo>
                <a:cubicBezTo>
                  <a:pt x="154" y="625"/>
                  <a:pt x="302" y="557"/>
                  <a:pt x="450" y="583"/>
                </a:cubicBezTo>
                <a:lnTo>
                  <a:pt x="3542" y="1121"/>
                </a:lnTo>
                <a:lnTo>
                  <a:pt x="3542" y="720"/>
                </a:lnTo>
                <a:cubicBezTo>
                  <a:pt x="3542" y="450"/>
                  <a:pt x="3704" y="207"/>
                  <a:pt x="3955" y="103"/>
                </a:cubicBezTo>
                <a:cubicBezTo>
                  <a:pt x="4203" y="0"/>
                  <a:pt x="4495" y="59"/>
                  <a:pt x="4684" y="248"/>
                </a:cubicBezTo>
                <a:lnTo>
                  <a:pt x="6348" y="1913"/>
                </a:lnTo>
                <a:cubicBezTo>
                  <a:pt x="6474" y="2039"/>
                  <a:pt x="6544" y="2207"/>
                  <a:pt x="6544" y="2385"/>
                </a:cubicBezTo>
                <a:cubicBezTo>
                  <a:pt x="6544" y="2564"/>
                  <a:pt x="6474" y="2732"/>
                  <a:pt x="6348" y="2858"/>
                </a:cubicBezTo>
                <a:lnTo>
                  <a:pt x="4684" y="4523"/>
                </a:lnTo>
                <a:cubicBezTo>
                  <a:pt x="4559" y="4648"/>
                  <a:pt x="4386" y="4719"/>
                  <a:pt x="4211" y="4719"/>
                </a:cubicBezTo>
                <a:close/>
                <a:moveTo>
                  <a:pt x="3904" y="2857"/>
                </a:moveTo>
                <a:cubicBezTo>
                  <a:pt x="3989" y="2857"/>
                  <a:pt x="4072" y="2887"/>
                  <a:pt x="4137" y="2942"/>
                </a:cubicBezTo>
                <a:cubicBezTo>
                  <a:pt x="4219" y="3011"/>
                  <a:pt x="4266" y="3112"/>
                  <a:pt x="4266" y="3219"/>
                </a:cubicBezTo>
                <a:lnTo>
                  <a:pt x="4266" y="3916"/>
                </a:lnTo>
                <a:lnTo>
                  <a:pt x="5796" y="2385"/>
                </a:lnTo>
                <a:lnTo>
                  <a:pt x="4266" y="855"/>
                </a:lnTo>
                <a:lnTo>
                  <a:pt x="4266" y="1552"/>
                </a:lnTo>
                <a:cubicBezTo>
                  <a:pt x="4266" y="1659"/>
                  <a:pt x="4219" y="1760"/>
                  <a:pt x="4137" y="1829"/>
                </a:cubicBezTo>
                <a:cubicBezTo>
                  <a:pt x="4055" y="1898"/>
                  <a:pt x="3947" y="1927"/>
                  <a:pt x="3842" y="1908"/>
                </a:cubicBezTo>
                <a:lnTo>
                  <a:pt x="1256" y="1458"/>
                </a:lnTo>
                <a:lnTo>
                  <a:pt x="1809" y="2162"/>
                </a:lnTo>
                <a:cubicBezTo>
                  <a:pt x="1912" y="2293"/>
                  <a:pt x="1912" y="2478"/>
                  <a:pt x="1809" y="2609"/>
                </a:cubicBezTo>
                <a:lnTo>
                  <a:pt x="1257" y="3312"/>
                </a:lnTo>
                <a:lnTo>
                  <a:pt x="3842" y="2862"/>
                </a:lnTo>
                <a:cubicBezTo>
                  <a:pt x="3863" y="2859"/>
                  <a:pt x="3884" y="2857"/>
                  <a:pt x="3904" y="2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E39BE09-E528-4799-A98B-E352F9409225}"/>
              </a:ext>
            </a:extLst>
          </p:cNvPr>
          <p:cNvSpPr txBox="1"/>
          <p:nvPr/>
        </p:nvSpPr>
        <p:spPr>
          <a:xfrm>
            <a:off x="4558691" y="2865355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4. Group aligning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BC18360-E04E-43C3-A3AF-B6B127F89D90}"/>
              </a:ext>
            </a:extLst>
          </p:cNvPr>
          <p:cNvSpPr/>
          <p:nvPr/>
        </p:nvSpPr>
        <p:spPr>
          <a:xfrm>
            <a:off x="4649845" y="3171914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4166630-053F-4551-A67D-DA737E848965}"/>
              </a:ext>
            </a:extLst>
          </p:cNvPr>
          <p:cNvSpPr/>
          <p:nvPr/>
        </p:nvSpPr>
        <p:spPr>
          <a:xfrm>
            <a:off x="4826646" y="3171914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ED81D70-1FDB-4F5D-9639-EF0AA43CF9D1}"/>
              </a:ext>
            </a:extLst>
          </p:cNvPr>
          <p:cNvSpPr/>
          <p:nvPr/>
        </p:nvSpPr>
        <p:spPr>
          <a:xfrm>
            <a:off x="5001009" y="3172103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6CD5C1D-2F61-4C9D-996B-E62BC4563E76}"/>
              </a:ext>
            </a:extLst>
          </p:cNvPr>
          <p:cNvSpPr/>
          <p:nvPr/>
        </p:nvSpPr>
        <p:spPr>
          <a:xfrm>
            <a:off x="5177373" y="3171914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DA9842B-2BAD-4D97-BC65-70CF90AC22A1}"/>
              </a:ext>
            </a:extLst>
          </p:cNvPr>
          <p:cNvSpPr/>
          <p:nvPr/>
        </p:nvSpPr>
        <p:spPr>
          <a:xfrm>
            <a:off x="5351736" y="3171914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50BD8CB-A110-4895-BEDF-CEFA01129A57}"/>
              </a:ext>
            </a:extLst>
          </p:cNvPr>
          <p:cNvSpPr/>
          <p:nvPr/>
        </p:nvSpPr>
        <p:spPr>
          <a:xfrm>
            <a:off x="5526099" y="3171914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143C709-C541-4A0A-8F73-238D68186194}"/>
              </a:ext>
            </a:extLst>
          </p:cNvPr>
          <p:cNvSpPr/>
          <p:nvPr/>
        </p:nvSpPr>
        <p:spPr>
          <a:xfrm>
            <a:off x="5702249" y="317365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FD7155D-7D66-4BFD-BAFD-024782175DC6}"/>
              </a:ext>
            </a:extLst>
          </p:cNvPr>
          <p:cNvSpPr/>
          <p:nvPr/>
        </p:nvSpPr>
        <p:spPr>
          <a:xfrm>
            <a:off x="5874825" y="3171914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D312A58-05E6-4C0E-8CF2-DE490E800280}"/>
              </a:ext>
            </a:extLst>
          </p:cNvPr>
          <p:cNvSpPr/>
          <p:nvPr/>
        </p:nvSpPr>
        <p:spPr>
          <a:xfrm>
            <a:off x="4649845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7810C628-B147-4DAA-B2E8-D0EB5EDBF132}"/>
              </a:ext>
            </a:extLst>
          </p:cNvPr>
          <p:cNvSpPr/>
          <p:nvPr/>
        </p:nvSpPr>
        <p:spPr>
          <a:xfrm>
            <a:off x="4826646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3B22FB9-67BC-48C3-8651-5B7C78481B4E}"/>
              </a:ext>
            </a:extLst>
          </p:cNvPr>
          <p:cNvSpPr/>
          <p:nvPr/>
        </p:nvSpPr>
        <p:spPr>
          <a:xfrm>
            <a:off x="5001009" y="351657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8B80AFC-A248-4ED7-AE77-26D6980B2962}"/>
              </a:ext>
            </a:extLst>
          </p:cNvPr>
          <p:cNvSpPr/>
          <p:nvPr/>
        </p:nvSpPr>
        <p:spPr>
          <a:xfrm>
            <a:off x="5177373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E1C9F22-ED15-4F39-8267-07DA24AAD04C}"/>
              </a:ext>
            </a:extLst>
          </p:cNvPr>
          <p:cNvSpPr/>
          <p:nvPr/>
        </p:nvSpPr>
        <p:spPr>
          <a:xfrm>
            <a:off x="5351736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046536AE-7248-458C-A6CD-6DC3997FA9A7}"/>
              </a:ext>
            </a:extLst>
          </p:cNvPr>
          <p:cNvSpPr/>
          <p:nvPr/>
        </p:nvSpPr>
        <p:spPr>
          <a:xfrm>
            <a:off x="5526099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3101843-D412-4F69-A239-76F935F78559}"/>
              </a:ext>
            </a:extLst>
          </p:cNvPr>
          <p:cNvSpPr/>
          <p:nvPr/>
        </p:nvSpPr>
        <p:spPr>
          <a:xfrm>
            <a:off x="5702249" y="3514951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E4B01D31-5F41-4AB0-B65B-E6D6A4CF7482}"/>
              </a:ext>
            </a:extLst>
          </p:cNvPr>
          <p:cNvSpPr/>
          <p:nvPr/>
        </p:nvSpPr>
        <p:spPr>
          <a:xfrm>
            <a:off x="5874825" y="3516390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05868BB-3D79-4EF1-B721-90BFDCF52D05}"/>
              </a:ext>
            </a:extLst>
          </p:cNvPr>
          <p:cNvSpPr/>
          <p:nvPr/>
        </p:nvSpPr>
        <p:spPr>
          <a:xfrm>
            <a:off x="4649845" y="3871356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DED11263-EC47-461D-8365-A1D83B2D115A}"/>
              </a:ext>
            </a:extLst>
          </p:cNvPr>
          <p:cNvSpPr/>
          <p:nvPr/>
        </p:nvSpPr>
        <p:spPr>
          <a:xfrm>
            <a:off x="4826646" y="387135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AC300B5-3368-4059-8A7C-AE6CD57DC470}"/>
              </a:ext>
            </a:extLst>
          </p:cNvPr>
          <p:cNvSpPr/>
          <p:nvPr/>
        </p:nvSpPr>
        <p:spPr>
          <a:xfrm>
            <a:off x="5001009" y="3871545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0807FE54-3357-4EB4-9FD1-4359DB31290D}"/>
              </a:ext>
            </a:extLst>
          </p:cNvPr>
          <p:cNvSpPr/>
          <p:nvPr/>
        </p:nvSpPr>
        <p:spPr>
          <a:xfrm>
            <a:off x="5177373" y="387135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26766F8-97F1-493A-9F3A-00FD4916A7E4}"/>
              </a:ext>
            </a:extLst>
          </p:cNvPr>
          <p:cNvSpPr/>
          <p:nvPr/>
        </p:nvSpPr>
        <p:spPr>
          <a:xfrm>
            <a:off x="5351736" y="387135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ABEA5FD0-F6BE-4026-905E-78F8C0BBB884}"/>
              </a:ext>
            </a:extLst>
          </p:cNvPr>
          <p:cNvSpPr/>
          <p:nvPr/>
        </p:nvSpPr>
        <p:spPr>
          <a:xfrm>
            <a:off x="5526099" y="387135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8B4DD406-3AE0-47C4-BB8A-88F8222CF4C9}"/>
              </a:ext>
            </a:extLst>
          </p:cNvPr>
          <p:cNvSpPr/>
          <p:nvPr/>
        </p:nvSpPr>
        <p:spPr>
          <a:xfrm>
            <a:off x="5702249" y="3872298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80827C45-0E8E-4008-B554-2B8F3D3BD203}"/>
              </a:ext>
            </a:extLst>
          </p:cNvPr>
          <p:cNvSpPr/>
          <p:nvPr/>
        </p:nvSpPr>
        <p:spPr>
          <a:xfrm>
            <a:off x="5874825" y="3871356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B7E78CCA-2BE5-43FB-B08B-DFF8C665575F}"/>
              </a:ext>
            </a:extLst>
          </p:cNvPr>
          <p:cNvSpPr/>
          <p:nvPr/>
        </p:nvSpPr>
        <p:spPr>
          <a:xfrm>
            <a:off x="4649812" y="4407096"/>
            <a:ext cx="174367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5BDC5A7-5EED-44B7-9C13-1C5D065B9395}"/>
              </a:ext>
            </a:extLst>
          </p:cNvPr>
          <p:cNvSpPr/>
          <p:nvPr/>
        </p:nvSpPr>
        <p:spPr>
          <a:xfrm>
            <a:off x="4826617" y="4407096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406E890-0B5E-4F4F-A5FF-6EECDD6FC30C}"/>
              </a:ext>
            </a:extLst>
          </p:cNvPr>
          <p:cNvSpPr/>
          <p:nvPr/>
        </p:nvSpPr>
        <p:spPr>
          <a:xfrm>
            <a:off x="5000984" y="4407285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39F31EC-F082-49B1-9007-4974CCDF0883}"/>
              </a:ext>
            </a:extLst>
          </p:cNvPr>
          <p:cNvSpPr/>
          <p:nvPr/>
        </p:nvSpPr>
        <p:spPr>
          <a:xfrm>
            <a:off x="5177352" y="4407096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6EE84027-DC1F-439E-8518-3812CDACDFDE}"/>
              </a:ext>
            </a:extLst>
          </p:cNvPr>
          <p:cNvSpPr/>
          <p:nvPr/>
        </p:nvSpPr>
        <p:spPr>
          <a:xfrm>
            <a:off x="5351719" y="4407096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7CEDE8A2-E9C2-49DB-8C20-08C105487D32}"/>
              </a:ext>
            </a:extLst>
          </p:cNvPr>
          <p:cNvSpPr/>
          <p:nvPr/>
        </p:nvSpPr>
        <p:spPr>
          <a:xfrm>
            <a:off x="5526086" y="4407096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597F25F9-3606-4398-825C-F183D9BA7C89}"/>
              </a:ext>
            </a:extLst>
          </p:cNvPr>
          <p:cNvSpPr/>
          <p:nvPr/>
        </p:nvSpPr>
        <p:spPr>
          <a:xfrm>
            <a:off x="5702240" y="4408038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0E43D69-6681-4FB6-9400-03064F1B9204}"/>
              </a:ext>
            </a:extLst>
          </p:cNvPr>
          <p:cNvSpPr/>
          <p:nvPr/>
        </p:nvSpPr>
        <p:spPr>
          <a:xfrm>
            <a:off x="5877995" y="4407096"/>
            <a:ext cx="174367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F4C6318-A5F3-470B-842F-2CB76F475491}"/>
              </a:ext>
            </a:extLst>
          </p:cNvPr>
          <p:cNvSpPr/>
          <p:nvPr/>
        </p:nvSpPr>
        <p:spPr>
          <a:xfrm>
            <a:off x="4652411" y="4581459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5E828F98-29BE-4F48-B142-64D051FA2210}"/>
              </a:ext>
            </a:extLst>
          </p:cNvPr>
          <p:cNvSpPr/>
          <p:nvPr/>
        </p:nvSpPr>
        <p:spPr>
          <a:xfrm>
            <a:off x="4829212" y="458145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4F04F12-1646-42F7-8DC6-833598EDF42E}"/>
              </a:ext>
            </a:extLst>
          </p:cNvPr>
          <p:cNvSpPr/>
          <p:nvPr/>
        </p:nvSpPr>
        <p:spPr>
          <a:xfrm>
            <a:off x="5003575" y="4581648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0534B55-DF9A-4AD1-9AAB-2F76915FC841}"/>
              </a:ext>
            </a:extLst>
          </p:cNvPr>
          <p:cNvSpPr/>
          <p:nvPr/>
        </p:nvSpPr>
        <p:spPr>
          <a:xfrm>
            <a:off x="5179939" y="458145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99CFB859-128B-4E14-A6DD-21C9459DCC8E}"/>
              </a:ext>
            </a:extLst>
          </p:cNvPr>
          <p:cNvSpPr/>
          <p:nvPr/>
        </p:nvSpPr>
        <p:spPr>
          <a:xfrm>
            <a:off x="5354302" y="458145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C5932917-8704-4A8D-9D25-91BB73A44465}"/>
              </a:ext>
            </a:extLst>
          </p:cNvPr>
          <p:cNvSpPr/>
          <p:nvPr/>
        </p:nvSpPr>
        <p:spPr>
          <a:xfrm>
            <a:off x="5528665" y="458145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9F6F22DA-F1E2-4B69-9F09-E14CDEE3E6CB}"/>
              </a:ext>
            </a:extLst>
          </p:cNvPr>
          <p:cNvSpPr/>
          <p:nvPr/>
        </p:nvSpPr>
        <p:spPr>
          <a:xfrm>
            <a:off x="5704815" y="4582401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93E029E5-7351-4653-B598-08FBA9E97DAC}"/>
              </a:ext>
            </a:extLst>
          </p:cNvPr>
          <p:cNvSpPr/>
          <p:nvPr/>
        </p:nvSpPr>
        <p:spPr>
          <a:xfrm>
            <a:off x="5877391" y="4581459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2E5541A8-061E-4748-96AD-730FAC67BBA3}"/>
              </a:ext>
            </a:extLst>
          </p:cNvPr>
          <p:cNvSpPr/>
          <p:nvPr/>
        </p:nvSpPr>
        <p:spPr>
          <a:xfrm>
            <a:off x="4652411" y="4764339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7D2E8152-53B1-4221-B118-A6A657B5188D}"/>
              </a:ext>
            </a:extLst>
          </p:cNvPr>
          <p:cNvSpPr/>
          <p:nvPr/>
        </p:nvSpPr>
        <p:spPr>
          <a:xfrm>
            <a:off x="4829212" y="476433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FC574926-9699-4F56-99D5-7A96DFBE001F}"/>
              </a:ext>
            </a:extLst>
          </p:cNvPr>
          <p:cNvSpPr/>
          <p:nvPr/>
        </p:nvSpPr>
        <p:spPr>
          <a:xfrm>
            <a:off x="5003575" y="4764528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64077DB2-ABB5-4820-8743-762411608B36}"/>
              </a:ext>
            </a:extLst>
          </p:cNvPr>
          <p:cNvSpPr/>
          <p:nvPr/>
        </p:nvSpPr>
        <p:spPr>
          <a:xfrm>
            <a:off x="5179939" y="476433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C88EB81-9F0F-4B60-BE40-664817B03EE5}"/>
              </a:ext>
            </a:extLst>
          </p:cNvPr>
          <p:cNvSpPr/>
          <p:nvPr/>
        </p:nvSpPr>
        <p:spPr>
          <a:xfrm>
            <a:off x="5354302" y="476433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1E19EE34-6773-41F5-B958-868720C232F7}"/>
              </a:ext>
            </a:extLst>
          </p:cNvPr>
          <p:cNvSpPr/>
          <p:nvPr/>
        </p:nvSpPr>
        <p:spPr>
          <a:xfrm>
            <a:off x="5528665" y="476433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65791C15-B1F0-4D01-BBCD-8FFCD03AA260}"/>
              </a:ext>
            </a:extLst>
          </p:cNvPr>
          <p:cNvSpPr/>
          <p:nvPr/>
        </p:nvSpPr>
        <p:spPr>
          <a:xfrm>
            <a:off x="5704815" y="476210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3116002A-26A7-4435-B208-C04D11CB3216}"/>
              </a:ext>
            </a:extLst>
          </p:cNvPr>
          <p:cNvSpPr/>
          <p:nvPr/>
        </p:nvSpPr>
        <p:spPr>
          <a:xfrm>
            <a:off x="5877391" y="4764339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1455F831-3CF3-483C-BCFB-2C077992C69B}"/>
              </a:ext>
            </a:extLst>
          </p:cNvPr>
          <p:cNvCxnSpPr>
            <a:stCxn id="174" idx="2"/>
            <a:endCxn id="180" idx="0"/>
          </p:cNvCxnSpPr>
          <p:nvPr/>
        </p:nvCxnSpPr>
        <p:spPr>
          <a:xfrm flipH="1">
            <a:off x="4737027" y="3346466"/>
            <a:ext cx="351164" cy="1699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9CB92328-79D1-4C2E-A5F3-81E281BE183A}"/>
              </a:ext>
            </a:extLst>
          </p:cNvPr>
          <p:cNvCxnSpPr>
            <a:cxnSpLocks/>
            <a:stCxn id="190" idx="0"/>
            <a:endCxn id="180" idx="2"/>
          </p:cNvCxnSpPr>
          <p:nvPr/>
        </p:nvCxnSpPr>
        <p:spPr>
          <a:xfrm flipH="1" flipV="1">
            <a:off x="4737027" y="3690753"/>
            <a:ext cx="176801" cy="1806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2F41A8C5-EE2B-4393-A241-483A4302438F}"/>
              </a:ext>
            </a:extLst>
          </p:cNvPr>
          <p:cNvCxnSpPr>
            <a:cxnSpLocks/>
            <a:stCxn id="175" idx="2"/>
            <a:endCxn id="181" idx="0"/>
          </p:cNvCxnSpPr>
          <p:nvPr/>
        </p:nvCxnSpPr>
        <p:spPr>
          <a:xfrm flipH="1">
            <a:off x="4913828" y="3346277"/>
            <a:ext cx="350727" cy="17011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21EA257E-9AA0-41D9-AD82-034DF8A73BBF}"/>
              </a:ext>
            </a:extLst>
          </p:cNvPr>
          <p:cNvCxnSpPr>
            <a:cxnSpLocks/>
            <a:stCxn id="191" idx="0"/>
            <a:endCxn id="181" idx="2"/>
          </p:cNvCxnSpPr>
          <p:nvPr/>
        </p:nvCxnSpPr>
        <p:spPr>
          <a:xfrm flipH="1" flipV="1">
            <a:off x="4913828" y="3690753"/>
            <a:ext cx="174363" cy="180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30D8F211-C962-4FA0-9AA0-EECBCF0290FA}"/>
              </a:ext>
            </a:extLst>
          </p:cNvPr>
          <p:cNvCxnSpPr>
            <a:cxnSpLocks/>
            <a:stCxn id="176" idx="2"/>
          </p:cNvCxnSpPr>
          <p:nvPr/>
        </p:nvCxnSpPr>
        <p:spPr>
          <a:xfrm flipH="1">
            <a:off x="5111420" y="3346277"/>
            <a:ext cx="327498" cy="17001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812AFE15-132D-4689-9973-6584829B2C12}"/>
              </a:ext>
            </a:extLst>
          </p:cNvPr>
          <p:cNvCxnSpPr>
            <a:cxnSpLocks/>
            <a:stCxn id="192" idx="0"/>
            <a:endCxn id="182" idx="2"/>
          </p:cNvCxnSpPr>
          <p:nvPr/>
        </p:nvCxnSpPr>
        <p:spPr>
          <a:xfrm flipH="1" flipV="1">
            <a:off x="5088191" y="3690942"/>
            <a:ext cx="176364" cy="18041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7B0FDB9C-3290-40A2-A22C-43A17EF92EF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5287173" y="3346277"/>
            <a:ext cx="326108" cy="16228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7D3000D-2651-4E39-9B7D-C8826C0BDA1F}"/>
              </a:ext>
            </a:extLst>
          </p:cNvPr>
          <p:cNvCxnSpPr>
            <a:cxnSpLocks/>
            <a:stCxn id="193" idx="0"/>
            <a:endCxn id="183" idx="2"/>
          </p:cNvCxnSpPr>
          <p:nvPr/>
        </p:nvCxnSpPr>
        <p:spPr>
          <a:xfrm flipH="1" flipV="1">
            <a:off x="5264555" y="3690753"/>
            <a:ext cx="174363" cy="1806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6C9C8D92-30C4-4082-9B56-30CCB6A9CC06}"/>
              </a:ext>
            </a:extLst>
          </p:cNvPr>
          <p:cNvCxnSpPr>
            <a:cxnSpLocks/>
            <a:stCxn id="184" idx="0"/>
            <a:endCxn id="178" idx="2"/>
          </p:cNvCxnSpPr>
          <p:nvPr/>
        </p:nvCxnSpPr>
        <p:spPr>
          <a:xfrm flipV="1">
            <a:off x="5438918" y="3348013"/>
            <a:ext cx="350513" cy="16837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76AFB404-C67E-4302-8315-0074E0E9B4D9}"/>
              </a:ext>
            </a:extLst>
          </p:cNvPr>
          <p:cNvCxnSpPr>
            <a:cxnSpLocks/>
            <a:stCxn id="185" idx="0"/>
            <a:endCxn id="179" idx="2"/>
          </p:cNvCxnSpPr>
          <p:nvPr/>
        </p:nvCxnSpPr>
        <p:spPr>
          <a:xfrm flipV="1">
            <a:off x="5613281" y="3346277"/>
            <a:ext cx="348726" cy="17011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8E17C916-2B19-4724-9A9C-5F3EFE6B40CD}"/>
              </a:ext>
            </a:extLst>
          </p:cNvPr>
          <p:cNvCxnSpPr>
            <a:cxnSpLocks/>
          </p:cNvCxnSpPr>
          <p:nvPr/>
        </p:nvCxnSpPr>
        <p:spPr>
          <a:xfrm flipH="1" flipV="1">
            <a:off x="5448350" y="3682122"/>
            <a:ext cx="174363" cy="1806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A07F9D59-E1B1-4E7B-B85A-53CCBD77462F}"/>
              </a:ext>
            </a:extLst>
          </p:cNvPr>
          <p:cNvCxnSpPr>
            <a:cxnSpLocks/>
          </p:cNvCxnSpPr>
          <p:nvPr/>
        </p:nvCxnSpPr>
        <p:spPr>
          <a:xfrm flipH="1" flipV="1">
            <a:off x="5608015" y="3697398"/>
            <a:ext cx="174363" cy="1806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556411C-961B-44CB-BED4-65A3042D91C2}"/>
              </a:ext>
            </a:extLst>
          </p:cNvPr>
          <p:cNvCxnSpPr>
            <a:cxnSpLocks/>
          </p:cNvCxnSpPr>
          <p:nvPr/>
        </p:nvCxnSpPr>
        <p:spPr>
          <a:xfrm>
            <a:off x="5355011" y="4071441"/>
            <a:ext cx="0" cy="315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B1D6CB49-5853-4650-9F2D-F6C6332BC25D}"/>
              </a:ext>
            </a:extLst>
          </p:cNvPr>
          <p:cNvSpPr/>
          <p:nvPr/>
        </p:nvSpPr>
        <p:spPr>
          <a:xfrm>
            <a:off x="2731338" y="2830023"/>
            <a:ext cx="1629089" cy="2275378"/>
          </a:xfrm>
          <a:prstGeom prst="roundRect">
            <a:avLst>
              <a:gd name="adj" fmla="val 8513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ight-arrow_87426">
            <a:extLst>
              <a:ext uri="{FF2B5EF4-FFF2-40B4-BE49-F238E27FC236}">
                <a16:creationId xmlns:a16="http://schemas.microsoft.com/office/drawing/2014/main" id="{23CE9E79-E37D-40E8-8D33-69D392F998A6}"/>
              </a:ext>
            </a:extLst>
          </p:cNvPr>
          <p:cNvSpPr/>
          <p:nvPr/>
        </p:nvSpPr>
        <p:spPr>
          <a:xfrm rot="10641820">
            <a:off x="4301369" y="4089916"/>
            <a:ext cx="310757" cy="223786"/>
          </a:xfrm>
          <a:custGeom>
            <a:avLst/>
            <a:gdLst>
              <a:gd name="T0" fmla="*/ 4211 w 6544"/>
              <a:gd name="T1" fmla="*/ 4719 h 4719"/>
              <a:gd name="T2" fmla="*/ 3955 w 6544"/>
              <a:gd name="T3" fmla="*/ 4668 h 4719"/>
              <a:gd name="T4" fmla="*/ 3542 w 6544"/>
              <a:gd name="T5" fmla="*/ 4050 h 4719"/>
              <a:gd name="T6" fmla="*/ 3542 w 6544"/>
              <a:gd name="T7" fmla="*/ 3650 h 4719"/>
              <a:gd name="T8" fmla="*/ 450 w 6544"/>
              <a:gd name="T9" fmla="*/ 4188 h 4719"/>
              <a:gd name="T10" fmla="*/ 77 w 6544"/>
              <a:gd name="T11" fmla="*/ 4017 h 4719"/>
              <a:gd name="T12" fmla="*/ 103 w 6544"/>
              <a:gd name="T13" fmla="*/ 3607 h 4719"/>
              <a:gd name="T14" fmla="*/ 1064 w 6544"/>
              <a:gd name="T15" fmla="*/ 2385 h 4719"/>
              <a:gd name="T16" fmla="*/ 103 w 6544"/>
              <a:gd name="T17" fmla="*/ 1164 h 4719"/>
              <a:gd name="T18" fmla="*/ 77 w 6544"/>
              <a:gd name="T19" fmla="*/ 754 h 4719"/>
              <a:gd name="T20" fmla="*/ 450 w 6544"/>
              <a:gd name="T21" fmla="*/ 583 h 4719"/>
              <a:gd name="T22" fmla="*/ 3542 w 6544"/>
              <a:gd name="T23" fmla="*/ 1121 h 4719"/>
              <a:gd name="T24" fmla="*/ 3542 w 6544"/>
              <a:gd name="T25" fmla="*/ 720 h 4719"/>
              <a:gd name="T26" fmla="*/ 3955 w 6544"/>
              <a:gd name="T27" fmla="*/ 103 h 4719"/>
              <a:gd name="T28" fmla="*/ 4684 w 6544"/>
              <a:gd name="T29" fmla="*/ 248 h 4719"/>
              <a:gd name="T30" fmla="*/ 6348 w 6544"/>
              <a:gd name="T31" fmla="*/ 1913 h 4719"/>
              <a:gd name="T32" fmla="*/ 6544 w 6544"/>
              <a:gd name="T33" fmla="*/ 2385 h 4719"/>
              <a:gd name="T34" fmla="*/ 6348 w 6544"/>
              <a:gd name="T35" fmla="*/ 2858 h 4719"/>
              <a:gd name="T36" fmla="*/ 4684 w 6544"/>
              <a:gd name="T37" fmla="*/ 4523 h 4719"/>
              <a:gd name="T38" fmla="*/ 4211 w 6544"/>
              <a:gd name="T39" fmla="*/ 4719 h 4719"/>
              <a:gd name="T40" fmla="*/ 3904 w 6544"/>
              <a:gd name="T41" fmla="*/ 2857 h 4719"/>
              <a:gd name="T42" fmla="*/ 4137 w 6544"/>
              <a:gd name="T43" fmla="*/ 2942 h 4719"/>
              <a:gd name="T44" fmla="*/ 4266 w 6544"/>
              <a:gd name="T45" fmla="*/ 3219 h 4719"/>
              <a:gd name="T46" fmla="*/ 4266 w 6544"/>
              <a:gd name="T47" fmla="*/ 3916 h 4719"/>
              <a:gd name="T48" fmla="*/ 5796 w 6544"/>
              <a:gd name="T49" fmla="*/ 2385 h 4719"/>
              <a:gd name="T50" fmla="*/ 4266 w 6544"/>
              <a:gd name="T51" fmla="*/ 855 h 4719"/>
              <a:gd name="T52" fmla="*/ 4266 w 6544"/>
              <a:gd name="T53" fmla="*/ 1552 h 4719"/>
              <a:gd name="T54" fmla="*/ 4137 w 6544"/>
              <a:gd name="T55" fmla="*/ 1829 h 4719"/>
              <a:gd name="T56" fmla="*/ 3842 w 6544"/>
              <a:gd name="T57" fmla="*/ 1908 h 4719"/>
              <a:gd name="T58" fmla="*/ 1256 w 6544"/>
              <a:gd name="T59" fmla="*/ 1458 h 4719"/>
              <a:gd name="T60" fmla="*/ 1809 w 6544"/>
              <a:gd name="T61" fmla="*/ 2162 h 4719"/>
              <a:gd name="T62" fmla="*/ 1809 w 6544"/>
              <a:gd name="T63" fmla="*/ 2609 h 4719"/>
              <a:gd name="T64" fmla="*/ 1257 w 6544"/>
              <a:gd name="T65" fmla="*/ 3312 h 4719"/>
              <a:gd name="T66" fmla="*/ 3842 w 6544"/>
              <a:gd name="T67" fmla="*/ 2862 h 4719"/>
              <a:gd name="T68" fmla="*/ 3904 w 6544"/>
              <a:gd name="T69" fmla="*/ 2857 h 4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44" h="4719">
                <a:moveTo>
                  <a:pt x="4211" y="4719"/>
                </a:moveTo>
                <a:cubicBezTo>
                  <a:pt x="4123" y="4719"/>
                  <a:pt x="4036" y="4702"/>
                  <a:pt x="3955" y="4668"/>
                </a:cubicBezTo>
                <a:cubicBezTo>
                  <a:pt x="3704" y="4564"/>
                  <a:pt x="3542" y="4322"/>
                  <a:pt x="3542" y="4050"/>
                </a:cubicBezTo>
                <a:lnTo>
                  <a:pt x="3542" y="3650"/>
                </a:lnTo>
                <a:lnTo>
                  <a:pt x="450" y="4188"/>
                </a:lnTo>
                <a:cubicBezTo>
                  <a:pt x="302" y="4213"/>
                  <a:pt x="154" y="4145"/>
                  <a:pt x="77" y="4017"/>
                </a:cubicBezTo>
                <a:cubicBezTo>
                  <a:pt x="0" y="3888"/>
                  <a:pt x="11" y="3725"/>
                  <a:pt x="103" y="3607"/>
                </a:cubicBezTo>
                <a:lnTo>
                  <a:pt x="1064" y="2385"/>
                </a:lnTo>
                <a:lnTo>
                  <a:pt x="103" y="1164"/>
                </a:lnTo>
                <a:cubicBezTo>
                  <a:pt x="11" y="1046"/>
                  <a:pt x="0" y="883"/>
                  <a:pt x="77" y="754"/>
                </a:cubicBezTo>
                <a:cubicBezTo>
                  <a:pt x="154" y="625"/>
                  <a:pt x="302" y="557"/>
                  <a:pt x="450" y="583"/>
                </a:cubicBezTo>
                <a:lnTo>
                  <a:pt x="3542" y="1121"/>
                </a:lnTo>
                <a:lnTo>
                  <a:pt x="3542" y="720"/>
                </a:lnTo>
                <a:cubicBezTo>
                  <a:pt x="3542" y="450"/>
                  <a:pt x="3704" y="207"/>
                  <a:pt x="3955" y="103"/>
                </a:cubicBezTo>
                <a:cubicBezTo>
                  <a:pt x="4203" y="0"/>
                  <a:pt x="4495" y="59"/>
                  <a:pt x="4684" y="248"/>
                </a:cubicBezTo>
                <a:lnTo>
                  <a:pt x="6348" y="1913"/>
                </a:lnTo>
                <a:cubicBezTo>
                  <a:pt x="6474" y="2039"/>
                  <a:pt x="6544" y="2207"/>
                  <a:pt x="6544" y="2385"/>
                </a:cubicBezTo>
                <a:cubicBezTo>
                  <a:pt x="6544" y="2564"/>
                  <a:pt x="6474" y="2732"/>
                  <a:pt x="6348" y="2858"/>
                </a:cubicBezTo>
                <a:lnTo>
                  <a:pt x="4684" y="4523"/>
                </a:lnTo>
                <a:cubicBezTo>
                  <a:pt x="4559" y="4648"/>
                  <a:pt x="4386" y="4719"/>
                  <a:pt x="4211" y="4719"/>
                </a:cubicBezTo>
                <a:close/>
                <a:moveTo>
                  <a:pt x="3904" y="2857"/>
                </a:moveTo>
                <a:cubicBezTo>
                  <a:pt x="3989" y="2857"/>
                  <a:pt x="4072" y="2887"/>
                  <a:pt x="4137" y="2942"/>
                </a:cubicBezTo>
                <a:cubicBezTo>
                  <a:pt x="4219" y="3011"/>
                  <a:pt x="4266" y="3112"/>
                  <a:pt x="4266" y="3219"/>
                </a:cubicBezTo>
                <a:lnTo>
                  <a:pt x="4266" y="3916"/>
                </a:lnTo>
                <a:lnTo>
                  <a:pt x="5796" y="2385"/>
                </a:lnTo>
                <a:lnTo>
                  <a:pt x="4266" y="855"/>
                </a:lnTo>
                <a:lnTo>
                  <a:pt x="4266" y="1552"/>
                </a:lnTo>
                <a:cubicBezTo>
                  <a:pt x="4266" y="1659"/>
                  <a:pt x="4219" y="1760"/>
                  <a:pt x="4137" y="1829"/>
                </a:cubicBezTo>
                <a:cubicBezTo>
                  <a:pt x="4055" y="1898"/>
                  <a:pt x="3947" y="1927"/>
                  <a:pt x="3842" y="1908"/>
                </a:cubicBezTo>
                <a:lnTo>
                  <a:pt x="1256" y="1458"/>
                </a:lnTo>
                <a:lnTo>
                  <a:pt x="1809" y="2162"/>
                </a:lnTo>
                <a:cubicBezTo>
                  <a:pt x="1912" y="2293"/>
                  <a:pt x="1912" y="2478"/>
                  <a:pt x="1809" y="2609"/>
                </a:cubicBezTo>
                <a:lnTo>
                  <a:pt x="1257" y="3312"/>
                </a:lnTo>
                <a:lnTo>
                  <a:pt x="3842" y="2862"/>
                </a:lnTo>
                <a:cubicBezTo>
                  <a:pt x="3863" y="2859"/>
                  <a:pt x="3884" y="2857"/>
                  <a:pt x="3904" y="2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B74F907A-8B88-4FB0-9A9B-6E2755057660}"/>
              </a:ext>
            </a:extLst>
          </p:cNvPr>
          <p:cNvSpPr txBox="1"/>
          <p:nvPr/>
        </p:nvSpPr>
        <p:spPr>
          <a:xfrm>
            <a:off x="2749644" y="2872574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5. Identification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iconfont-11244-5317118">
            <a:extLst>
              <a:ext uri="{FF2B5EF4-FFF2-40B4-BE49-F238E27FC236}">
                <a16:creationId xmlns:a16="http://schemas.microsoft.com/office/drawing/2014/main" id="{D58CE4AB-1FF1-4A87-8A9B-AA18EA1A8E80}"/>
              </a:ext>
            </a:extLst>
          </p:cNvPr>
          <p:cNvSpPr/>
          <p:nvPr/>
        </p:nvSpPr>
        <p:spPr>
          <a:xfrm>
            <a:off x="3395132" y="4138377"/>
            <a:ext cx="373030" cy="443082"/>
          </a:xfrm>
          <a:custGeom>
            <a:avLst/>
            <a:gdLst>
              <a:gd name="T0" fmla="*/ 11563 w 12160"/>
              <a:gd name="T1" fmla="*/ 1029 h 11518"/>
              <a:gd name="T2" fmla="*/ 10239 w 12160"/>
              <a:gd name="T3" fmla="*/ 480 h 11518"/>
              <a:gd name="T4" fmla="*/ 6080 w 12160"/>
              <a:gd name="T5" fmla="*/ 0 h 11518"/>
              <a:gd name="T6" fmla="*/ 1921 w 12160"/>
              <a:gd name="T7" fmla="*/ 480 h 11518"/>
              <a:gd name="T8" fmla="*/ 597 w 12160"/>
              <a:gd name="T9" fmla="*/ 1029 h 11518"/>
              <a:gd name="T10" fmla="*/ 0 w 12160"/>
              <a:gd name="T11" fmla="*/ 1919 h 11518"/>
              <a:gd name="T12" fmla="*/ 0 w 12160"/>
              <a:gd name="T13" fmla="*/ 9599 h 11518"/>
              <a:gd name="T14" fmla="*/ 597 w 12160"/>
              <a:gd name="T15" fmla="*/ 10489 h 11518"/>
              <a:gd name="T16" fmla="*/ 1921 w 12160"/>
              <a:gd name="T17" fmla="*/ 11038 h 11518"/>
              <a:gd name="T18" fmla="*/ 6080 w 12160"/>
              <a:gd name="T19" fmla="*/ 11518 h 11518"/>
              <a:gd name="T20" fmla="*/ 10239 w 12160"/>
              <a:gd name="T21" fmla="*/ 11038 h 11518"/>
              <a:gd name="T22" fmla="*/ 11563 w 12160"/>
              <a:gd name="T23" fmla="*/ 10489 h 11518"/>
              <a:gd name="T24" fmla="*/ 12160 w 12160"/>
              <a:gd name="T25" fmla="*/ 9598 h 11518"/>
              <a:gd name="T26" fmla="*/ 12160 w 12160"/>
              <a:gd name="T27" fmla="*/ 1918 h 11518"/>
              <a:gd name="T28" fmla="*/ 11563 w 12160"/>
              <a:gd name="T29" fmla="*/ 1028 h 11518"/>
              <a:gd name="T30" fmla="*/ 11563 w 12160"/>
              <a:gd name="T31" fmla="*/ 1029 h 11518"/>
              <a:gd name="T32" fmla="*/ 2093 w 12160"/>
              <a:gd name="T33" fmla="*/ 1096 h 11518"/>
              <a:gd name="T34" fmla="*/ 6080 w 12160"/>
              <a:gd name="T35" fmla="*/ 639 h 11518"/>
              <a:gd name="T36" fmla="*/ 10067 w 12160"/>
              <a:gd name="T37" fmla="*/ 1096 h 11518"/>
              <a:gd name="T38" fmla="*/ 11520 w 12160"/>
              <a:gd name="T39" fmla="*/ 1919 h 11518"/>
              <a:gd name="T40" fmla="*/ 10067 w 12160"/>
              <a:gd name="T41" fmla="*/ 2742 h 11518"/>
              <a:gd name="T42" fmla="*/ 6080 w 12160"/>
              <a:gd name="T43" fmla="*/ 3199 h 11518"/>
              <a:gd name="T44" fmla="*/ 2093 w 12160"/>
              <a:gd name="T45" fmla="*/ 2742 h 11518"/>
              <a:gd name="T46" fmla="*/ 640 w 12160"/>
              <a:gd name="T47" fmla="*/ 1919 h 11518"/>
              <a:gd name="T48" fmla="*/ 2093 w 12160"/>
              <a:gd name="T49" fmla="*/ 1096 h 11518"/>
              <a:gd name="T50" fmla="*/ 10067 w 12160"/>
              <a:gd name="T51" fmla="*/ 10422 h 11518"/>
              <a:gd name="T52" fmla="*/ 6080 w 12160"/>
              <a:gd name="T53" fmla="*/ 10879 h 11518"/>
              <a:gd name="T54" fmla="*/ 2093 w 12160"/>
              <a:gd name="T55" fmla="*/ 10422 h 11518"/>
              <a:gd name="T56" fmla="*/ 640 w 12160"/>
              <a:gd name="T57" fmla="*/ 9599 h 11518"/>
              <a:gd name="T58" fmla="*/ 640 w 12160"/>
              <a:gd name="T59" fmla="*/ 7957 h 11518"/>
              <a:gd name="T60" fmla="*/ 1921 w 12160"/>
              <a:gd name="T61" fmla="*/ 8479 h 11518"/>
              <a:gd name="T62" fmla="*/ 6080 w 12160"/>
              <a:gd name="T63" fmla="*/ 8959 h 11518"/>
              <a:gd name="T64" fmla="*/ 10239 w 12160"/>
              <a:gd name="T65" fmla="*/ 8478 h 11518"/>
              <a:gd name="T66" fmla="*/ 11520 w 12160"/>
              <a:gd name="T67" fmla="*/ 7956 h 11518"/>
              <a:gd name="T68" fmla="*/ 11520 w 12160"/>
              <a:gd name="T69" fmla="*/ 9598 h 11518"/>
              <a:gd name="T70" fmla="*/ 10067 w 12160"/>
              <a:gd name="T71" fmla="*/ 10421 h 11518"/>
              <a:gd name="T72" fmla="*/ 10067 w 12160"/>
              <a:gd name="T73" fmla="*/ 10422 h 11518"/>
              <a:gd name="T74" fmla="*/ 10067 w 12160"/>
              <a:gd name="T75" fmla="*/ 7862 h 11518"/>
              <a:gd name="T76" fmla="*/ 6080 w 12160"/>
              <a:gd name="T77" fmla="*/ 8319 h 11518"/>
              <a:gd name="T78" fmla="*/ 2093 w 12160"/>
              <a:gd name="T79" fmla="*/ 7862 h 11518"/>
              <a:gd name="T80" fmla="*/ 640 w 12160"/>
              <a:gd name="T81" fmla="*/ 7039 h 11518"/>
              <a:gd name="T82" fmla="*/ 640 w 12160"/>
              <a:gd name="T83" fmla="*/ 5397 h 11518"/>
              <a:gd name="T84" fmla="*/ 1921 w 12160"/>
              <a:gd name="T85" fmla="*/ 5919 h 11518"/>
              <a:gd name="T86" fmla="*/ 6080 w 12160"/>
              <a:gd name="T87" fmla="*/ 6399 h 11518"/>
              <a:gd name="T88" fmla="*/ 10239 w 12160"/>
              <a:gd name="T89" fmla="*/ 5919 h 11518"/>
              <a:gd name="T90" fmla="*/ 11520 w 12160"/>
              <a:gd name="T91" fmla="*/ 5397 h 11518"/>
              <a:gd name="T92" fmla="*/ 11520 w 12160"/>
              <a:gd name="T93" fmla="*/ 7039 h 11518"/>
              <a:gd name="T94" fmla="*/ 10067 w 12160"/>
              <a:gd name="T95" fmla="*/ 7862 h 11518"/>
              <a:gd name="T96" fmla="*/ 10067 w 12160"/>
              <a:gd name="T97" fmla="*/ 5302 h 11518"/>
              <a:gd name="T98" fmla="*/ 6080 w 12160"/>
              <a:gd name="T99" fmla="*/ 5759 h 11518"/>
              <a:gd name="T100" fmla="*/ 2093 w 12160"/>
              <a:gd name="T101" fmla="*/ 5302 h 11518"/>
              <a:gd name="T102" fmla="*/ 640 w 12160"/>
              <a:gd name="T103" fmla="*/ 4479 h 11518"/>
              <a:gd name="T104" fmla="*/ 640 w 12160"/>
              <a:gd name="T105" fmla="*/ 2837 h 11518"/>
              <a:gd name="T106" fmla="*/ 1921 w 12160"/>
              <a:gd name="T107" fmla="*/ 3359 h 11518"/>
              <a:gd name="T108" fmla="*/ 6080 w 12160"/>
              <a:gd name="T109" fmla="*/ 3839 h 11518"/>
              <a:gd name="T110" fmla="*/ 10239 w 12160"/>
              <a:gd name="T111" fmla="*/ 3359 h 11518"/>
              <a:gd name="T112" fmla="*/ 11520 w 12160"/>
              <a:gd name="T113" fmla="*/ 2837 h 11518"/>
              <a:gd name="T114" fmla="*/ 11520 w 12160"/>
              <a:gd name="T115" fmla="*/ 4479 h 11518"/>
              <a:gd name="T116" fmla="*/ 10067 w 12160"/>
              <a:gd name="T117" fmla="*/ 5302 h 1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160" h="11518">
                <a:moveTo>
                  <a:pt x="11563" y="1029"/>
                </a:moveTo>
                <a:cubicBezTo>
                  <a:pt x="11245" y="820"/>
                  <a:pt x="10799" y="635"/>
                  <a:pt x="10239" y="480"/>
                </a:cubicBezTo>
                <a:cubicBezTo>
                  <a:pt x="9124" y="170"/>
                  <a:pt x="7647" y="0"/>
                  <a:pt x="6080" y="0"/>
                </a:cubicBezTo>
                <a:cubicBezTo>
                  <a:pt x="4513" y="0"/>
                  <a:pt x="3036" y="171"/>
                  <a:pt x="1921" y="480"/>
                </a:cubicBezTo>
                <a:cubicBezTo>
                  <a:pt x="1360" y="635"/>
                  <a:pt x="915" y="820"/>
                  <a:pt x="597" y="1029"/>
                </a:cubicBezTo>
                <a:cubicBezTo>
                  <a:pt x="201" y="1289"/>
                  <a:pt x="0" y="1588"/>
                  <a:pt x="0" y="1919"/>
                </a:cubicBezTo>
                <a:lnTo>
                  <a:pt x="0" y="9599"/>
                </a:lnTo>
                <a:cubicBezTo>
                  <a:pt x="0" y="9930"/>
                  <a:pt x="201" y="10229"/>
                  <a:pt x="597" y="10489"/>
                </a:cubicBezTo>
                <a:cubicBezTo>
                  <a:pt x="915" y="10698"/>
                  <a:pt x="1361" y="10883"/>
                  <a:pt x="1921" y="11038"/>
                </a:cubicBezTo>
                <a:cubicBezTo>
                  <a:pt x="3036" y="11348"/>
                  <a:pt x="4513" y="11518"/>
                  <a:pt x="6080" y="11518"/>
                </a:cubicBezTo>
                <a:cubicBezTo>
                  <a:pt x="7647" y="11518"/>
                  <a:pt x="9124" y="11347"/>
                  <a:pt x="10239" y="11038"/>
                </a:cubicBezTo>
                <a:cubicBezTo>
                  <a:pt x="10800" y="10882"/>
                  <a:pt x="11245" y="10697"/>
                  <a:pt x="11563" y="10489"/>
                </a:cubicBezTo>
                <a:cubicBezTo>
                  <a:pt x="11959" y="10229"/>
                  <a:pt x="12160" y="9929"/>
                  <a:pt x="12160" y="9598"/>
                </a:cubicBezTo>
                <a:lnTo>
                  <a:pt x="12160" y="1918"/>
                </a:lnTo>
                <a:cubicBezTo>
                  <a:pt x="12160" y="1587"/>
                  <a:pt x="11959" y="1288"/>
                  <a:pt x="11563" y="1028"/>
                </a:cubicBezTo>
                <a:lnTo>
                  <a:pt x="11563" y="1029"/>
                </a:lnTo>
                <a:close/>
                <a:moveTo>
                  <a:pt x="2093" y="1096"/>
                </a:moveTo>
                <a:cubicBezTo>
                  <a:pt x="3154" y="802"/>
                  <a:pt x="4570" y="639"/>
                  <a:pt x="6080" y="639"/>
                </a:cubicBezTo>
                <a:cubicBezTo>
                  <a:pt x="7590" y="639"/>
                  <a:pt x="9007" y="802"/>
                  <a:pt x="10067" y="1096"/>
                </a:cubicBezTo>
                <a:cubicBezTo>
                  <a:pt x="11216" y="1415"/>
                  <a:pt x="11520" y="1774"/>
                  <a:pt x="11520" y="1919"/>
                </a:cubicBezTo>
                <a:cubicBezTo>
                  <a:pt x="11520" y="2064"/>
                  <a:pt x="11217" y="2423"/>
                  <a:pt x="10067" y="2742"/>
                </a:cubicBezTo>
                <a:cubicBezTo>
                  <a:pt x="9006" y="3036"/>
                  <a:pt x="7590" y="3199"/>
                  <a:pt x="6080" y="3199"/>
                </a:cubicBezTo>
                <a:cubicBezTo>
                  <a:pt x="4570" y="3199"/>
                  <a:pt x="3153" y="3036"/>
                  <a:pt x="2093" y="2742"/>
                </a:cubicBezTo>
                <a:cubicBezTo>
                  <a:pt x="944" y="2423"/>
                  <a:pt x="640" y="2064"/>
                  <a:pt x="640" y="1919"/>
                </a:cubicBezTo>
                <a:cubicBezTo>
                  <a:pt x="640" y="1774"/>
                  <a:pt x="943" y="1415"/>
                  <a:pt x="2093" y="1096"/>
                </a:cubicBezTo>
                <a:close/>
                <a:moveTo>
                  <a:pt x="10067" y="10422"/>
                </a:moveTo>
                <a:cubicBezTo>
                  <a:pt x="9006" y="10716"/>
                  <a:pt x="7590" y="10879"/>
                  <a:pt x="6080" y="10879"/>
                </a:cubicBezTo>
                <a:cubicBezTo>
                  <a:pt x="4570" y="10879"/>
                  <a:pt x="3153" y="10716"/>
                  <a:pt x="2093" y="10422"/>
                </a:cubicBezTo>
                <a:cubicBezTo>
                  <a:pt x="944" y="10103"/>
                  <a:pt x="640" y="9744"/>
                  <a:pt x="640" y="9599"/>
                </a:cubicBezTo>
                <a:lnTo>
                  <a:pt x="640" y="7957"/>
                </a:lnTo>
                <a:cubicBezTo>
                  <a:pt x="955" y="8155"/>
                  <a:pt x="1385" y="8330"/>
                  <a:pt x="1921" y="8479"/>
                </a:cubicBezTo>
                <a:cubicBezTo>
                  <a:pt x="3036" y="8789"/>
                  <a:pt x="4513" y="8959"/>
                  <a:pt x="6080" y="8959"/>
                </a:cubicBezTo>
                <a:cubicBezTo>
                  <a:pt x="7647" y="8959"/>
                  <a:pt x="9124" y="8788"/>
                  <a:pt x="10239" y="8478"/>
                </a:cubicBezTo>
                <a:cubicBezTo>
                  <a:pt x="10775" y="8329"/>
                  <a:pt x="11206" y="8154"/>
                  <a:pt x="11520" y="7956"/>
                </a:cubicBezTo>
                <a:lnTo>
                  <a:pt x="11520" y="9598"/>
                </a:lnTo>
                <a:cubicBezTo>
                  <a:pt x="11520" y="9744"/>
                  <a:pt x="11217" y="10102"/>
                  <a:pt x="10067" y="10421"/>
                </a:cubicBezTo>
                <a:lnTo>
                  <a:pt x="10067" y="10422"/>
                </a:lnTo>
                <a:close/>
                <a:moveTo>
                  <a:pt x="10067" y="7862"/>
                </a:moveTo>
                <a:cubicBezTo>
                  <a:pt x="9006" y="8156"/>
                  <a:pt x="7590" y="8319"/>
                  <a:pt x="6080" y="8319"/>
                </a:cubicBezTo>
                <a:cubicBezTo>
                  <a:pt x="4570" y="8319"/>
                  <a:pt x="3153" y="8156"/>
                  <a:pt x="2093" y="7862"/>
                </a:cubicBezTo>
                <a:cubicBezTo>
                  <a:pt x="944" y="7543"/>
                  <a:pt x="640" y="7184"/>
                  <a:pt x="640" y="7039"/>
                </a:cubicBezTo>
                <a:lnTo>
                  <a:pt x="640" y="5397"/>
                </a:lnTo>
                <a:cubicBezTo>
                  <a:pt x="955" y="5595"/>
                  <a:pt x="1385" y="5770"/>
                  <a:pt x="1921" y="5919"/>
                </a:cubicBezTo>
                <a:cubicBezTo>
                  <a:pt x="3036" y="6229"/>
                  <a:pt x="4513" y="6399"/>
                  <a:pt x="6080" y="6399"/>
                </a:cubicBezTo>
                <a:cubicBezTo>
                  <a:pt x="7647" y="6399"/>
                  <a:pt x="9124" y="6228"/>
                  <a:pt x="10239" y="5919"/>
                </a:cubicBezTo>
                <a:cubicBezTo>
                  <a:pt x="10775" y="5770"/>
                  <a:pt x="11206" y="5595"/>
                  <a:pt x="11520" y="5397"/>
                </a:cubicBezTo>
                <a:lnTo>
                  <a:pt x="11520" y="7039"/>
                </a:lnTo>
                <a:cubicBezTo>
                  <a:pt x="11520" y="7184"/>
                  <a:pt x="11217" y="7543"/>
                  <a:pt x="10067" y="7862"/>
                </a:cubicBezTo>
                <a:close/>
                <a:moveTo>
                  <a:pt x="10067" y="5302"/>
                </a:moveTo>
                <a:cubicBezTo>
                  <a:pt x="9006" y="5596"/>
                  <a:pt x="7590" y="5759"/>
                  <a:pt x="6080" y="5759"/>
                </a:cubicBezTo>
                <a:cubicBezTo>
                  <a:pt x="4570" y="5759"/>
                  <a:pt x="3153" y="5596"/>
                  <a:pt x="2093" y="5302"/>
                </a:cubicBezTo>
                <a:cubicBezTo>
                  <a:pt x="944" y="4983"/>
                  <a:pt x="640" y="4624"/>
                  <a:pt x="640" y="4479"/>
                </a:cubicBezTo>
                <a:lnTo>
                  <a:pt x="640" y="2837"/>
                </a:lnTo>
                <a:cubicBezTo>
                  <a:pt x="955" y="3035"/>
                  <a:pt x="1385" y="3210"/>
                  <a:pt x="1921" y="3359"/>
                </a:cubicBezTo>
                <a:cubicBezTo>
                  <a:pt x="3036" y="3669"/>
                  <a:pt x="4513" y="3839"/>
                  <a:pt x="6080" y="3839"/>
                </a:cubicBezTo>
                <a:cubicBezTo>
                  <a:pt x="7647" y="3839"/>
                  <a:pt x="9124" y="3668"/>
                  <a:pt x="10239" y="3359"/>
                </a:cubicBezTo>
                <a:cubicBezTo>
                  <a:pt x="10775" y="3210"/>
                  <a:pt x="11206" y="3035"/>
                  <a:pt x="11520" y="2837"/>
                </a:cubicBezTo>
                <a:lnTo>
                  <a:pt x="11520" y="4479"/>
                </a:lnTo>
                <a:cubicBezTo>
                  <a:pt x="11520" y="4624"/>
                  <a:pt x="11217" y="4983"/>
                  <a:pt x="10067" y="53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7B9DFFE-FD42-487F-9AB4-3C49813475D8}"/>
              </a:ext>
            </a:extLst>
          </p:cNvPr>
          <p:cNvSpPr txBox="1"/>
          <p:nvPr/>
        </p:nvSpPr>
        <p:spPr>
          <a:xfrm>
            <a:off x="2886708" y="4588003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In-house library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5CE1DD5-EC09-4169-84F6-9022F1E54B1E}"/>
              </a:ext>
            </a:extLst>
          </p:cNvPr>
          <p:cNvSpPr txBox="1"/>
          <p:nvPr/>
        </p:nvSpPr>
        <p:spPr>
          <a:xfrm>
            <a:off x="3179991" y="3200951"/>
            <a:ext cx="898209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1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zh-CN" sz="11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MS/MS</a:t>
            </a:r>
          </a:p>
        </p:txBody>
      </p:sp>
      <p:sp>
        <p:nvSpPr>
          <p:cNvPr id="272" name="箭头: 左弧形 271">
            <a:extLst>
              <a:ext uri="{FF2B5EF4-FFF2-40B4-BE49-F238E27FC236}">
                <a16:creationId xmlns:a16="http://schemas.microsoft.com/office/drawing/2014/main" id="{6F2A7371-7294-4804-AA3C-F9C6BBFF80F2}"/>
              </a:ext>
            </a:extLst>
          </p:cNvPr>
          <p:cNvSpPr/>
          <p:nvPr/>
        </p:nvSpPr>
        <p:spPr>
          <a:xfrm>
            <a:off x="2900677" y="3658079"/>
            <a:ext cx="228416" cy="700524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9EEA0F-6122-458D-A282-A2745F1A7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75" y="1511565"/>
            <a:ext cx="1695208" cy="713705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71B69114-137C-4113-A79D-7CD9588BF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50" y="1663965"/>
            <a:ext cx="1695208" cy="713705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5BC15B52-D7F1-4263-AF9A-59DC235D9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2" y="1840481"/>
            <a:ext cx="1695208" cy="713705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C18F8652-A56D-4C9F-8DFA-4DB795CACFBD}"/>
              </a:ext>
            </a:extLst>
          </p:cNvPr>
          <p:cNvSpPr txBox="1"/>
          <p:nvPr/>
        </p:nvSpPr>
        <p:spPr>
          <a:xfrm>
            <a:off x="3331919" y="2488814"/>
            <a:ext cx="135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6-plex Mix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BD69-F909-7632-2333-373E09284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FA88CD-0210-DA33-70A9-D546056AFAE4}"/>
              </a:ext>
            </a:extLst>
          </p:cNvPr>
          <p:cNvSpPr/>
          <p:nvPr/>
        </p:nvSpPr>
        <p:spPr>
          <a:xfrm>
            <a:off x="2731339" y="1232792"/>
            <a:ext cx="3364661" cy="1518587"/>
          </a:xfrm>
          <a:prstGeom prst="roundRect">
            <a:avLst>
              <a:gd name="adj" fmla="val 8513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685BC2-FC14-9694-04F2-4630F6E833B4}"/>
              </a:ext>
            </a:extLst>
          </p:cNvPr>
          <p:cNvSpPr txBox="1"/>
          <p:nvPr/>
        </p:nvSpPr>
        <p:spPr>
          <a:xfrm>
            <a:off x="2731338" y="1265186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1. Data conversion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1FC3899-2184-B99A-4E66-C4E65382D755}"/>
              </a:ext>
            </a:extLst>
          </p:cNvPr>
          <p:cNvSpPr txBox="1"/>
          <p:nvPr/>
        </p:nvSpPr>
        <p:spPr>
          <a:xfrm>
            <a:off x="4571812" y="1612088"/>
            <a:ext cx="928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UHPLC-MS/MS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ABA02BA6-B5D8-3086-0785-B80A1CF5C30B}"/>
              </a:ext>
            </a:extLst>
          </p:cNvPr>
          <p:cNvCxnSpPr>
            <a:cxnSpLocks/>
          </p:cNvCxnSpPr>
          <p:nvPr/>
        </p:nvCxnSpPr>
        <p:spPr>
          <a:xfrm>
            <a:off x="4807881" y="2065544"/>
            <a:ext cx="4566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271DCC22-6043-AA94-0D10-C1749922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11" y="1717732"/>
            <a:ext cx="456714" cy="586702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9B40A6DC-D58B-AC0E-B175-65C6C783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62" y="1816383"/>
            <a:ext cx="456714" cy="586702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2A22F09-FE30-43C1-B269-A265902A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13" y="1915034"/>
            <a:ext cx="456714" cy="586702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FC715199-9799-681F-DCD0-70F0BAF3A14C}"/>
              </a:ext>
            </a:extLst>
          </p:cNvPr>
          <p:cNvSpPr txBox="1"/>
          <p:nvPr/>
        </p:nvSpPr>
        <p:spPr>
          <a:xfrm>
            <a:off x="5336162" y="2141744"/>
            <a:ext cx="919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mzML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90C20379-A57B-9EE1-0E01-EA8687F9D2EC}"/>
              </a:ext>
            </a:extLst>
          </p:cNvPr>
          <p:cNvSpPr/>
          <p:nvPr/>
        </p:nvSpPr>
        <p:spPr>
          <a:xfrm>
            <a:off x="6309888" y="1232792"/>
            <a:ext cx="2767821" cy="3872608"/>
          </a:xfrm>
          <a:prstGeom prst="roundRect">
            <a:avLst>
              <a:gd name="adj" fmla="val 6343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7653A85-A15C-4201-3449-656D0F2311E4}"/>
              </a:ext>
            </a:extLst>
          </p:cNvPr>
          <p:cNvSpPr txBox="1"/>
          <p:nvPr/>
        </p:nvSpPr>
        <p:spPr>
          <a:xfrm>
            <a:off x="6293663" y="1286362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2. Peak picking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72DF27E3-D496-A297-8873-7B891748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82" y="1635333"/>
            <a:ext cx="456714" cy="586702"/>
          </a:xfrm>
          <a:prstGeom prst="rect">
            <a:avLst/>
          </a:prstGeom>
        </p:spPr>
      </p:pic>
      <p:sp>
        <p:nvSpPr>
          <p:cNvPr id="139" name="文本框 138">
            <a:extLst>
              <a:ext uri="{FF2B5EF4-FFF2-40B4-BE49-F238E27FC236}">
                <a16:creationId xmlns:a16="http://schemas.microsoft.com/office/drawing/2014/main" id="{F8A6CE34-4E50-885B-1F3A-BADB9D6C0287}"/>
              </a:ext>
            </a:extLst>
          </p:cNvPr>
          <p:cNvSpPr txBox="1"/>
          <p:nvPr/>
        </p:nvSpPr>
        <p:spPr>
          <a:xfrm>
            <a:off x="6159529" y="1837781"/>
            <a:ext cx="919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mzML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DF44A21-A4A5-0175-9783-5D415E5B0754}"/>
              </a:ext>
            </a:extLst>
          </p:cNvPr>
          <p:cNvCxnSpPr>
            <a:cxnSpLocks/>
          </p:cNvCxnSpPr>
          <p:nvPr/>
        </p:nvCxnSpPr>
        <p:spPr>
          <a:xfrm>
            <a:off x="6871133" y="1988794"/>
            <a:ext cx="578307" cy="4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CCF20EB-47E1-8D1C-5BA1-0E2790A41CEA}"/>
              </a:ext>
            </a:extLst>
          </p:cNvPr>
          <p:cNvSpPr txBox="1"/>
          <p:nvPr/>
        </p:nvSpPr>
        <p:spPr>
          <a:xfrm>
            <a:off x="6676936" y="1746477"/>
            <a:ext cx="92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CentWave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3" name="表格 142">
            <a:extLst>
              <a:ext uri="{FF2B5EF4-FFF2-40B4-BE49-F238E27FC236}">
                <a16:creationId xmlns:a16="http://schemas.microsoft.com/office/drawing/2014/main" id="{D58AB54C-5995-CF37-2D7B-CCE34CEB7513}"/>
              </a:ext>
            </a:extLst>
          </p:cNvPr>
          <p:cNvGraphicFramePr>
            <a:graphicFrameLocks noGrp="1"/>
          </p:cNvGraphicFramePr>
          <p:nvPr/>
        </p:nvGraphicFramePr>
        <p:xfrm>
          <a:off x="7477277" y="1589711"/>
          <a:ext cx="1495262" cy="799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253">
                  <a:extLst>
                    <a:ext uri="{9D8B030D-6E8A-4147-A177-3AD203B41FA5}">
                      <a16:colId xmlns:a16="http://schemas.microsoft.com/office/drawing/2014/main" val="1773392658"/>
                    </a:ext>
                  </a:extLst>
                </a:gridCol>
                <a:gridCol w="261918">
                  <a:extLst>
                    <a:ext uri="{9D8B030D-6E8A-4147-A177-3AD203B41FA5}">
                      <a16:colId xmlns:a16="http://schemas.microsoft.com/office/drawing/2014/main" val="4011933092"/>
                    </a:ext>
                  </a:extLst>
                </a:gridCol>
                <a:gridCol w="272309">
                  <a:extLst>
                    <a:ext uri="{9D8B030D-6E8A-4147-A177-3AD203B41FA5}">
                      <a16:colId xmlns:a16="http://schemas.microsoft.com/office/drawing/2014/main" val="1401347700"/>
                    </a:ext>
                  </a:extLst>
                </a:gridCol>
                <a:gridCol w="378782">
                  <a:extLst>
                    <a:ext uri="{9D8B030D-6E8A-4147-A177-3AD203B41FA5}">
                      <a16:colId xmlns:a16="http://schemas.microsoft.com/office/drawing/2014/main" val="3798872034"/>
                    </a:ext>
                  </a:extLst>
                </a:gridCol>
              </a:tblGrid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mz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531720"/>
                  </a:ext>
                </a:extLst>
              </a:tr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CP00001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11662"/>
                  </a:ext>
                </a:extLst>
              </a:tr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CP00002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0144"/>
                  </a:ext>
                </a:extLst>
              </a:tr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CP00003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44977"/>
                  </a:ext>
                </a:extLst>
              </a:tr>
              <a:tr h="159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975" marR="3975" marT="39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975" marR="3975" marT="39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303475"/>
                  </a:ext>
                </a:extLst>
              </a:tr>
            </a:tbl>
          </a:graphicData>
        </a:graphic>
      </p:graphicFrame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9B7A6F3-83DE-43FF-A745-2A050826D317}"/>
              </a:ext>
            </a:extLst>
          </p:cNvPr>
          <p:cNvCxnSpPr>
            <a:cxnSpLocks/>
          </p:cNvCxnSpPr>
          <p:nvPr/>
        </p:nvCxnSpPr>
        <p:spPr>
          <a:xfrm>
            <a:off x="6309888" y="2724303"/>
            <a:ext cx="27678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FE3FA20-DC82-7A5C-5A3A-37CE84F6DDDC}"/>
              </a:ext>
            </a:extLst>
          </p:cNvPr>
          <p:cNvSpPr txBox="1"/>
          <p:nvPr/>
        </p:nvSpPr>
        <p:spPr>
          <a:xfrm>
            <a:off x="6293663" y="2871967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3. Peak grouping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BB16AC76-D3F0-1154-5A7A-AB58DC2E3375}"/>
              </a:ext>
            </a:extLst>
          </p:cNvPr>
          <p:cNvGraphicFramePr>
            <a:graphicFrameLocks noGrp="1"/>
          </p:cNvGraphicFramePr>
          <p:nvPr/>
        </p:nvGraphicFramePr>
        <p:xfrm>
          <a:off x="6664777" y="3840095"/>
          <a:ext cx="234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768">
                  <a:extLst>
                    <a:ext uri="{9D8B030D-6E8A-4147-A177-3AD203B41FA5}">
                      <a16:colId xmlns:a16="http://schemas.microsoft.com/office/drawing/2014/main" val="2209536396"/>
                    </a:ext>
                  </a:extLst>
                </a:gridCol>
                <a:gridCol w="556677">
                  <a:extLst>
                    <a:ext uri="{9D8B030D-6E8A-4147-A177-3AD203B41FA5}">
                      <a16:colId xmlns:a16="http://schemas.microsoft.com/office/drawing/2014/main" val="946523748"/>
                    </a:ext>
                  </a:extLst>
                </a:gridCol>
                <a:gridCol w="227787">
                  <a:extLst>
                    <a:ext uri="{9D8B030D-6E8A-4147-A177-3AD203B41FA5}">
                      <a16:colId xmlns:a16="http://schemas.microsoft.com/office/drawing/2014/main" val="3898248012"/>
                    </a:ext>
                  </a:extLst>
                </a:gridCol>
                <a:gridCol w="514044">
                  <a:extLst>
                    <a:ext uri="{9D8B030D-6E8A-4147-A177-3AD203B41FA5}">
                      <a16:colId xmlns:a16="http://schemas.microsoft.com/office/drawing/2014/main" val="1710971248"/>
                    </a:ext>
                  </a:extLst>
                </a:gridCol>
                <a:gridCol w="478724">
                  <a:extLst>
                    <a:ext uri="{9D8B030D-6E8A-4147-A177-3AD203B41FA5}">
                      <a16:colId xmlns:a16="http://schemas.microsoft.com/office/drawing/2014/main" val="124290269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precursor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fragment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835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CP013881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395.1095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171.1038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597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CP013500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397.1221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0FA8A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172.1101</a:t>
                      </a:r>
                      <a:endParaRPr lang="en-US" altLang="zh-CN" sz="900" b="0" i="0" u="none" strike="noStrike" dirty="0">
                        <a:solidFill>
                          <a:srgbClr val="0FA8A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0FA8A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FA8A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310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379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CP013034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405.1720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176.1351</a:t>
                      </a:r>
                      <a:endParaRPr lang="en-US" altLang="zh-CN" sz="900" b="0" i="0" u="none" strike="noStrike" dirty="0">
                        <a:solidFill>
                          <a:srgbClr val="9933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900" b="0" i="0" u="none" strike="noStrike" dirty="0">
                        <a:solidFill>
                          <a:srgbClr val="9933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542121"/>
                  </a:ext>
                </a:extLst>
              </a:tr>
            </a:tbl>
          </a:graphicData>
        </a:graphic>
      </p:graphicFrame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9CD0341-E0CE-CE02-AD62-13004D38391D}"/>
              </a:ext>
            </a:extLst>
          </p:cNvPr>
          <p:cNvCxnSpPr>
            <a:cxnSpLocks/>
          </p:cNvCxnSpPr>
          <p:nvPr/>
        </p:nvCxnSpPr>
        <p:spPr>
          <a:xfrm>
            <a:off x="7622285" y="2501736"/>
            <a:ext cx="0" cy="1195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B1CDE25F-8362-F8CF-8F74-6A486C008F83}"/>
              </a:ext>
            </a:extLst>
          </p:cNvPr>
          <p:cNvSpPr txBox="1"/>
          <p:nvPr/>
        </p:nvSpPr>
        <p:spPr>
          <a:xfrm>
            <a:off x="7585834" y="2723400"/>
            <a:ext cx="173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Δm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/z = 2.0125 Da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Δrt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&lt; 40 s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c. Specific fragment m/z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d. PPS score &gt; 0.8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9AA880D-CDA4-48F7-AF06-3463B04D2F39}"/>
              </a:ext>
            </a:extLst>
          </p:cNvPr>
          <p:cNvSpPr txBox="1"/>
          <p:nvPr/>
        </p:nvSpPr>
        <p:spPr>
          <a:xfrm>
            <a:off x="6313324" y="4189926"/>
            <a:ext cx="583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8A396D6D-AEE1-CE23-F0E4-B562A8FF5145}"/>
              </a:ext>
            </a:extLst>
          </p:cNvPr>
          <p:cNvSpPr/>
          <p:nvPr/>
        </p:nvSpPr>
        <p:spPr>
          <a:xfrm>
            <a:off x="4575022" y="2822167"/>
            <a:ext cx="1541908" cy="2283233"/>
          </a:xfrm>
          <a:prstGeom prst="roundRect">
            <a:avLst>
              <a:gd name="adj" fmla="val 8513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ight-arrow_87426">
            <a:extLst>
              <a:ext uri="{FF2B5EF4-FFF2-40B4-BE49-F238E27FC236}">
                <a16:creationId xmlns:a16="http://schemas.microsoft.com/office/drawing/2014/main" id="{96C95858-A373-5F95-1359-B2A856F3DB0D}"/>
              </a:ext>
            </a:extLst>
          </p:cNvPr>
          <p:cNvSpPr/>
          <p:nvPr/>
        </p:nvSpPr>
        <p:spPr>
          <a:xfrm>
            <a:off x="6049188" y="1742369"/>
            <a:ext cx="310757" cy="223786"/>
          </a:xfrm>
          <a:custGeom>
            <a:avLst/>
            <a:gdLst>
              <a:gd name="T0" fmla="*/ 4211 w 6544"/>
              <a:gd name="T1" fmla="*/ 4719 h 4719"/>
              <a:gd name="T2" fmla="*/ 3955 w 6544"/>
              <a:gd name="T3" fmla="*/ 4668 h 4719"/>
              <a:gd name="T4" fmla="*/ 3542 w 6544"/>
              <a:gd name="T5" fmla="*/ 4050 h 4719"/>
              <a:gd name="T6" fmla="*/ 3542 w 6544"/>
              <a:gd name="T7" fmla="*/ 3650 h 4719"/>
              <a:gd name="T8" fmla="*/ 450 w 6544"/>
              <a:gd name="T9" fmla="*/ 4188 h 4719"/>
              <a:gd name="T10" fmla="*/ 77 w 6544"/>
              <a:gd name="T11" fmla="*/ 4017 h 4719"/>
              <a:gd name="T12" fmla="*/ 103 w 6544"/>
              <a:gd name="T13" fmla="*/ 3607 h 4719"/>
              <a:gd name="T14" fmla="*/ 1064 w 6544"/>
              <a:gd name="T15" fmla="*/ 2385 h 4719"/>
              <a:gd name="T16" fmla="*/ 103 w 6544"/>
              <a:gd name="T17" fmla="*/ 1164 h 4719"/>
              <a:gd name="T18" fmla="*/ 77 w 6544"/>
              <a:gd name="T19" fmla="*/ 754 h 4719"/>
              <a:gd name="T20" fmla="*/ 450 w 6544"/>
              <a:gd name="T21" fmla="*/ 583 h 4719"/>
              <a:gd name="T22" fmla="*/ 3542 w 6544"/>
              <a:gd name="T23" fmla="*/ 1121 h 4719"/>
              <a:gd name="T24" fmla="*/ 3542 w 6544"/>
              <a:gd name="T25" fmla="*/ 720 h 4719"/>
              <a:gd name="T26" fmla="*/ 3955 w 6544"/>
              <a:gd name="T27" fmla="*/ 103 h 4719"/>
              <a:gd name="T28" fmla="*/ 4684 w 6544"/>
              <a:gd name="T29" fmla="*/ 248 h 4719"/>
              <a:gd name="T30" fmla="*/ 6348 w 6544"/>
              <a:gd name="T31" fmla="*/ 1913 h 4719"/>
              <a:gd name="T32" fmla="*/ 6544 w 6544"/>
              <a:gd name="T33" fmla="*/ 2385 h 4719"/>
              <a:gd name="T34" fmla="*/ 6348 w 6544"/>
              <a:gd name="T35" fmla="*/ 2858 h 4719"/>
              <a:gd name="T36" fmla="*/ 4684 w 6544"/>
              <a:gd name="T37" fmla="*/ 4523 h 4719"/>
              <a:gd name="T38" fmla="*/ 4211 w 6544"/>
              <a:gd name="T39" fmla="*/ 4719 h 4719"/>
              <a:gd name="T40" fmla="*/ 3904 w 6544"/>
              <a:gd name="T41" fmla="*/ 2857 h 4719"/>
              <a:gd name="T42" fmla="*/ 4137 w 6544"/>
              <a:gd name="T43" fmla="*/ 2942 h 4719"/>
              <a:gd name="T44" fmla="*/ 4266 w 6544"/>
              <a:gd name="T45" fmla="*/ 3219 h 4719"/>
              <a:gd name="T46" fmla="*/ 4266 w 6544"/>
              <a:gd name="T47" fmla="*/ 3916 h 4719"/>
              <a:gd name="T48" fmla="*/ 5796 w 6544"/>
              <a:gd name="T49" fmla="*/ 2385 h 4719"/>
              <a:gd name="T50" fmla="*/ 4266 w 6544"/>
              <a:gd name="T51" fmla="*/ 855 h 4719"/>
              <a:gd name="T52" fmla="*/ 4266 w 6544"/>
              <a:gd name="T53" fmla="*/ 1552 h 4719"/>
              <a:gd name="T54" fmla="*/ 4137 w 6544"/>
              <a:gd name="T55" fmla="*/ 1829 h 4719"/>
              <a:gd name="T56" fmla="*/ 3842 w 6544"/>
              <a:gd name="T57" fmla="*/ 1908 h 4719"/>
              <a:gd name="T58" fmla="*/ 1256 w 6544"/>
              <a:gd name="T59" fmla="*/ 1458 h 4719"/>
              <a:gd name="T60" fmla="*/ 1809 w 6544"/>
              <a:gd name="T61" fmla="*/ 2162 h 4719"/>
              <a:gd name="T62" fmla="*/ 1809 w 6544"/>
              <a:gd name="T63" fmla="*/ 2609 h 4719"/>
              <a:gd name="T64" fmla="*/ 1257 w 6544"/>
              <a:gd name="T65" fmla="*/ 3312 h 4719"/>
              <a:gd name="T66" fmla="*/ 3842 w 6544"/>
              <a:gd name="T67" fmla="*/ 2862 h 4719"/>
              <a:gd name="T68" fmla="*/ 3904 w 6544"/>
              <a:gd name="T69" fmla="*/ 2857 h 4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44" h="4719">
                <a:moveTo>
                  <a:pt x="4211" y="4719"/>
                </a:moveTo>
                <a:cubicBezTo>
                  <a:pt x="4123" y="4719"/>
                  <a:pt x="4036" y="4702"/>
                  <a:pt x="3955" y="4668"/>
                </a:cubicBezTo>
                <a:cubicBezTo>
                  <a:pt x="3704" y="4564"/>
                  <a:pt x="3542" y="4322"/>
                  <a:pt x="3542" y="4050"/>
                </a:cubicBezTo>
                <a:lnTo>
                  <a:pt x="3542" y="3650"/>
                </a:lnTo>
                <a:lnTo>
                  <a:pt x="450" y="4188"/>
                </a:lnTo>
                <a:cubicBezTo>
                  <a:pt x="302" y="4213"/>
                  <a:pt x="154" y="4145"/>
                  <a:pt x="77" y="4017"/>
                </a:cubicBezTo>
                <a:cubicBezTo>
                  <a:pt x="0" y="3888"/>
                  <a:pt x="11" y="3725"/>
                  <a:pt x="103" y="3607"/>
                </a:cubicBezTo>
                <a:lnTo>
                  <a:pt x="1064" y="2385"/>
                </a:lnTo>
                <a:lnTo>
                  <a:pt x="103" y="1164"/>
                </a:lnTo>
                <a:cubicBezTo>
                  <a:pt x="11" y="1046"/>
                  <a:pt x="0" y="883"/>
                  <a:pt x="77" y="754"/>
                </a:cubicBezTo>
                <a:cubicBezTo>
                  <a:pt x="154" y="625"/>
                  <a:pt x="302" y="557"/>
                  <a:pt x="450" y="583"/>
                </a:cubicBezTo>
                <a:lnTo>
                  <a:pt x="3542" y="1121"/>
                </a:lnTo>
                <a:lnTo>
                  <a:pt x="3542" y="720"/>
                </a:lnTo>
                <a:cubicBezTo>
                  <a:pt x="3542" y="450"/>
                  <a:pt x="3704" y="207"/>
                  <a:pt x="3955" y="103"/>
                </a:cubicBezTo>
                <a:cubicBezTo>
                  <a:pt x="4203" y="0"/>
                  <a:pt x="4495" y="59"/>
                  <a:pt x="4684" y="248"/>
                </a:cubicBezTo>
                <a:lnTo>
                  <a:pt x="6348" y="1913"/>
                </a:lnTo>
                <a:cubicBezTo>
                  <a:pt x="6474" y="2039"/>
                  <a:pt x="6544" y="2207"/>
                  <a:pt x="6544" y="2385"/>
                </a:cubicBezTo>
                <a:cubicBezTo>
                  <a:pt x="6544" y="2564"/>
                  <a:pt x="6474" y="2732"/>
                  <a:pt x="6348" y="2858"/>
                </a:cubicBezTo>
                <a:lnTo>
                  <a:pt x="4684" y="4523"/>
                </a:lnTo>
                <a:cubicBezTo>
                  <a:pt x="4559" y="4648"/>
                  <a:pt x="4386" y="4719"/>
                  <a:pt x="4211" y="4719"/>
                </a:cubicBezTo>
                <a:close/>
                <a:moveTo>
                  <a:pt x="3904" y="2857"/>
                </a:moveTo>
                <a:cubicBezTo>
                  <a:pt x="3989" y="2857"/>
                  <a:pt x="4072" y="2887"/>
                  <a:pt x="4137" y="2942"/>
                </a:cubicBezTo>
                <a:cubicBezTo>
                  <a:pt x="4219" y="3011"/>
                  <a:pt x="4266" y="3112"/>
                  <a:pt x="4266" y="3219"/>
                </a:cubicBezTo>
                <a:lnTo>
                  <a:pt x="4266" y="3916"/>
                </a:lnTo>
                <a:lnTo>
                  <a:pt x="5796" y="2385"/>
                </a:lnTo>
                <a:lnTo>
                  <a:pt x="4266" y="855"/>
                </a:lnTo>
                <a:lnTo>
                  <a:pt x="4266" y="1552"/>
                </a:lnTo>
                <a:cubicBezTo>
                  <a:pt x="4266" y="1659"/>
                  <a:pt x="4219" y="1760"/>
                  <a:pt x="4137" y="1829"/>
                </a:cubicBezTo>
                <a:cubicBezTo>
                  <a:pt x="4055" y="1898"/>
                  <a:pt x="3947" y="1927"/>
                  <a:pt x="3842" y="1908"/>
                </a:cubicBezTo>
                <a:lnTo>
                  <a:pt x="1256" y="1458"/>
                </a:lnTo>
                <a:lnTo>
                  <a:pt x="1809" y="2162"/>
                </a:lnTo>
                <a:cubicBezTo>
                  <a:pt x="1912" y="2293"/>
                  <a:pt x="1912" y="2478"/>
                  <a:pt x="1809" y="2609"/>
                </a:cubicBezTo>
                <a:lnTo>
                  <a:pt x="1257" y="3312"/>
                </a:lnTo>
                <a:lnTo>
                  <a:pt x="3842" y="2862"/>
                </a:lnTo>
                <a:cubicBezTo>
                  <a:pt x="3863" y="2859"/>
                  <a:pt x="3884" y="2857"/>
                  <a:pt x="3904" y="2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ight-arrow_87426">
            <a:extLst>
              <a:ext uri="{FF2B5EF4-FFF2-40B4-BE49-F238E27FC236}">
                <a16:creationId xmlns:a16="http://schemas.microsoft.com/office/drawing/2014/main" id="{1BC72351-2079-C291-17A5-9090BB6D6355}"/>
              </a:ext>
            </a:extLst>
          </p:cNvPr>
          <p:cNvSpPr/>
          <p:nvPr/>
        </p:nvSpPr>
        <p:spPr>
          <a:xfrm rot="10641820">
            <a:off x="6054389" y="4064286"/>
            <a:ext cx="310757" cy="223786"/>
          </a:xfrm>
          <a:custGeom>
            <a:avLst/>
            <a:gdLst>
              <a:gd name="T0" fmla="*/ 4211 w 6544"/>
              <a:gd name="T1" fmla="*/ 4719 h 4719"/>
              <a:gd name="T2" fmla="*/ 3955 w 6544"/>
              <a:gd name="T3" fmla="*/ 4668 h 4719"/>
              <a:gd name="T4" fmla="*/ 3542 w 6544"/>
              <a:gd name="T5" fmla="*/ 4050 h 4719"/>
              <a:gd name="T6" fmla="*/ 3542 w 6544"/>
              <a:gd name="T7" fmla="*/ 3650 h 4719"/>
              <a:gd name="T8" fmla="*/ 450 w 6544"/>
              <a:gd name="T9" fmla="*/ 4188 h 4719"/>
              <a:gd name="T10" fmla="*/ 77 w 6544"/>
              <a:gd name="T11" fmla="*/ 4017 h 4719"/>
              <a:gd name="T12" fmla="*/ 103 w 6544"/>
              <a:gd name="T13" fmla="*/ 3607 h 4719"/>
              <a:gd name="T14" fmla="*/ 1064 w 6544"/>
              <a:gd name="T15" fmla="*/ 2385 h 4719"/>
              <a:gd name="T16" fmla="*/ 103 w 6544"/>
              <a:gd name="T17" fmla="*/ 1164 h 4719"/>
              <a:gd name="T18" fmla="*/ 77 w 6544"/>
              <a:gd name="T19" fmla="*/ 754 h 4719"/>
              <a:gd name="T20" fmla="*/ 450 w 6544"/>
              <a:gd name="T21" fmla="*/ 583 h 4719"/>
              <a:gd name="T22" fmla="*/ 3542 w 6544"/>
              <a:gd name="T23" fmla="*/ 1121 h 4719"/>
              <a:gd name="T24" fmla="*/ 3542 w 6544"/>
              <a:gd name="T25" fmla="*/ 720 h 4719"/>
              <a:gd name="T26" fmla="*/ 3955 w 6544"/>
              <a:gd name="T27" fmla="*/ 103 h 4719"/>
              <a:gd name="T28" fmla="*/ 4684 w 6544"/>
              <a:gd name="T29" fmla="*/ 248 h 4719"/>
              <a:gd name="T30" fmla="*/ 6348 w 6544"/>
              <a:gd name="T31" fmla="*/ 1913 h 4719"/>
              <a:gd name="T32" fmla="*/ 6544 w 6544"/>
              <a:gd name="T33" fmla="*/ 2385 h 4719"/>
              <a:gd name="T34" fmla="*/ 6348 w 6544"/>
              <a:gd name="T35" fmla="*/ 2858 h 4719"/>
              <a:gd name="T36" fmla="*/ 4684 w 6544"/>
              <a:gd name="T37" fmla="*/ 4523 h 4719"/>
              <a:gd name="T38" fmla="*/ 4211 w 6544"/>
              <a:gd name="T39" fmla="*/ 4719 h 4719"/>
              <a:gd name="T40" fmla="*/ 3904 w 6544"/>
              <a:gd name="T41" fmla="*/ 2857 h 4719"/>
              <a:gd name="T42" fmla="*/ 4137 w 6544"/>
              <a:gd name="T43" fmla="*/ 2942 h 4719"/>
              <a:gd name="T44" fmla="*/ 4266 w 6544"/>
              <a:gd name="T45" fmla="*/ 3219 h 4719"/>
              <a:gd name="T46" fmla="*/ 4266 w 6544"/>
              <a:gd name="T47" fmla="*/ 3916 h 4719"/>
              <a:gd name="T48" fmla="*/ 5796 w 6544"/>
              <a:gd name="T49" fmla="*/ 2385 h 4719"/>
              <a:gd name="T50" fmla="*/ 4266 w 6544"/>
              <a:gd name="T51" fmla="*/ 855 h 4719"/>
              <a:gd name="T52" fmla="*/ 4266 w 6544"/>
              <a:gd name="T53" fmla="*/ 1552 h 4719"/>
              <a:gd name="T54" fmla="*/ 4137 w 6544"/>
              <a:gd name="T55" fmla="*/ 1829 h 4719"/>
              <a:gd name="T56" fmla="*/ 3842 w 6544"/>
              <a:gd name="T57" fmla="*/ 1908 h 4719"/>
              <a:gd name="T58" fmla="*/ 1256 w 6544"/>
              <a:gd name="T59" fmla="*/ 1458 h 4719"/>
              <a:gd name="T60" fmla="*/ 1809 w 6544"/>
              <a:gd name="T61" fmla="*/ 2162 h 4719"/>
              <a:gd name="T62" fmla="*/ 1809 w 6544"/>
              <a:gd name="T63" fmla="*/ 2609 h 4719"/>
              <a:gd name="T64" fmla="*/ 1257 w 6544"/>
              <a:gd name="T65" fmla="*/ 3312 h 4719"/>
              <a:gd name="T66" fmla="*/ 3842 w 6544"/>
              <a:gd name="T67" fmla="*/ 2862 h 4719"/>
              <a:gd name="T68" fmla="*/ 3904 w 6544"/>
              <a:gd name="T69" fmla="*/ 2857 h 4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44" h="4719">
                <a:moveTo>
                  <a:pt x="4211" y="4719"/>
                </a:moveTo>
                <a:cubicBezTo>
                  <a:pt x="4123" y="4719"/>
                  <a:pt x="4036" y="4702"/>
                  <a:pt x="3955" y="4668"/>
                </a:cubicBezTo>
                <a:cubicBezTo>
                  <a:pt x="3704" y="4564"/>
                  <a:pt x="3542" y="4322"/>
                  <a:pt x="3542" y="4050"/>
                </a:cubicBezTo>
                <a:lnTo>
                  <a:pt x="3542" y="3650"/>
                </a:lnTo>
                <a:lnTo>
                  <a:pt x="450" y="4188"/>
                </a:lnTo>
                <a:cubicBezTo>
                  <a:pt x="302" y="4213"/>
                  <a:pt x="154" y="4145"/>
                  <a:pt x="77" y="4017"/>
                </a:cubicBezTo>
                <a:cubicBezTo>
                  <a:pt x="0" y="3888"/>
                  <a:pt x="11" y="3725"/>
                  <a:pt x="103" y="3607"/>
                </a:cubicBezTo>
                <a:lnTo>
                  <a:pt x="1064" y="2385"/>
                </a:lnTo>
                <a:lnTo>
                  <a:pt x="103" y="1164"/>
                </a:lnTo>
                <a:cubicBezTo>
                  <a:pt x="11" y="1046"/>
                  <a:pt x="0" y="883"/>
                  <a:pt x="77" y="754"/>
                </a:cubicBezTo>
                <a:cubicBezTo>
                  <a:pt x="154" y="625"/>
                  <a:pt x="302" y="557"/>
                  <a:pt x="450" y="583"/>
                </a:cubicBezTo>
                <a:lnTo>
                  <a:pt x="3542" y="1121"/>
                </a:lnTo>
                <a:lnTo>
                  <a:pt x="3542" y="720"/>
                </a:lnTo>
                <a:cubicBezTo>
                  <a:pt x="3542" y="450"/>
                  <a:pt x="3704" y="207"/>
                  <a:pt x="3955" y="103"/>
                </a:cubicBezTo>
                <a:cubicBezTo>
                  <a:pt x="4203" y="0"/>
                  <a:pt x="4495" y="59"/>
                  <a:pt x="4684" y="248"/>
                </a:cubicBezTo>
                <a:lnTo>
                  <a:pt x="6348" y="1913"/>
                </a:lnTo>
                <a:cubicBezTo>
                  <a:pt x="6474" y="2039"/>
                  <a:pt x="6544" y="2207"/>
                  <a:pt x="6544" y="2385"/>
                </a:cubicBezTo>
                <a:cubicBezTo>
                  <a:pt x="6544" y="2564"/>
                  <a:pt x="6474" y="2732"/>
                  <a:pt x="6348" y="2858"/>
                </a:cubicBezTo>
                <a:lnTo>
                  <a:pt x="4684" y="4523"/>
                </a:lnTo>
                <a:cubicBezTo>
                  <a:pt x="4559" y="4648"/>
                  <a:pt x="4386" y="4719"/>
                  <a:pt x="4211" y="4719"/>
                </a:cubicBezTo>
                <a:close/>
                <a:moveTo>
                  <a:pt x="3904" y="2857"/>
                </a:moveTo>
                <a:cubicBezTo>
                  <a:pt x="3989" y="2857"/>
                  <a:pt x="4072" y="2887"/>
                  <a:pt x="4137" y="2942"/>
                </a:cubicBezTo>
                <a:cubicBezTo>
                  <a:pt x="4219" y="3011"/>
                  <a:pt x="4266" y="3112"/>
                  <a:pt x="4266" y="3219"/>
                </a:cubicBezTo>
                <a:lnTo>
                  <a:pt x="4266" y="3916"/>
                </a:lnTo>
                <a:lnTo>
                  <a:pt x="5796" y="2385"/>
                </a:lnTo>
                <a:lnTo>
                  <a:pt x="4266" y="855"/>
                </a:lnTo>
                <a:lnTo>
                  <a:pt x="4266" y="1552"/>
                </a:lnTo>
                <a:cubicBezTo>
                  <a:pt x="4266" y="1659"/>
                  <a:pt x="4219" y="1760"/>
                  <a:pt x="4137" y="1829"/>
                </a:cubicBezTo>
                <a:cubicBezTo>
                  <a:pt x="4055" y="1898"/>
                  <a:pt x="3947" y="1927"/>
                  <a:pt x="3842" y="1908"/>
                </a:cubicBezTo>
                <a:lnTo>
                  <a:pt x="1256" y="1458"/>
                </a:lnTo>
                <a:lnTo>
                  <a:pt x="1809" y="2162"/>
                </a:lnTo>
                <a:cubicBezTo>
                  <a:pt x="1912" y="2293"/>
                  <a:pt x="1912" y="2478"/>
                  <a:pt x="1809" y="2609"/>
                </a:cubicBezTo>
                <a:lnTo>
                  <a:pt x="1257" y="3312"/>
                </a:lnTo>
                <a:lnTo>
                  <a:pt x="3842" y="2862"/>
                </a:lnTo>
                <a:cubicBezTo>
                  <a:pt x="3863" y="2859"/>
                  <a:pt x="3884" y="2857"/>
                  <a:pt x="3904" y="2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CA2F7B8-1C1E-4C00-241A-A8CF5502E8D2}"/>
              </a:ext>
            </a:extLst>
          </p:cNvPr>
          <p:cNvSpPr txBox="1"/>
          <p:nvPr/>
        </p:nvSpPr>
        <p:spPr>
          <a:xfrm>
            <a:off x="4558691" y="2865355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4. Group aligning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E33BCFE6-8DBA-188D-3178-4E7121950AD9}"/>
              </a:ext>
            </a:extLst>
          </p:cNvPr>
          <p:cNvSpPr/>
          <p:nvPr/>
        </p:nvSpPr>
        <p:spPr>
          <a:xfrm>
            <a:off x="4649845" y="3171914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AD35A0B-DF48-6E03-5379-0F52B0582D92}"/>
              </a:ext>
            </a:extLst>
          </p:cNvPr>
          <p:cNvSpPr/>
          <p:nvPr/>
        </p:nvSpPr>
        <p:spPr>
          <a:xfrm>
            <a:off x="4826646" y="3171914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460F11D7-3F3C-E4E1-AC10-37B4A7B096E8}"/>
              </a:ext>
            </a:extLst>
          </p:cNvPr>
          <p:cNvSpPr/>
          <p:nvPr/>
        </p:nvSpPr>
        <p:spPr>
          <a:xfrm>
            <a:off x="5001009" y="3172103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7F4CF94-48A6-7E66-9177-ABA7A6FD5328}"/>
              </a:ext>
            </a:extLst>
          </p:cNvPr>
          <p:cNvSpPr/>
          <p:nvPr/>
        </p:nvSpPr>
        <p:spPr>
          <a:xfrm>
            <a:off x="5177373" y="3171914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83FA553-1793-C566-E78C-AB6E7453711E}"/>
              </a:ext>
            </a:extLst>
          </p:cNvPr>
          <p:cNvSpPr/>
          <p:nvPr/>
        </p:nvSpPr>
        <p:spPr>
          <a:xfrm>
            <a:off x="5351736" y="3171914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CAD9385-1C00-B2C8-3299-213C0D98EAA6}"/>
              </a:ext>
            </a:extLst>
          </p:cNvPr>
          <p:cNvSpPr/>
          <p:nvPr/>
        </p:nvSpPr>
        <p:spPr>
          <a:xfrm>
            <a:off x="5526099" y="3171914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2E1A06FC-713A-CB22-ADBA-7CA238C0EFD3}"/>
              </a:ext>
            </a:extLst>
          </p:cNvPr>
          <p:cNvSpPr/>
          <p:nvPr/>
        </p:nvSpPr>
        <p:spPr>
          <a:xfrm>
            <a:off x="5702249" y="317365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99D1361-BB99-7F4D-41C2-7701A2D3B90B}"/>
              </a:ext>
            </a:extLst>
          </p:cNvPr>
          <p:cNvSpPr/>
          <p:nvPr/>
        </p:nvSpPr>
        <p:spPr>
          <a:xfrm>
            <a:off x="5874825" y="3171914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8C897A0-1268-98DA-4511-D465DC77F95A}"/>
              </a:ext>
            </a:extLst>
          </p:cNvPr>
          <p:cNvSpPr/>
          <p:nvPr/>
        </p:nvSpPr>
        <p:spPr>
          <a:xfrm>
            <a:off x="4649845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7FA2E434-C210-9922-3E8D-40A6AD2B8DF8}"/>
              </a:ext>
            </a:extLst>
          </p:cNvPr>
          <p:cNvSpPr/>
          <p:nvPr/>
        </p:nvSpPr>
        <p:spPr>
          <a:xfrm>
            <a:off x="4826646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2CCA117-1725-1851-8124-537FCA540DF3}"/>
              </a:ext>
            </a:extLst>
          </p:cNvPr>
          <p:cNvSpPr/>
          <p:nvPr/>
        </p:nvSpPr>
        <p:spPr>
          <a:xfrm>
            <a:off x="5001009" y="351657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186F400-CA3B-5F04-0D12-8F214D7A9010}"/>
              </a:ext>
            </a:extLst>
          </p:cNvPr>
          <p:cNvSpPr/>
          <p:nvPr/>
        </p:nvSpPr>
        <p:spPr>
          <a:xfrm>
            <a:off x="5177373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AED78DF-C16C-5771-5D77-868211B06788}"/>
              </a:ext>
            </a:extLst>
          </p:cNvPr>
          <p:cNvSpPr/>
          <p:nvPr/>
        </p:nvSpPr>
        <p:spPr>
          <a:xfrm>
            <a:off x="5351736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04FE0E7-D60A-92E8-C23C-C7D421634921}"/>
              </a:ext>
            </a:extLst>
          </p:cNvPr>
          <p:cNvSpPr/>
          <p:nvPr/>
        </p:nvSpPr>
        <p:spPr>
          <a:xfrm>
            <a:off x="5526099" y="3516390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33E26E0-56B6-BC5A-CA31-AD85589816A4}"/>
              </a:ext>
            </a:extLst>
          </p:cNvPr>
          <p:cNvSpPr/>
          <p:nvPr/>
        </p:nvSpPr>
        <p:spPr>
          <a:xfrm>
            <a:off x="5702249" y="3514951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B84F05D-1A8C-ED2B-D3E9-C10C733A05BA}"/>
              </a:ext>
            </a:extLst>
          </p:cNvPr>
          <p:cNvSpPr/>
          <p:nvPr/>
        </p:nvSpPr>
        <p:spPr>
          <a:xfrm>
            <a:off x="5874825" y="3516390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5472119E-1297-A4D8-8B4C-4F1D8227240E}"/>
              </a:ext>
            </a:extLst>
          </p:cNvPr>
          <p:cNvSpPr/>
          <p:nvPr/>
        </p:nvSpPr>
        <p:spPr>
          <a:xfrm>
            <a:off x="4649845" y="3871356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8BB3FAF-839F-FA64-61AB-245BE64FB23F}"/>
              </a:ext>
            </a:extLst>
          </p:cNvPr>
          <p:cNvSpPr/>
          <p:nvPr/>
        </p:nvSpPr>
        <p:spPr>
          <a:xfrm>
            <a:off x="4826646" y="387135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BA97643-FFC5-66C3-803C-B81247C59C1A}"/>
              </a:ext>
            </a:extLst>
          </p:cNvPr>
          <p:cNvSpPr/>
          <p:nvPr/>
        </p:nvSpPr>
        <p:spPr>
          <a:xfrm>
            <a:off x="5001009" y="3871545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51CA14A4-E586-3408-7074-7EDA6D1B8719}"/>
              </a:ext>
            </a:extLst>
          </p:cNvPr>
          <p:cNvSpPr/>
          <p:nvPr/>
        </p:nvSpPr>
        <p:spPr>
          <a:xfrm>
            <a:off x="5177373" y="387135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4FD135E-B435-4873-287D-18B0751FC5EB}"/>
              </a:ext>
            </a:extLst>
          </p:cNvPr>
          <p:cNvSpPr/>
          <p:nvPr/>
        </p:nvSpPr>
        <p:spPr>
          <a:xfrm>
            <a:off x="5351736" y="387135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6878A163-517E-CF08-5264-9AACF2F04DDE}"/>
              </a:ext>
            </a:extLst>
          </p:cNvPr>
          <p:cNvSpPr/>
          <p:nvPr/>
        </p:nvSpPr>
        <p:spPr>
          <a:xfrm>
            <a:off x="5526099" y="387135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A25A643-EE9A-F8BB-80DD-6B6718A94750}"/>
              </a:ext>
            </a:extLst>
          </p:cNvPr>
          <p:cNvSpPr/>
          <p:nvPr/>
        </p:nvSpPr>
        <p:spPr>
          <a:xfrm>
            <a:off x="5702249" y="3872298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1BADE1E-6C19-E431-90AD-7AB123116E38}"/>
              </a:ext>
            </a:extLst>
          </p:cNvPr>
          <p:cNvSpPr/>
          <p:nvPr/>
        </p:nvSpPr>
        <p:spPr>
          <a:xfrm>
            <a:off x="5874825" y="3871356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47C4E016-03FE-F25E-90C9-80BD95F9A9FF}"/>
              </a:ext>
            </a:extLst>
          </p:cNvPr>
          <p:cNvSpPr/>
          <p:nvPr/>
        </p:nvSpPr>
        <p:spPr>
          <a:xfrm>
            <a:off x="4649812" y="4407096"/>
            <a:ext cx="174367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DC068F1B-F840-80A6-BD27-D5668C768C3B}"/>
              </a:ext>
            </a:extLst>
          </p:cNvPr>
          <p:cNvSpPr/>
          <p:nvPr/>
        </p:nvSpPr>
        <p:spPr>
          <a:xfrm>
            <a:off x="4826617" y="4407096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751FFAD-E903-5255-C72D-811C86A5C144}"/>
              </a:ext>
            </a:extLst>
          </p:cNvPr>
          <p:cNvSpPr/>
          <p:nvPr/>
        </p:nvSpPr>
        <p:spPr>
          <a:xfrm>
            <a:off x="5000984" y="4407285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D03F781F-FF62-2628-1028-DE8A254B3971}"/>
              </a:ext>
            </a:extLst>
          </p:cNvPr>
          <p:cNvSpPr/>
          <p:nvPr/>
        </p:nvSpPr>
        <p:spPr>
          <a:xfrm>
            <a:off x="5177352" y="4407096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1002953-1D52-8E4F-27B6-D49A48EFEF79}"/>
              </a:ext>
            </a:extLst>
          </p:cNvPr>
          <p:cNvSpPr/>
          <p:nvPr/>
        </p:nvSpPr>
        <p:spPr>
          <a:xfrm>
            <a:off x="5351719" y="4407096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642C45D7-2FAB-B1CB-CA16-2D68DCA57B44}"/>
              </a:ext>
            </a:extLst>
          </p:cNvPr>
          <p:cNvSpPr/>
          <p:nvPr/>
        </p:nvSpPr>
        <p:spPr>
          <a:xfrm>
            <a:off x="5526086" y="4407096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713FF50E-E18C-8F97-4ED2-A4466C0D2634}"/>
              </a:ext>
            </a:extLst>
          </p:cNvPr>
          <p:cNvSpPr/>
          <p:nvPr/>
        </p:nvSpPr>
        <p:spPr>
          <a:xfrm>
            <a:off x="5702240" y="4408038"/>
            <a:ext cx="174367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0737C78A-3BAF-C3AD-81E5-4A8EB5FE1A9B}"/>
              </a:ext>
            </a:extLst>
          </p:cNvPr>
          <p:cNvSpPr/>
          <p:nvPr/>
        </p:nvSpPr>
        <p:spPr>
          <a:xfrm>
            <a:off x="5877995" y="4407096"/>
            <a:ext cx="174367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99F0B95-8B55-6839-EAD6-8DEDAA937101}"/>
              </a:ext>
            </a:extLst>
          </p:cNvPr>
          <p:cNvSpPr/>
          <p:nvPr/>
        </p:nvSpPr>
        <p:spPr>
          <a:xfrm>
            <a:off x="4652411" y="4581459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01B177DF-46C3-0AE6-46D1-CCF726B414DD}"/>
              </a:ext>
            </a:extLst>
          </p:cNvPr>
          <p:cNvSpPr/>
          <p:nvPr/>
        </p:nvSpPr>
        <p:spPr>
          <a:xfrm>
            <a:off x="4829212" y="458145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EF131C53-DDF9-4116-837F-6F83F1D51767}"/>
              </a:ext>
            </a:extLst>
          </p:cNvPr>
          <p:cNvSpPr/>
          <p:nvPr/>
        </p:nvSpPr>
        <p:spPr>
          <a:xfrm>
            <a:off x="5003575" y="4581648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0A4A3DB5-9446-0148-BE9E-F60B3189C4F2}"/>
              </a:ext>
            </a:extLst>
          </p:cNvPr>
          <p:cNvSpPr/>
          <p:nvPr/>
        </p:nvSpPr>
        <p:spPr>
          <a:xfrm>
            <a:off x="5179939" y="458145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075E7151-E6F3-1363-7EF1-FAACF7447F08}"/>
              </a:ext>
            </a:extLst>
          </p:cNvPr>
          <p:cNvSpPr/>
          <p:nvPr/>
        </p:nvSpPr>
        <p:spPr>
          <a:xfrm>
            <a:off x="5354302" y="458145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CAD1E3FB-3C38-4C30-1453-2699BF27D391}"/>
              </a:ext>
            </a:extLst>
          </p:cNvPr>
          <p:cNvSpPr/>
          <p:nvPr/>
        </p:nvSpPr>
        <p:spPr>
          <a:xfrm>
            <a:off x="5528665" y="458145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DF0FF35E-8179-A1A5-2DB5-50F87A803839}"/>
              </a:ext>
            </a:extLst>
          </p:cNvPr>
          <p:cNvSpPr/>
          <p:nvPr/>
        </p:nvSpPr>
        <p:spPr>
          <a:xfrm>
            <a:off x="5704815" y="4582401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B80B8CC-25B9-39D9-FB8C-DDE616000FC3}"/>
              </a:ext>
            </a:extLst>
          </p:cNvPr>
          <p:cNvSpPr/>
          <p:nvPr/>
        </p:nvSpPr>
        <p:spPr>
          <a:xfrm>
            <a:off x="5877391" y="4581459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DBC2627E-64F7-EE11-5A74-C105C587C893}"/>
              </a:ext>
            </a:extLst>
          </p:cNvPr>
          <p:cNvSpPr/>
          <p:nvPr/>
        </p:nvSpPr>
        <p:spPr>
          <a:xfrm>
            <a:off x="4652411" y="4764339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16AFF800-C7C0-BBDC-AB24-BD9C93363D8A}"/>
              </a:ext>
            </a:extLst>
          </p:cNvPr>
          <p:cNvSpPr/>
          <p:nvPr/>
        </p:nvSpPr>
        <p:spPr>
          <a:xfrm>
            <a:off x="4829212" y="476433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898905E-5A6D-A376-712C-684C0653E3CA}"/>
              </a:ext>
            </a:extLst>
          </p:cNvPr>
          <p:cNvSpPr/>
          <p:nvPr/>
        </p:nvSpPr>
        <p:spPr>
          <a:xfrm>
            <a:off x="5003575" y="4764528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FA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rgbClr val="0FA8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BD0A9848-83C4-F428-80C6-AF9F55815B0A}"/>
              </a:ext>
            </a:extLst>
          </p:cNvPr>
          <p:cNvSpPr/>
          <p:nvPr/>
        </p:nvSpPr>
        <p:spPr>
          <a:xfrm>
            <a:off x="5179939" y="476433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A6C82D8-A12D-C2F7-290B-2037355F2D18}"/>
              </a:ext>
            </a:extLst>
          </p:cNvPr>
          <p:cNvSpPr/>
          <p:nvPr/>
        </p:nvSpPr>
        <p:spPr>
          <a:xfrm>
            <a:off x="5354302" y="476433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E99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rgbClr val="E99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15D7CB52-01C1-3740-8559-468786AE8076}"/>
              </a:ext>
            </a:extLst>
          </p:cNvPr>
          <p:cNvSpPr/>
          <p:nvPr/>
        </p:nvSpPr>
        <p:spPr>
          <a:xfrm>
            <a:off x="5528665" y="4764339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CDD107B-C5BD-F423-81D6-33BA58E6DB23}"/>
              </a:ext>
            </a:extLst>
          </p:cNvPr>
          <p:cNvSpPr/>
          <p:nvPr/>
        </p:nvSpPr>
        <p:spPr>
          <a:xfrm>
            <a:off x="5704815" y="4762106"/>
            <a:ext cx="174363" cy="1743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AA21F5B-067B-57DA-611C-F2F479AE87E2}"/>
              </a:ext>
            </a:extLst>
          </p:cNvPr>
          <p:cNvSpPr/>
          <p:nvPr/>
        </p:nvSpPr>
        <p:spPr>
          <a:xfrm>
            <a:off x="5877391" y="4764339"/>
            <a:ext cx="174363" cy="17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609C89C9-7150-55EF-4723-7C1932E0B772}"/>
              </a:ext>
            </a:extLst>
          </p:cNvPr>
          <p:cNvCxnSpPr>
            <a:stCxn id="174" idx="2"/>
            <a:endCxn id="180" idx="0"/>
          </p:cNvCxnSpPr>
          <p:nvPr/>
        </p:nvCxnSpPr>
        <p:spPr>
          <a:xfrm flipH="1">
            <a:off x="4737027" y="3346466"/>
            <a:ext cx="351164" cy="1699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B6C863DB-ED2F-8FD1-2701-EF8501DCE757}"/>
              </a:ext>
            </a:extLst>
          </p:cNvPr>
          <p:cNvCxnSpPr>
            <a:cxnSpLocks/>
            <a:stCxn id="190" idx="0"/>
            <a:endCxn id="180" idx="2"/>
          </p:cNvCxnSpPr>
          <p:nvPr/>
        </p:nvCxnSpPr>
        <p:spPr>
          <a:xfrm flipH="1" flipV="1">
            <a:off x="4737027" y="3690753"/>
            <a:ext cx="176801" cy="1806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AB16B01C-AF51-4EC5-E990-7992F9B10C27}"/>
              </a:ext>
            </a:extLst>
          </p:cNvPr>
          <p:cNvCxnSpPr>
            <a:cxnSpLocks/>
            <a:stCxn id="175" idx="2"/>
            <a:endCxn id="181" idx="0"/>
          </p:cNvCxnSpPr>
          <p:nvPr/>
        </p:nvCxnSpPr>
        <p:spPr>
          <a:xfrm flipH="1">
            <a:off x="4913828" y="3346277"/>
            <a:ext cx="350727" cy="17011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2167CF14-CAA6-0DEA-B400-5B61EBB467E2}"/>
              </a:ext>
            </a:extLst>
          </p:cNvPr>
          <p:cNvCxnSpPr>
            <a:cxnSpLocks/>
            <a:stCxn id="191" idx="0"/>
            <a:endCxn id="181" idx="2"/>
          </p:cNvCxnSpPr>
          <p:nvPr/>
        </p:nvCxnSpPr>
        <p:spPr>
          <a:xfrm flipH="1" flipV="1">
            <a:off x="4913828" y="3690753"/>
            <a:ext cx="174363" cy="180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2FF75D7C-2355-550F-F42C-E3E04628ED65}"/>
              </a:ext>
            </a:extLst>
          </p:cNvPr>
          <p:cNvCxnSpPr>
            <a:cxnSpLocks/>
            <a:stCxn id="176" idx="2"/>
          </p:cNvCxnSpPr>
          <p:nvPr/>
        </p:nvCxnSpPr>
        <p:spPr>
          <a:xfrm flipH="1">
            <a:off x="5111420" y="3346277"/>
            <a:ext cx="327498" cy="17001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4AA83842-D079-F683-4A09-80C5FA15ABE5}"/>
              </a:ext>
            </a:extLst>
          </p:cNvPr>
          <p:cNvCxnSpPr>
            <a:cxnSpLocks/>
            <a:stCxn id="192" idx="0"/>
            <a:endCxn id="182" idx="2"/>
          </p:cNvCxnSpPr>
          <p:nvPr/>
        </p:nvCxnSpPr>
        <p:spPr>
          <a:xfrm flipH="1" flipV="1">
            <a:off x="5088191" y="3690942"/>
            <a:ext cx="176364" cy="18041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5FCB3603-4AD9-87E6-E741-571F871E011B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5287173" y="3346277"/>
            <a:ext cx="326108" cy="16228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F6198C7E-C467-90FD-E4CE-ED64A7CC2E1F}"/>
              </a:ext>
            </a:extLst>
          </p:cNvPr>
          <p:cNvCxnSpPr>
            <a:cxnSpLocks/>
            <a:stCxn id="193" idx="0"/>
            <a:endCxn id="183" idx="2"/>
          </p:cNvCxnSpPr>
          <p:nvPr/>
        </p:nvCxnSpPr>
        <p:spPr>
          <a:xfrm flipH="1" flipV="1">
            <a:off x="5264555" y="3690753"/>
            <a:ext cx="174363" cy="1806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5F567E4E-B3BE-3646-1858-A84D19841C2F}"/>
              </a:ext>
            </a:extLst>
          </p:cNvPr>
          <p:cNvCxnSpPr>
            <a:cxnSpLocks/>
            <a:stCxn id="184" idx="0"/>
            <a:endCxn id="178" idx="2"/>
          </p:cNvCxnSpPr>
          <p:nvPr/>
        </p:nvCxnSpPr>
        <p:spPr>
          <a:xfrm flipV="1">
            <a:off x="5438918" y="3348013"/>
            <a:ext cx="350513" cy="16837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AA6138B2-D892-4878-CC2B-A33C52AA3873}"/>
              </a:ext>
            </a:extLst>
          </p:cNvPr>
          <p:cNvCxnSpPr>
            <a:cxnSpLocks/>
            <a:stCxn id="185" idx="0"/>
            <a:endCxn id="179" idx="2"/>
          </p:cNvCxnSpPr>
          <p:nvPr/>
        </p:nvCxnSpPr>
        <p:spPr>
          <a:xfrm flipV="1">
            <a:off x="5613281" y="3346277"/>
            <a:ext cx="348726" cy="17011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D26234C8-AF44-2E38-B6B2-29BC132A530D}"/>
              </a:ext>
            </a:extLst>
          </p:cNvPr>
          <p:cNvCxnSpPr>
            <a:cxnSpLocks/>
          </p:cNvCxnSpPr>
          <p:nvPr/>
        </p:nvCxnSpPr>
        <p:spPr>
          <a:xfrm flipH="1" flipV="1">
            <a:off x="5448350" y="3682122"/>
            <a:ext cx="174363" cy="1806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5A3F2EBD-0132-8122-2CC4-8D228F8627F5}"/>
              </a:ext>
            </a:extLst>
          </p:cNvPr>
          <p:cNvCxnSpPr>
            <a:cxnSpLocks/>
          </p:cNvCxnSpPr>
          <p:nvPr/>
        </p:nvCxnSpPr>
        <p:spPr>
          <a:xfrm flipH="1" flipV="1">
            <a:off x="5608015" y="3697398"/>
            <a:ext cx="174363" cy="1806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9ACB20A5-D1D2-F96E-5BCB-9D679ECFB65B}"/>
              </a:ext>
            </a:extLst>
          </p:cNvPr>
          <p:cNvCxnSpPr>
            <a:cxnSpLocks/>
          </p:cNvCxnSpPr>
          <p:nvPr/>
        </p:nvCxnSpPr>
        <p:spPr>
          <a:xfrm>
            <a:off x="5355011" y="4071441"/>
            <a:ext cx="0" cy="315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F0225B56-2E33-B984-24F8-C08F5D774720}"/>
              </a:ext>
            </a:extLst>
          </p:cNvPr>
          <p:cNvSpPr/>
          <p:nvPr/>
        </p:nvSpPr>
        <p:spPr>
          <a:xfrm>
            <a:off x="2731338" y="2830023"/>
            <a:ext cx="1629089" cy="2275378"/>
          </a:xfrm>
          <a:prstGeom prst="roundRect">
            <a:avLst>
              <a:gd name="adj" fmla="val 8513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ight-arrow_87426">
            <a:extLst>
              <a:ext uri="{FF2B5EF4-FFF2-40B4-BE49-F238E27FC236}">
                <a16:creationId xmlns:a16="http://schemas.microsoft.com/office/drawing/2014/main" id="{26A06E20-C8F5-3847-AF3F-DB2456DA9E82}"/>
              </a:ext>
            </a:extLst>
          </p:cNvPr>
          <p:cNvSpPr/>
          <p:nvPr/>
        </p:nvSpPr>
        <p:spPr>
          <a:xfrm rot="10641820">
            <a:off x="4301369" y="4089916"/>
            <a:ext cx="310757" cy="223786"/>
          </a:xfrm>
          <a:custGeom>
            <a:avLst/>
            <a:gdLst>
              <a:gd name="T0" fmla="*/ 4211 w 6544"/>
              <a:gd name="T1" fmla="*/ 4719 h 4719"/>
              <a:gd name="T2" fmla="*/ 3955 w 6544"/>
              <a:gd name="T3" fmla="*/ 4668 h 4719"/>
              <a:gd name="T4" fmla="*/ 3542 w 6544"/>
              <a:gd name="T5" fmla="*/ 4050 h 4719"/>
              <a:gd name="T6" fmla="*/ 3542 w 6544"/>
              <a:gd name="T7" fmla="*/ 3650 h 4719"/>
              <a:gd name="T8" fmla="*/ 450 w 6544"/>
              <a:gd name="T9" fmla="*/ 4188 h 4719"/>
              <a:gd name="T10" fmla="*/ 77 w 6544"/>
              <a:gd name="T11" fmla="*/ 4017 h 4719"/>
              <a:gd name="T12" fmla="*/ 103 w 6544"/>
              <a:gd name="T13" fmla="*/ 3607 h 4719"/>
              <a:gd name="T14" fmla="*/ 1064 w 6544"/>
              <a:gd name="T15" fmla="*/ 2385 h 4719"/>
              <a:gd name="T16" fmla="*/ 103 w 6544"/>
              <a:gd name="T17" fmla="*/ 1164 h 4719"/>
              <a:gd name="T18" fmla="*/ 77 w 6544"/>
              <a:gd name="T19" fmla="*/ 754 h 4719"/>
              <a:gd name="T20" fmla="*/ 450 w 6544"/>
              <a:gd name="T21" fmla="*/ 583 h 4719"/>
              <a:gd name="T22" fmla="*/ 3542 w 6544"/>
              <a:gd name="T23" fmla="*/ 1121 h 4719"/>
              <a:gd name="T24" fmla="*/ 3542 w 6544"/>
              <a:gd name="T25" fmla="*/ 720 h 4719"/>
              <a:gd name="T26" fmla="*/ 3955 w 6544"/>
              <a:gd name="T27" fmla="*/ 103 h 4719"/>
              <a:gd name="T28" fmla="*/ 4684 w 6544"/>
              <a:gd name="T29" fmla="*/ 248 h 4719"/>
              <a:gd name="T30" fmla="*/ 6348 w 6544"/>
              <a:gd name="T31" fmla="*/ 1913 h 4719"/>
              <a:gd name="T32" fmla="*/ 6544 w 6544"/>
              <a:gd name="T33" fmla="*/ 2385 h 4719"/>
              <a:gd name="T34" fmla="*/ 6348 w 6544"/>
              <a:gd name="T35" fmla="*/ 2858 h 4719"/>
              <a:gd name="T36" fmla="*/ 4684 w 6544"/>
              <a:gd name="T37" fmla="*/ 4523 h 4719"/>
              <a:gd name="T38" fmla="*/ 4211 w 6544"/>
              <a:gd name="T39" fmla="*/ 4719 h 4719"/>
              <a:gd name="T40" fmla="*/ 3904 w 6544"/>
              <a:gd name="T41" fmla="*/ 2857 h 4719"/>
              <a:gd name="T42" fmla="*/ 4137 w 6544"/>
              <a:gd name="T43" fmla="*/ 2942 h 4719"/>
              <a:gd name="T44" fmla="*/ 4266 w 6544"/>
              <a:gd name="T45" fmla="*/ 3219 h 4719"/>
              <a:gd name="T46" fmla="*/ 4266 w 6544"/>
              <a:gd name="T47" fmla="*/ 3916 h 4719"/>
              <a:gd name="T48" fmla="*/ 5796 w 6544"/>
              <a:gd name="T49" fmla="*/ 2385 h 4719"/>
              <a:gd name="T50" fmla="*/ 4266 w 6544"/>
              <a:gd name="T51" fmla="*/ 855 h 4719"/>
              <a:gd name="T52" fmla="*/ 4266 w 6544"/>
              <a:gd name="T53" fmla="*/ 1552 h 4719"/>
              <a:gd name="T54" fmla="*/ 4137 w 6544"/>
              <a:gd name="T55" fmla="*/ 1829 h 4719"/>
              <a:gd name="T56" fmla="*/ 3842 w 6544"/>
              <a:gd name="T57" fmla="*/ 1908 h 4719"/>
              <a:gd name="T58" fmla="*/ 1256 w 6544"/>
              <a:gd name="T59" fmla="*/ 1458 h 4719"/>
              <a:gd name="T60" fmla="*/ 1809 w 6544"/>
              <a:gd name="T61" fmla="*/ 2162 h 4719"/>
              <a:gd name="T62" fmla="*/ 1809 w 6544"/>
              <a:gd name="T63" fmla="*/ 2609 h 4719"/>
              <a:gd name="T64" fmla="*/ 1257 w 6544"/>
              <a:gd name="T65" fmla="*/ 3312 h 4719"/>
              <a:gd name="T66" fmla="*/ 3842 w 6544"/>
              <a:gd name="T67" fmla="*/ 2862 h 4719"/>
              <a:gd name="T68" fmla="*/ 3904 w 6544"/>
              <a:gd name="T69" fmla="*/ 2857 h 4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44" h="4719">
                <a:moveTo>
                  <a:pt x="4211" y="4719"/>
                </a:moveTo>
                <a:cubicBezTo>
                  <a:pt x="4123" y="4719"/>
                  <a:pt x="4036" y="4702"/>
                  <a:pt x="3955" y="4668"/>
                </a:cubicBezTo>
                <a:cubicBezTo>
                  <a:pt x="3704" y="4564"/>
                  <a:pt x="3542" y="4322"/>
                  <a:pt x="3542" y="4050"/>
                </a:cubicBezTo>
                <a:lnTo>
                  <a:pt x="3542" y="3650"/>
                </a:lnTo>
                <a:lnTo>
                  <a:pt x="450" y="4188"/>
                </a:lnTo>
                <a:cubicBezTo>
                  <a:pt x="302" y="4213"/>
                  <a:pt x="154" y="4145"/>
                  <a:pt x="77" y="4017"/>
                </a:cubicBezTo>
                <a:cubicBezTo>
                  <a:pt x="0" y="3888"/>
                  <a:pt x="11" y="3725"/>
                  <a:pt x="103" y="3607"/>
                </a:cubicBezTo>
                <a:lnTo>
                  <a:pt x="1064" y="2385"/>
                </a:lnTo>
                <a:lnTo>
                  <a:pt x="103" y="1164"/>
                </a:lnTo>
                <a:cubicBezTo>
                  <a:pt x="11" y="1046"/>
                  <a:pt x="0" y="883"/>
                  <a:pt x="77" y="754"/>
                </a:cubicBezTo>
                <a:cubicBezTo>
                  <a:pt x="154" y="625"/>
                  <a:pt x="302" y="557"/>
                  <a:pt x="450" y="583"/>
                </a:cubicBezTo>
                <a:lnTo>
                  <a:pt x="3542" y="1121"/>
                </a:lnTo>
                <a:lnTo>
                  <a:pt x="3542" y="720"/>
                </a:lnTo>
                <a:cubicBezTo>
                  <a:pt x="3542" y="450"/>
                  <a:pt x="3704" y="207"/>
                  <a:pt x="3955" y="103"/>
                </a:cubicBezTo>
                <a:cubicBezTo>
                  <a:pt x="4203" y="0"/>
                  <a:pt x="4495" y="59"/>
                  <a:pt x="4684" y="248"/>
                </a:cubicBezTo>
                <a:lnTo>
                  <a:pt x="6348" y="1913"/>
                </a:lnTo>
                <a:cubicBezTo>
                  <a:pt x="6474" y="2039"/>
                  <a:pt x="6544" y="2207"/>
                  <a:pt x="6544" y="2385"/>
                </a:cubicBezTo>
                <a:cubicBezTo>
                  <a:pt x="6544" y="2564"/>
                  <a:pt x="6474" y="2732"/>
                  <a:pt x="6348" y="2858"/>
                </a:cubicBezTo>
                <a:lnTo>
                  <a:pt x="4684" y="4523"/>
                </a:lnTo>
                <a:cubicBezTo>
                  <a:pt x="4559" y="4648"/>
                  <a:pt x="4386" y="4719"/>
                  <a:pt x="4211" y="4719"/>
                </a:cubicBezTo>
                <a:close/>
                <a:moveTo>
                  <a:pt x="3904" y="2857"/>
                </a:moveTo>
                <a:cubicBezTo>
                  <a:pt x="3989" y="2857"/>
                  <a:pt x="4072" y="2887"/>
                  <a:pt x="4137" y="2942"/>
                </a:cubicBezTo>
                <a:cubicBezTo>
                  <a:pt x="4219" y="3011"/>
                  <a:pt x="4266" y="3112"/>
                  <a:pt x="4266" y="3219"/>
                </a:cubicBezTo>
                <a:lnTo>
                  <a:pt x="4266" y="3916"/>
                </a:lnTo>
                <a:lnTo>
                  <a:pt x="5796" y="2385"/>
                </a:lnTo>
                <a:lnTo>
                  <a:pt x="4266" y="855"/>
                </a:lnTo>
                <a:lnTo>
                  <a:pt x="4266" y="1552"/>
                </a:lnTo>
                <a:cubicBezTo>
                  <a:pt x="4266" y="1659"/>
                  <a:pt x="4219" y="1760"/>
                  <a:pt x="4137" y="1829"/>
                </a:cubicBezTo>
                <a:cubicBezTo>
                  <a:pt x="4055" y="1898"/>
                  <a:pt x="3947" y="1927"/>
                  <a:pt x="3842" y="1908"/>
                </a:cubicBezTo>
                <a:lnTo>
                  <a:pt x="1256" y="1458"/>
                </a:lnTo>
                <a:lnTo>
                  <a:pt x="1809" y="2162"/>
                </a:lnTo>
                <a:cubicBezTo>
                  <a:pt x="1912" y="2293"/>
                  <a:pt x="1912" y="2478"/>
                  <a:pt x="1809" y="2609"/>
                </a:cubicBezTo>
                <a:lnTo>
                  <a:pt x="1257" y="3312"/>
                </a:lnTo>
                <a:lnTo>
                  <a:pt x="3842" y="2862"/>
                </a:lnTo>
                <a:cubicBezTo>
                  <a:pt x="3863" y="2859"/>
                  <a:pt x="3884" y="2857"/>
                  <a:pt x="3904" y="2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71C4E1D7-7004-772F-4E91-1A8CB0EEC4E6}"/>
              </a:ext>
            </a:extLst>
          </p:cNvPr>
          <p:cNvSpPr txBox="1"/>
          <p:nvPr/>
        </p:nvSpPr>
        <p:spPr>
          <a:xfrm>
            <a:off x="2749644" y="2872574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5. Identification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iconfont-11244-5317118">
            <a:extLst>
              <a:ext uri="{FF2B5EF4-FFF2-40B4-BE49-F238E27FC236}">
                <a16:creationId xmlns:a16="http://schemas.microsoft.com/office/drawing/2014/main" id="{A20AE33E-6F0C-38A3-8FBF-E2130C8223FE}"/>
              </a:ext>
            </a:extLst>
          </p:cNvPr>
          <p:cNvSpPr/>
          <p:nvPr/>
        </p:nvSpPr>
        <p:spPr>
          <a:xfrm>
            <a:off x="3395132" y="4138377"/>
            <a:ext cx="373030" cy="443082"/>
          </a:xfrm>
          <a:custGeom>
            <a:avLst/>
            <a:gdLst>
              <a:gd name="T0" fmla="*/ 11563 w 12160"/>
              <a:gd name="T1" fmla="*/ 1029 h 11518"/>
              <a:gd name="T2" fmla="*/ 10239 w 12160"/>
              <a:gd name="T3" fmla="*/ 480 h 11518"/>
              <a:gd name="T4" fmla="*/ 6080 w 12160"/>
              <a:gd name="T5" fmla="*/ 0 h 11518"/>
              <a:gd name="T6" fmla="*/ 1921 w 12160"/>
              <a:gd name="T7" fmla="*/ 480 h 11518"/>
              <a:gd name="T8" fmla="*/ 597 w 12160"/>
              <a:gd name="T9" fmla="*/ 1029 h 11518"/>
              <a:gd name="T10" fmla="*/ 0 w 12160"/>
              <a:gd name="T11" fmla="*/ 1919 h 11518"/>
              <a:gd name="T12" fmla="*/ 0 w 12160"/>
              <a:gd name="T13" fmla="*/ 9599 h 11518"/>
              <a:gd name="T14" fmla="*/ 597 w 12160"/>
              <a:gd name="T15" fmla="*/ 10489 h 11518"/>
              <a:gd name="T16" fmla="*/ 1921 w 12160"/>
              <a:gd name="T17" fmla="*/ 11038 h 11518"/>
              <a:gd name="T18" fmla="*/ 6080 w 12160"/>
              <a:gd name="T19" fmla="*/ 11518 h 11518"/>
              <a:gd name="T20" fmla="*/ 10239 w 12160"/>
              <a:gd name="T21" fmla="*/ 11038 h 11518"/>
              <a:gd name="T22" fmla="*/ 11563 w 12160"/>
              <a:gd name="T23" fmla="*/ 10489 h 11518"/>
              <a:gd name="T24" fmla="*/ 12160 w 12160"/>
              <a:gd name="T25" fmla="*/ 9598 h 11518"/>
              <a:gd name="T26" fmla="*/ 12160 w 12160"/>
              <a:gd name="T27" fmla="*/ 1918 h 11518"/>
              <a:gd name="T28" fmla="*/ 11563 w 12160"/>
              <a:gd name="T29" fmla="*/ 1028 h 11518"/>
              <a:gd name="T30" fmla="*/ 11563 w 12160"/>
              <a:gd name="T31" fmla="*/ 1029 h 11518"/>
              <a:gd name="T32" fmla="*/ 2093 w 12160"/>
              <a:gd name="T33" fmla="*/ 1096 h 11518"/>
              <a:gd name="T34" fmla="*/ 6080 w 12160"/>
              <a:gd name="T35" fmla="*/ 639 h 11518"/>
              <a:gd name="T36" fmla="*/ 10067 w 12160"/>
              <a:gd name="T37" fmla="*/ 1096 h 11518"/>
              <a:gd name="T38" fmla="*/ 11520 w 12160"/>
              <a:gd name="T39" fmla="*/ 1919 h 11518"/>
              <a:gd name="T40" fmla="*/ 10067 w 12160"/>
              <a:gd name="T41" fmla="*/ 2742 h 11518"/>
              <a:gd name="T42" fmla="*/ 6080 w 12160"/>
              <a:gd name="T43" fmla="*/ 3199 h 11518"/>
              <a:gd name="T44" fmla="*/ 2093 w 12160"/>
              <a:gd name="T45" fmla="*/ 2742 h 11518"/>
              <a:gd name="T46" fmla="*/ 640 w 12160"/>
              <a:gd name="T47" fmla="*/ 1919 h 11518"/>
              <a:gd name="T48" fmla="*/ 2093 w 12160"/>
              <a:gd name="T49" fmla="*/ 1096 h 11518"/>
              <a:gd name="T50" fmla="*/ 10067 w 12160"/>
              <a:gd name="T51" fmla="*/ 10422 h 11518"/>
              <a:gd name="T52" fmla="*/ 6080 w 12160"/>
              <a:gd name="T53" fmla="*/ 10879 h 11518"/>
              <a:gd name="T54" fmla="*/ 2093 w 12160"/>
              <a:gd name="T55" fmla="*/ 10422 h 11518"/>
              <a:gd name="T56" fmla="*/ 640 w 12160"/>
              <a:gd name="T57" fmla="*/ 9599 h 11518"/>
              <a:gd name="T58" fmla="*/ 640 w 12160"/>
              <a:gd name="T59" fmla="*/ 7957 h 11518"/>
              <a:gd name="T60" fmla="*/ 1921 w 12160"/>
              <a:gd name="T61" fmla="*/ 8479 h 11518"/>
              <a:gd name="T62" fmla="*/ 6080 w 12160"/>
              <a:gd name="T63" fmla="*/ 8959 h 11518"/>
              <a:gd name="T64" fmla="*/ 10239 w 12160"/>
              <a:gd name="T65" fmla="*/ 8478 h 11518"/>
              <a:gd name="T66" fmla="*/ 11520 w 12160"/>
              <a:gd name="T67" fmla="*/ 7956 h 11518"/>
              <a:gd name="T68" fmla="*/ 11520 w 12160"/>
              <a:gd name="T69" fmla="*/ 9598 h 11518"/>
              <a:gd name="T70" fmla="*/ 10067 w 12160"/>
              <a:gd name="T71" fmla="*/ 10421 h 11518"/>
              <a:gd name="T72" fmla="*/ 10067 w 12160"/>
              <a:gd name="T73" fmla="*/ 10422 h 11518"/>
              <a:gd name="T74" fmla="*/ 10067 w 12160"/>
              <a:gd name="T75" fmla="*/ 7862 h 11518"/>
              <a:gd name="T76" fmla="*/ 6080 w 12160"/>
              <a:gd name="T77" fmla="*/ 8319 h 11518"/>
              <a:gd name="T78" fmla="*/ 2093 w 12160"/>
              <a:gd name="T79" fmla="*/ 7862 h 11518"/>
              <a:gd name="T80" fmla="*/ 640 w 12160"/>
              <a:gd name="T81" fmla="*/ 7039 h 11518"/>
              <a:gd name="T82" fmla="*/ 640 w 12160"/>
              <a:gd name="T83" fmla="*/ 5397 h 11518"/>
              <a:gd name="T84" fmla="*/ 1921 w 12160"/>
              <a:gd name="T85" fmla="*/ 5919 h 11518"/>
              <a:gd name="T86" fmla="*/ 6080 w 12160"/>
              <a:gd name="T87" fmla="*/ 6399 h 11518"/>
              <a:gd name="T88" fmla="*/ 10239 w 12160"/>
              <a:gd name="T89" fmla="*/ 5919 h 11518"/>
              <a:gd name="T90" fmla="*/ 11520 w 12160"/>
              <a:gd name="T91" fmla="*/ 5397 h 11518"/>
              <a:gd name="T92" fmla="*/ 11520 w 12160"/>
              <a:gd name="T93" fmla="*/ 7039 h 11518"/>
              <a:gd name="T94" fmla="*/ 10067 w 12160"/>
              <a:gd name="T95" fmla="*/ 7862 h 11518"/>
              <a:gd name="T96" fmla="*/ 10067 w 12160"/>
              <a:gd name="T97" fmla="*/ 5302 h 11518"/>
              <a:gd name="T98" fmla="*/ 6080 w 12160"/>
              <a:gd name="T99" fmla="*/ 5759 h 11518"/>
              <a:gd name="T100" fmla="*/ 2093 w 12160"/>
              <a:gd name="T101" fmla="*/ 5302 h 11518"/>
              <a:gd name="T102" fmla="*/ 640 w 12160"/>
              <a:gd name="T103" fmla="*/ 4479 h 11518"/>
              <a:gd name="T104" fmla="*/ 640 w 12160"/>
              <a:gd name="T105" fmla="*/ 2837 h 11518"/>
              <a:gd name="T106" fmla="*/ 1921 w 12160"/>
              <a:gd name="T107" fmla="*/ 3359 h 11518"/>
              <a:gd name="T108" fmla="*/ 6080 w 12160"/>
              <a:gd name="T109" fmla="*/ 3839 h 11518"/>
              <a:gd name="T110" fmla="*/ 10239 w 12160"/>
              <a:gd name="T111" fmla="*/ 3359 h 11518"/>
              <a:gd name="T112" fmla="*/ 11520 w 12160"/>
              <a:gd name="T113" fmla="*/ 2837 h 11518"/>
              <a:gd name="T114" fmla="*/ 11520 w 12160"/>
              <a:gd name="T115" fmla="*/ 4479 h 11518"/>
              <a:gd name="T116" fmla="*/ 10067 w 12160"/>
              <a:gd name="T117" fmla="*/ 5302 h 1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160" h="11518">
                <a:moveTo>
                  <a:pt x="11563" y="1029"/>
                </a:moveTo>
                <a:cubicBezTo>
                  <a:pt x="11245" y="820"/>
                  <a:pt x="10799" y="635"/>
                  <a:pt x="10239" y="480"/>
                </a:cubicBezTo>
                <a:cubicBezTo>
                  <a:pt x="9124" y="170"/>
                  <a:pt x="7647" y="0"/>
                  <a:pt x="6080" y="0"/>
                </a:cubicBezTo>
                <a:cubicBezTo>
                  <a:pt x="4513" y="0"/>
                  <a:pt x="3036" y="171"/>
                  <a:pt x="1921" y="480"/>
                </a:cubicBezTo>
                <a:cubicBezTo>
                  <a:pt x="1360" y="635"/>
                  <a:pt x="915" y="820"/>
                  <a:pt x="597" y="1029"/>
                </a:cubicBezTo>
                <a:cubicBezTo>
                  <a:pt x="201" y="1289"/>
                  <a:pt x="0" y="1588"/>
                  <a:pt x="0" y="1919"/>
                </a:cubicBezTo>
                <a:lnTo>
                  <a:pt x="0" y="9599"/>
                </a:lnTo>
                <a:cubicBezTo>
                  <a:pt x="0" y="9930"/>
                  <a:pt x="201" y="10229"/>
                  <a:pt x="597" y="10489"/>
                </a:cubicBezTo>
                <a:cubicBezTo>
                  <a:pt x="915" y="10698"/>
                  <a:pt x="1361" y="10883"/>
                  <a:pt x="1921" y="11038"/>
                </a:cubicBezTo>
                <a:cubicBezTo>
                  <a:pt x="3036" y="11348"/>
                  <a:pt x="4513" y="11518"/>
                  <a:pt x="6080" y="11518"/>
                </a:cubicBezTo>
                <a:cubicBezTo>
                  <a:pt x="7647" y="11518"/>
                  <a:pt x="9124" y="11347"/>
                  <a:pt x="10239" y="11038"/>
                </a:cubicBezTo>
                <a:cubicBezTo>
                  <a:pt x="10800" y="10882"/>
                  <a:pt x="11245" y="10697"/>
                  <a:pt x="11563" y="10489"/>
                </a:cubicBezTo>
                <a:cubicBezTo>
                  <a:pt x="11959" y="10229"/>
                  <a:pt x="12160" y="9929"/>
                  <a:pt x="12160" y="9598"/>
                </a:cubicBezTo>
                <a:lnTo>
                  <a:pt x="12160" y="1918"/>
                </a:lnTo>
                <a:cubicBezTo>
                  <a:pt x="12160" y="1587"/>
                  <a:pt x="11959" y="1288"/>
                  <a:pt x="11563" y="1028"/>
                </a:cubicBezTo>
                <a:lnTo>
                  <a:pt x="11563" y="1029"/>
                </a:lnTo>
                <a:close/>
                <a:moveTo>
                  <a:pt x="2093" y="1096"/>
                </a:moveTo>
                <a:cubicBezTo>
                  <a:pt x="3154" y="802"/>
                  <a:pt x="4570" y="639"/>
                  <a:pt x="6080" y="639"/>
                </a:cubicBezTo>
                <a:cubicBezTo>
                  <a:pt x="7590" y="639"/>
                  <a:pt x="9007" y="802"/>
                  <a:pt x="10067" y="1096"/>
                </a:cubicBezTo>
                <a:cubicBezTo>
                  <a:pt x="11216" y="1415"/>
                  <a:pt x="11520" y="1774"/>
                  <a:pt x="11520" y="1919"/>
                </a:cubicBezTo>
                <a:cubicBezTo>
                  <a:pt x="11520" y="2064"/>
                  <a:pt x="11217" y="2423"/>
                  <a:pt x="10067" y="2742"/>
                </a:cubicBezTo>
                <a:cubicBezTo>
                  <a:pt x="9006" y="3036"/>
                  <a:pt x="7590" y="3199"/>
                  <a:pt x="6080" y="3199"/>
                </a:cubicBezTo>
                <a:cubicBezTo>
                  <a:pt x="4570" y="3199"/>
                  <a:pt x="3153" y="3036"/>
                  <a:pt x="2093" y="2742"/>
                </a:cubicBezTo>
                <a:cubicBezTo>
                  <a:pt x="944" y="2423"/>
                  <a:pt x="640" y="2064"/>
                  <a:pt x="640" y="1919"/>
                </a:cubicBezTo>
                <a:cubicBezTo>
                  <a:pt x="640" y="1774"/>
                  <a:pt x="943" y="1415"/>
                  <a:pt x="2093" y="1096"/>
                </a:cubicBezTo>
                <a:close/>
                <a:moveTo>
                  <a:pt x="10067" y="10422"/>
                </a:moveTo>
                <a:cubicBezTo>
                  <a:pt x="9006" y="10716"/>
                  <a:pt x="7590" y="10879"/>
                  <a:pt x="6080" y="10879"/>
                </a:cubicBezTo>
                <a:cubicBezTo>
                  <a:pt x="4570" y="10879"/>
                  <a:pt x="3153" y="10716"/>
                  <a:pt x="2093" y="10422"/>
                </a:cubicBezTo>
                <a:cubicBezTo>
                  <a:pt x="944" y="10103"/>
                  <a:pt x="640" y="9744"/>
                  <a:pt x="640" y="9599"/>
                </a:cubicBezTo>
                <a:lnTo>
                  <a:pt x="640" y="7957"/>
                </a:lnTo>
                <a:cubicBezTo>
                  <a:pt x="955" y="8155"/>
                  <a:pt x="1385" y="8330"/>
                  <a:pt x="1921" y="8479"/>
                </a:cubicBezTo>
                <a:cubicBezTo>
                  <a:pt x="3036" y="8789"/>
                  <a:pt x="4513" y="8959"/>
                  <a:pt x="6080" y="8959"/>
                </a:cubicBezTo>
                <a:cubicBezTo>
                  <a:pt x="7647" y="8959"/>
                  <a:pt x="9124" y="8788"/>
                  <a:pt x="10239" y="8478"/>
                </a:cubicBezTo>
                <a:cubicBezTo>
                  <a:pt x="10775" y="8329"/>
                  <a:pt x="11206" y="8154"/>
                  <a:pt x="11520" y="7956"/>
                </a:cubicBezTo>
                <a:lnTo>
                  <a:pt x="11520" y="9598"/>
                </a:lnTo>
                <a:cubicBezTo>
                  <a:pt x="11520" y="9744"/>
                  <a:pt x="11217" y="10102"/>
                  <a:pt x="10067" y="10421"/>
                </a:cubicBezTo>
                <a:lnTo>
                  <a:pt x="10067" y="10422"/>
                </a:lnTo>
                <a:close/>
                <a:moveTo>
                  <a:pt x="10067" y="7862"/>
                </a:moveTo>
                <a:cubicBezTo>
                  <a:pt x="9006" y="8156"/>
                  <a:pt x="7590" y="8319"/>
                  <a:pt x="6080" y="8319"/>
                </a:cubicBezTo>
                <a:cubicBezTo>
                  <a:pt x="4570" y="8319"/>
                  <a:pt x="3153" y="8156"/>
                  <a:pt x="2093" y="7862"/>
                </a:cubicBezTo>
                <a:cubicBezTo>
                  <a:pt x="944" y="7543"/>
                  <a:pt x="640" y="7184"/>
                  <a:pt x="640" y="7039"/>
                </a:cubicBezTo>
                <a:lnTo>
                  <a:pt x="640" y="5397"/>
                </a:lnTo>
                <a:cubicBezTo>
                  <a:pt x="955" y="5595"/>
                  <a:pt x="1385" y="5770"/>
                  <a:pt x="1921" y="5919"/>
                </a:cubicBezTo>
                <a:cubicBezTo>
                  <a:pt x="3036" y="6229"/>
                  <a:pt x="4513" y="6399"/>
                  <a:pt x="6080" y="6399"/>
                </a:cubicBezTo>
                <a:cubicBezTo>
                  <a:pt x="7647" y="6399"/>
                  <a:pt x="9124" y="6228"/>
                  <a:pt x="10239" y="5919"/>
                </a:cubicBezTo>
                <a:cubicBezTo>
                  <a:pt x="10775" y="5770"/>
                  <a:pt x="11206" y="5595"/>
                  <a:pt x="11520" y="5397"/>
                </a:cubicBezTo>
                <a:lnTo>
                  <a:pt x="11520" y="7039"/>
                </a:lnTo>
                <a:cubicBezTo>
                  <a:pt x="11520" y="7184"/>
                  <a:pt x="11217" y="7543"/>
                  <a:pt x="10067" y="7862"/>
                </a:cubicBezTo>
                <a:close/>
                <a:moveTo>
                  <a:pt x="10067" y="5302"/>
                </a:moveTo>
                <a:cubicBezTo>
                  <a:pt x="9006" y="5596"/>
                  <a:pt x="7590" y="5759"/>
                  <a:pt x="6080" y="5759"/>
                </a:cubicBezTo>
                <a:cubicBezTo>
                  <a:pt x="4570" y="5759"/>
                  <a:pt x="3153" y="5596"/>
                  <a:pt x="2093" y="5302"/>
                </a:cubicBezTo>
                <a:cubicBezTo>
                  <a:pt x="944" y="4983"/>
                  <a:pt x="640" y="4624"/>
                  <a:pt x="640" y="4479"/>
                </a:cubicBezTo>
                <a:lnTo>
                  <a:pt x="640" y="2837"/>
                </a:lnTo>
                <a:cubicBezTo>
                  <a:pt x="955" y="3035"/>
                  <a:pt x="1385" y="3210"/>
                  <a:pt x="1921" y="3359"/>
                </a:cubicBezTo>
                <a:cubicBezTo>
                  <a:pt x="3036" y="3669"/>
                  <a:pt x="4513" y="3839"/>
                  <a:pt x="6080" y="3839"/>
                </a:cubicBezTo>
                <a:cubicBezTo>
                  <a:pt x="7647" y="3839"/>
                  <a:pt x="9124" y="3668"/>
                  <a:pt x="10239" y="3359"/>
                </a:cubicBezTo>
                <a:cubicBezTo>
                  <a:pt x="10775" y="3210"/>
                  <a:pt x="11206" y="3035"/>
                  <a:pt x="11520" y="2837"/>
                </a:cubicBezTo>
                <a:lnTo>
                  <a:pt x="11520" y="4479"/>
                </a:lnTo>
                <a:cubicBezTo>
                  <a:pt x="11520" y="4624"/>
                  <a:pt x="11217" y="4983"/>
                  <a:pt x="10067" y="53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0B2C497C-82E2-9244-E99C-6895397FD496}"/>
              </a:ext>
            </a:extLst>
          </p:cNvPr>
          <p:cNvSpPr txBox="1"/>
          <p:nvPr/>
        </p:nvSpPr>
        <p:spPr>
          <a:xfrm>
            <a:off x="2886708" y="4588003"/>
            <a:ext cx="145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In-house library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C1C9197A-3A2A-62B8-6B7D-6E07946B867F}"/>
              </a:ext>
            </a:extLst>
          </p:cNvPr>
          <p:cNvSpPr txBox="1"/>
          <p:nvPr/>
        </p:nvSpPr>
        <p:spPr>
          <a:xfrm>
            <a:off x="3179991" y="3200951"/>
            <a:ext cx="898209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1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zh-CN" sz="11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MS/MS</a:t>
            </a:r>
          </a:p>
        </p:txBody>
      </p:sp>
      <p:sp>
        <p:nvSpPr>
          <p:cNvPr id="272" name="箭头: 左弧形 271">
            <a:extLst>
              <a:ext uri="{FF2B5EF4-FFF2-40B4-BE49-F238E27FC236}">
                <a16:creationId xmlns:a16="http://schemas.microsoft.com/office/drawing/2014/main" id="{A9AC1BF8-6F1A-3623-E54D-2165BBBDF803}"/>
              </a:ext>
            </a:extLst>
          </p:cNvPr>
          <p:cNvSpPr/>
          <p:nvPr/>
        </p:nvSpPr>
        <p:spPr>
          <a:xfrm>
            <a:off x="2900677" y="3658079"/>
            <a:ext cx="228416" cy="700524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0F13382-91D0-70F0-E316-69D06DD13D19}"/>
              </a:ext>
            </a:extLst>
          </p:cNvPr>
          <p:cNvSpPr txBox="1"/>
          <p:nvPr/>
        </p:nvSpPr>
        <p:spPr>
          <a:xfrm>
            <a:off x="3331919" y="2488814"/>
            <a:ext cx="135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6-plex Mix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3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0DDC3-A00D-EAD8-2DE3-63583C6E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F3262AC-B6E5-EA78-D8C7-22F33F8BB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21" t="16340" r="23456" b="23790"/>
          <a:stretch/>
        </p:blipFill>
        <p:spPr>
          <a:xfrm>
            <a:off x="722148" y="215913"/>
            <a:ext cx="10747703" cy="64261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41060B-4DBE-BEEE-7105-697D20DB0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7" y="865354"/>
            <a:ext cx="2806032" cy="1181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C85A9C-F0E2-D31E-EC22-41A308485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62" y="1017754"/>
            <a:ext cx="2806032" cy="11813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2F15D6-B177-4DA8-1057-1B5E0FF4D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14" y="1194270"/>
            <a:ext cx="2806032" cy="11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295</Words>
  <Application>Microsoft Office PowerPoint</Application>
  <PresentationFormat>宽屏</PresentationFormat>
  <Paragraphs>203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Xiaoyue Cheng</dc:creator>
  <cp:lastModifiedBy>Barry Song</cp:lastModifiedBy>
  <cp:revision>13</cp:revision>
  <dcterms:created xsi:type="dcterms:W3CDTF">2025-01-11T09:09:06Z</dcterms:created>
  <dcterms:modified xsi:type="dcterms:W3CDTF">2025-01-11T09:51:45Z</dcterms:modified>
</cp:coreProperties>
</file>