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2B0CE6B1-F280-46A1-84D4-9FC1A92F0A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E5BB-52D2-41E2-8EEB-2FA542502B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90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89DC5-1E7A-4987-ACDB-82BFEF8B0E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9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2B0CE6B1-F280-46A1-84D4-9FC1A92F0A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26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CEAB-33F9-4544-BB29-8CE031174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70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9C5D-C6AB-4A60-A93D-25304D71B4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02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39E30-7DD7-4878-87C7-9DBC0F3FEF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73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F888-173C-4C48-B96A-64003621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55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DB17-3AA7-4DDC-A417-7290A60525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11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D30AA-2974-44F1-B1EE-08EE6E0306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02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073D-3E69-4E65-8C48-7845B8BC7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1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CEAB-33F9-4544-BB29-8CE031174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31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342B-F6CB-48DB-AB98-DB0AACFA0E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94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E5BB-52D2-41E2-8EEB-2FA542502B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43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89DC5-1E7A-4987-ACDB-82BFEF8B0E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994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6B4A34C1-814A-44B4-A027-734D5D9554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569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A035C-1140-4641-A525-6C4C113E9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133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1D4D-99F4-461C-B849-24B45399C4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002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80D4-1E8E-418B-B2C2-529A3AE522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307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B8B05-69BC-48AA-B691-5CC8706998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524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379E0-7774-4CE3-80EE-BF90CE7191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72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1DCC1-94C6-460D-9432-5A8B3A862D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0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9C5D-C6AB-4A60-A93D-25304D71B4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902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3B69B-3A35-4BA4-A18E-3A071E5E17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94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7E7C-C7C4-41CD-9C2E-050A6D5A84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54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989E-9ED1-44D2-99A8-738928BA98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149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B1AB-7A6A-422B-89AF-A1AD53D18A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39E30-7DD7-4878-87C7-9DBC0F3FEF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0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F888-173C-4C48-B96A-64003621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DB17-3AA7-4DDC-A417-7290A60525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0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D30AA-2974-44F1-B1EE-08EE6E0306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4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073D-3E69-4E65-8C48-7845B8BC7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7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342B-F6CB-48DB-AB98-DB0AACFA0E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70AEB-A6C5-4825-814A-E5F5BB3FC03C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5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70AEB-A6C5-4825-814A-E5F5BB3FC03C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FAC280-72EF-49B2-81B1-B02123997767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4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3113" y="1844675"/>
            <a:ext cx="5791200" cy="1143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菲涅尔圆孔衍射仿真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16725" y="4292600"/>
            <a:ext cx="3136900" cy="21605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组员：</a:t>
            </a:r>
            <a:r>
              <a:rPr lang="zh-CN" altLang="en-US" dirty="0"/>
              <a:t>欧津东</a:t>
            </a:r>
          </a:p>
          <a:p>
            <a:pPr eaLnBrk="1" hangingPunct="1"/>
            <a:r>
              <a:rPr lang="zh-CN" altLang="en-US" dirty="0" smtClean="0"/>
              <a:t>      </a:t>
            </a:r>
            <a:r>
              <a:rPr lang="zh-CN" altLang="en-US" dirty="0" smtClean="0"/>
              <a:t>  宋超鑫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</a:t>
            </a:r>
            <a:r>
              <a:rPr lang="zh-CN" altLang="en-US" dirty="0" smtClean="0"/>
              <a:t>  黄景晟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145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</a:t>
            </a:r>
            <a:r>
              <a:rPr lang="zh-CN" altLang="en-US" sz="2800" dirty="0" smtClean="0"/>
              <a:t>仿真</a:t>
            </a:r>
            <a:r>
              <a:rPr lang="en-US" altLang="zh-CN" sz="2800" dirty="0" smtClean="0"/>
              <a:t>——MATLAB</a:t>
            </a:r>
            <a:r>
              <a:rPr lang="zh-CN" altLang="en-US" sz="2800" dirty="0" smtClean="0"/>
              <a:t>程序设计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45910" y="1392642"/>
            <a:ext cx="540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350;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500e-6;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波长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2*pi/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 = 12.5;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观测距离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确定衍射屏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 = 500;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衍射屏像素点数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0.25;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圆孔半径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(N, N);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[m, n] = meshgrid(linspace(-N/step, N/step, N));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 = (m.^2+n.^2).^(1/2);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find(D &lt;= r);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1;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圆孔处透射系数为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1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q = exp(j*k*(m.^2+n.^2)/2/z);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subplot(2,2,1);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绘制衍射屏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0424" y="1378994"/>
            <a:ext cx="5677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500;M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500;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接收屏像素点数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y]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(-L/step, L/step, M));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 = exp(j*k*z)*exp((j*k*(x.^2+y.^2))/(2*z))/(j*lamda*z);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fftshift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(fft2(I.*q));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 = h.*B; 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abs(G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取绝对值计算光场强度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subplot(2,2,2);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(C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绘制衍射图像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image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;colormap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(hot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subplot(2,2,3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);mesh(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x,y,abs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光强分布三维图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subplot(2,2,4);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C(251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取剖面处的光场强度数据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 = d/max(d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归一化处理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plot(d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绘制衍射图像中心剖面处的光场强度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47768"/>
              </p:ext>
            </p:extLst>
          </p:nvPr>
        </p:nvGraphicFramePr>
        <p:xfrm>
          <a:off x="1738287" y="6116107"/>
          <a:ext cx="7952158" cy="73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4533840" imgH="419040" progId="Equation.DSMT4">
                  <p:embed/>
                </p:oleObj>
              </mc:Choice>
              <mc:Fallback>
                <p:oleObj name="Equation" r:id="rId3" imgW="4533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8287" y="6116107"/>
                        <a:ext cx="7952158" cy="735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950424" y="2238238"/>
            <a:ext cx="5786651" cy="131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效果图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41" y="1438507"/>
            <a:ext cx="6070578" cy="52665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0800" y="2462999"/>
            <a:ext cx="122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衍射屏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287299" y="2522012"/>
            <a:ext cx="148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衍射图像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7105" y="5106537"/>
            <a:ext cx="166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衍射区域光场强度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87299" y="5106537"/>
            <a:ext cx="183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中心剖线处光场强度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25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下的衍射图像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51" y="4431350"/>
            <a:ext cx="2868049" cy="2361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1" y="1788448"/>
            <a:ext cx="2794989" cy="2539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30" y="4431351"/>
            <a:ext cx="2794989" cy="23619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66" y="1788448"/>
            <a:ext cx="2722850" cy="25399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965" y="4431350"/>
            <a:ext cx="2722850" cy="23619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751" y="1788448"/>
            <a:ext cx="2868049" cy="25399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3715" y="1453326"/>
            <a:ext cx="191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F=20    z=6.25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28694" y="1410551"/>
            <a:ext cx="215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F=15    z=9.375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726912" y="1401735"/>
            <a:ext cx="1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F=10    z=12.5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下的衍射图像</a:t>
            </a:r>
            <a:endParaRPr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0" y="1852508"/>
            <a:ext cx="2664868" cy="25393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09" y="4440822"/>
            <a:ext cx="2664869" cy="23614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r="6159"/>
          <a:stretch/>
        </p:blipFill>
        <p:spPr>
          <a:xfrm>
            <a:off x="4432574" y="1852508"/>
            <a:ext cx="2662406" cy="25393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573" y="4440822"/>
            <a:ext cx="2738501" cy="23614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103" y="1852508"/>
            <a:ext cx="2741688" cy="25393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103" y="4440822"/>
            <a:ext cx="2741688" cy="236141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448899" y="1492394"/>
            <a:ext cx="14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F=5    z=25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22990" y="1483176"/>
            <a:ext cx="174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F=2.5    z=50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26015" y="1483176"/>
            <a:ext cx="164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    z=125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2" y="1524667"/>
            <a:ext cx="10552381" cy="533333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9280478" y="1774209"/>
            <a:ext cx="0" cy="4612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17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9" y="1441873"/>
            <a:ext cx="10447619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47" y="1486512"/>
            <a:ext cx="10007706" cy="52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5025" y="3141664"/>
            <a:ext cx="3134200" cy="82867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谢  谢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355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굴림</vt:lpstr>
      <vt:lpstr>-봄IIB</vt:lpstr>
      <vt:lpstr>-봄IIL</vt:lpstr>
      <vt:lpstr>-봄IIM</vt:lpstr>
      <vt:lpstr>Arial</vt:lpstr>
      <vt:lpstr>Courier New</vt:lpstr>
      <vt:lpstr>B109</vt:lpstr>
      <vt:lpstr>1_B109</vt:lpstr>
      <vt:lpstr>2_B109</vt:lpstr>
      <vt:lpstr>Equation</vt:lpstr>
      <vt:lpstr>菲涅尔圆孔衍射仿真</vt:lpstr>
      <vt:lpstr>菲涅尔圆孔衍射仿真——MATLAB程序设计</vt:lpstr>
      <vt:lpstr>菲涅尔圆孔衍射仿真——效果图</vt:lpstr>
      <vt:lpstr>菲涅尔圆孔衍射仿真——不同F下的衍射图像</vt:lpstr>
      <vt:lpstr>菲涅尔圆孔衍射仿真——不同F下的衍射图像</vt:lpstr>
      <vt:lpstr>菲涅尔圆孔衍射仿真——不同F下的中心点处光场强度</vt:lpstr>
      <vt:lpstr>菲涅尔圆孔衍射仿真——不同F下的中心点处光场强度</vt:lpstr>
      <vt:lpstr>菲涅尔圆孔衍射仿真——不同F下的中心点处光场强度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15</cp:revision>
  <dcterms:created xsi:type="dcterms:W3CDTF">2018-12-09T16:10:51Z</dcterms:created>
  <dcterms:modified xsi:type="dcterms:W3CDTF">2018-12-10T06:14:49Z</dcterms:modified>
</cp:coreProperties>
</file>