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9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1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EA3F-3ED0-495C-AACD-97C8452D7A82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FFB6-AF65-46FA-9F0A-9AC5245AF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144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21197" y="356616"/>
            <a:ext cx="46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Team 4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What’s your personality 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6080" y="2493819"/>
            <a:ext cx="3295365" cy="3122521"/>
            <a:chOff x="1109906" y="2569580"/>
            <a:chExt cx="3356658" cy="331035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9906" y="2569580"/>
              <a:ext cx="3356658" cy="24306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96985" y="2795341"/>
              <a:ext cx="1782502" cy="35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New Recording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40524" y="3164181"/>
              <a:ext cx="1691830" cy="29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00 : 00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487002" y="4106811"/>
              <a:ext cx="648183" cy="6366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961757" y="5451676"/>
              <a:ext cx="1743627" cy="42826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Submit</a:t>
              </a:r>
              <a:endParaRPr lang="ko-KR" altLang="en-US" sz="1600" dirty="0"/>
            </a:p>
          </p:txBody>
        </p:sp>
        <p:sp>
          <p:nvSpPr>
            <p:cNvPr id="2" name="타원 1"/>
            <p:cNvSpPr/>
            <p:nvPr/>
          </p:nvSpPr>
          <p:spPr>
            <a:xfrm>
              <a:off x="2560320" y="4189615"/>
              <a:ext cx="498764" cy="48213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039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1"/>
            <a:ext cx="9144000" cy="144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1197" y="356616"/>
            <a:ext cx="46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Team 4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What’s your personality 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964653" y="2470480"/>
            <a:ext cx="3214694" cy="3135072"/>
            <a:chOff x="6880172" y="2569580"/>
            <a:chExt cx="3356658" cy="331035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880172" y="2569580"/>
              <a:ext cx="3356658" cy="243068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67251" y="2795341"/>
              <a:ext cx="1782502" cy="35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New Recording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12585" y="3166523"/>
              <a:ext cx="1691830" cy="29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00 : 01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558501" y="3772272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41451" y="3771490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722476" y="3771819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803501" y="3771489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884526" y="3771973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65551" y="3773022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048780" y="3772272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31730" y="3771490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12755" y="3771819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293780" y="3769108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374805" y="3771973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55830" y="3770641"/>
              <a:ext cx="45719" cy="764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8257267" y="4106810"/>
              <a:ext cx="648183" cy="6366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409668" y="4253092"/>
              <a:ext cx="343382" cy="34404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732023" y="5451676"/>
              <a:ext cx="1743627" cy="42826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Submit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85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0 Things We Can Learn From the Incredible Steve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3" y="2717582"/>
            <a:ext cx="2488400" cy="24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9043" y="2717582"/>
            <a:ext cx="22445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 Entrepreneur</a:t>
            </a:r>
          </a:p>
          <a:p>
            <a:endParaRPr lang="en-US" altLang="ko-KR" sz="1350" dirty="0"/>
          </a:p>
          <a:p>
            <a:r>
              <a:rPr lang="en-US" altLang="ko-KR" sz="1350" dirty="0"/>
              <a:t>-  Strong leadership</a:t>
            </a:r>
          </a:p>
          <a:p>
            <a:endParaRPr lang="en-US" altLang="ko-KR" sz="1350" dirty="0"/>
          </a:p>
          <a:p>
            <a:r>
              <a:rPr lang="en-US" altLang="ko-KR" sz="1350" dirty="0"/>
              <a:t>-  Highly self motivation</a:t>
            </a:r>
          </a:p>
          <a:p>
            <a:endParaRPr lang="en-US" altLang="ko-KR" sz="1350" dirty="0"/>
          </a:p>
          <a:p>
            <a:r>
              <a:rPr lang="en-US" altLang="ko-KR" sz="1350" dirty="0"/>
              <a:t>-  Competitive spirit</a:t>
            </a:r>
          </a:p>
          <a:p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Intense focus</a:t>
            </a:r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High self-confidence</a:t>
            </a:r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Assertive</a:t>
            </a:r>
            <a:endParaRPr lang="en-US" altLang="ko-KR" sz="1350" dirty="0"/>
          </a:p>
          <a:p>
            <a:endParaRPr lang="en-US" altLang="ko-KR" sz="135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7935" y="2717582"/>
            <a:ext cx="1771648" cy="24865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Steve Jobs</a:t>
            </a:r>
          </a:p>
          <a:p>
            <a:pPr algn="ctr"/>
            <a:endParaRPr lang="en-US" altLang="ko-KR" sz="135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Taylor Swift</a:t>
            </a: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Megan Fox</a:t>
            </a: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Dr. Dre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144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321197" y="356616"/>
            <a:ext cx="46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Team 4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What’s your personality 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0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59</Words>
  <Application>Microsoft Office PowerPoint</Application>
  <PresentationFormat>화면 슬라이드 쇼(4:3)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동언</dc:creator>
  <cp:lastModifiedBy>김 동언</cp:lastModifiedBy>
  <cp:revision>7</cp:revision>
  <dcterms:created xsi:type="dcterms:W3CDTF">2021-05-24T16:21:39Z</dcterms:created>
  <dcterms:modified xsi:type="dcterms:W3CDTF">2021-05-24T17:45:38Z</dcterms:modified>
</cp:coreProperties>
</file>