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3DFB-881D-4BFD-8697-AE0609A84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E98D5-0E8D-4B6C-93B3-BB68FD657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507E2-ECD7-45E3-8B34-F1B1BBFB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70A-CA29-4422-8BA0-2E44F98F9DC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330CF-28F2-4239-9D39-4564B027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B3589-4060-4120-A632-D03D00E7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4003-9137-481D-871B-DB14BDF0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4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9FCC-4F0A-4760-84AA-7CDB5E65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C4C9E-9310-41ED-B695-F5A134F4E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DC54A-68B1-47D6-9E52-2EF279C6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70A-CA29-4422-8BA0-2E44F98F9DC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D6E9-55DA-4A7B-87F5-0839866B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8289D-3DCE-45DF-A187-E283F12E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4003-9137-481D-871B-DB14BDF0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7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1EB9F-EEA4-4C46-955A-6609430D0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A8BF1-E905-498D-B1C6-EB877BCE9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17B16-2638-42BE-982A-0579EE2E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70A-CA29-4422-8BA0-2E44F98F9DC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0AF22-9F3F-4A92-A826-908C6E9F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3E5F2-9E5D-4490-A0B3-45E1BA69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4003-9137-481D-871B-DB14BDF0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3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5E7F-94B2-4DB4-A689-679EEA9F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B8672-A9D1-43C8-AE4B-8783931D7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FA9C3-973F-466E-BFB2-9B05EAE6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70A-CA29-4422-8BA0-2E44F98F9DC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87F17-A3B1-4007-B247-27571114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30AAF-5E5A-4E80-A044-4C0727B0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4003-9137-481D-871B-DB14BDF0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3A7C-62C2-422D-8931-53B2C3D0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709CC-67BF-440E-A618-29A5A4987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0FB00-312F-4171-BA51-802EDE97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70A-CA29-4422-8BA0-2E44F98F9DC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80FBB-0207-49C8-90D7-CC6FCA51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C2F4E-CB32-45C0-B5FD-B7CAD7CC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4003-9137-481D-871B-DB14BDF0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1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D004-FB4A-41B1-BD33-CC578BBD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E196-C5E1-4423-A903-27BCD7AB8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E7AEC-2D00-4A92-A3A3-C1FB4A021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3AF1E-C6A3-43BD-93E4-D21AA7EC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70A-CA29-4422-8BA0-2E44F98F9DC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BCB54-689D-422F-BF24-7D09CF43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FA85D-C94A-482E-AAFD-F5C0697D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4003-9137-481D-871B-DB14BDF0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5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CB82-9D11-4817-A928-291496CE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92172-4701-4630-B974-F0BBCEBC0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D0952-0D20-4AC1-8BBD-5FF272544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866E5-1CBE-497F-A611-9A8DF2F86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5FB72-1347-45BE-BC0F-9D4F61F0E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61D2B-3AC4-4006-BBA9-BC163A8F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70A-CA29-4422-8BA0-2E44F98F9DC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221DF-5731-4054-A260-50739910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56992-0B2A-41E1-B14C-EB50ADCE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4003-9137-481D-871B-DB14BDF0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4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8904-25DE-41DA-B717-812B0098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8D31B-E6C1-4A95-8AEE-113637E9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70A-CA29-4422-8BA0-2E44F98F9DC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5582B-AAAA-4E52-AF38-3DBEBCC9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1D6BE-58C4-4734-A4E3-51D55CA6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4003-9137-481D-871B-DB14BDF0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4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B045F-0192-4C46-B9E7-92705077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70A-CA29-4422-8BA0-2E44F98F9DC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30E7F-1D30-4D6F-8238-0F31B9AB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E2C57-3722-4D72-8F34-B33BDC75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4003-9137-481D-871B-DB14BDF0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0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464B-AD40-4ADD-A444-77C770B9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32820-A3EB-44BF-9CDE-C4F57A37E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EDFEF-B4F1-46FF-8A66-CA31C9767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3D7C2-C39D-4002-9DA0-4C66581F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70A-CA29-4422-8BA0-2E44F98F9DC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4CCA8-15FB-491D-86DE-D8B5F5B4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C3CB5-9DFA-4F21-AC47-4594A40C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4003-9137-481D-871B-DB14BDF0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1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88A2-9B86-4404-A69E-487548B4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0F603-7024-4D91-BB8D-43A687BBD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A7B4C-09D7-4F93-A4CA-C9AA19A23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06FF3-A38B-4596-AB0C-5CC189FF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70A-CA29-4422-8BA0-2E44F98F9DC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5693F-1192-4012-A083-D47D003E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9E61-A123-4598-8D39-459453C9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4003-9137-481D-871B-DB14BDF0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2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DED0A-3A03-461D-A504-E1B8055B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85710-737A-41A0-90D1-174A370F8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D61D9-3501-45AA-B047-3211FB1E1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070A-CA29-4422-8BA0-2E44F98F9DC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AEBAD-89D5-4D85-8F7B-C878B95B5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5EB54-D57C-4E29-AEEF-D00D0FD16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94003-9137-481D-871B-DB14BDF0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93A3C9-AF97-434E-93C3-356857BA91F8}"/>
              </a:ext>
            </a:extLst>
          </p:cNvPr>
          <p:cNvSpPr/>
          <p:nvPr/>
        </p:nvSpPr>
        <p:spPr>
          <a:xfrm>
            <a:off x="2516697" y="1560352"/>
            <a:ext cx="3280096" cy="3926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7A505A-5E06-496A-9EA5-97778AA663BA}"/>
              </a:ext>
            </a:extLst>
          </p:cNvPr>
          <p:cNvSpPr txBox="1"/>
          <p:nvPr/>
        </p:nvSpPr>
        <p:spPr>
          <a:xfrm>
            <a:off x="5276671" y="1862356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2CE33-34C7-4269-8CB3-E38A80F9B943}"/>
              </a:ext>
            </a:extLst>
          </p:cNvPr>
          <p:cNvSpPr txBox="1"/>
          <p:nvPr/>
        </p:nvSpPr>
        <p:spPr>
          <a:xfrm>
            <a:off x="5245209" y="2231688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Qb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184EE-F35D-4BC0-98CB-474BBD03D6B5}"/>
              </a:ext>
            </a:extLst>
          </p:cNvPr>
          <p:cNvSpPr txBox="1"/>
          <p:nvPr/>
        </p:nvSpPr>
        <p:spPr>
          <a:xfrm>
            <a:off x="5253602" y="2601020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A50C2-E299-461A-9A8D-79B57C027BDD}"/>
              </a:ext>
            </a:extLst>
          </p:cNvPr>
          <p:cNvSpPr txBox="1"/>
          <p:nvPr/>
        </p:nvSpPr>
        <p:spPr>
          <a:xfrm>
            <a:off x="5243111" y="2970352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6E81E-3374-4C85-BF0C-2F7768F05909}"/>
              </a:ext>
            </a:extLst>
          </p:cNvPr>
          <p:cNvSpPr txBox="1"/>
          <p:nvPr/>
        </p:nvSpPr>
        <p:spPr>
          <a:xfrm>
            <a:off x="2597790" y="1862356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9367A-3894-4AE5-8A30-DF608406A217}"/>
              </a:ext>
            </a:extLst>
          </p:cNvPr>
          <p:cNvSpPr txBox="1"/>
          <p:nvPr/>
        </p:nvSpPr>
        <p:spPr>
          <a:xfrm>
            <a:off x="2597790" y="2231688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1E0C12-25A3-489B-B6ED-1D512D7DF6DD}"/>
              </a:ext>
            </a:extLst>
          </p:cNvPr>
          <p:cNvSpPr txBox="1"/>
          <p:nvPr/>
        </p:nvSpPr>
        <p:spPr>
          <a:xfrm>
            <a:off x="2597788" y="2601020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82E63-7749-4273-90EB-2CF4C22D335A}"/>
              </a:ext>
            </a:extLst>
          </p:cNvPr>
          <p:cNvSpPr txBox="1"/>
          <p:nvPr/>
        </p:nvSpPr>
        <p:spPr>
          <a:xfrm>
            <a:off x="2597788" y="2970352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978680-30FE-40A1-BD3F-B71A2FB0FFA2}"/>
              </a:ext>
            </a:extLst>
          </p:cNvPr>
          <p:cNvSpPr txBox="1"/>
          <p:nvPr/>
        </p:nvSpPr>
        <p:spPr>
          <a:xfrm>
            <a:off x="2933349" y="5112982"/>
            <a:ext cx="67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/U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0B817A-5A38-46A1-9D7C-D661DD5D6190}"/>
              </a:ext>
            </a:extLst>
          </p:cNvPr>
          <p:cNvSpPr txBox="1"/>
          <p:nvPr/>
        </p:nvSpPr>
        <p:spPr>
          <a:xfrm>
            <a:off x="4995641" y="3887649"/>
            <a:ext cx="79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431200-C514-422C-89B7-3C7CC467878E}"/>
              </a:ext>
            </a:extLst>
          </p:cNvPr>
          <p:cNvSpPr txBox="1"/>
          <p:nvPr/>
        </p:nvSpPr>
        <p:spPr>
          <a:xfrm>
            <a:off x="4160940" y="5112982"/>
            <a:ext cx="7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E4045-032A-4625-A31C-7326EB39A11B}"/>
              </a:ext>
            </a:extLst>
          </p:cNvPr>
          <p:cNvSpPr txBox="1"/>
          <p:nvPr/>
        </p:nvSpPr>
        <p:spPr>
          <a:xfrm>
            <a:off x="4165136" y="1560352"/>
            <a:ext cx="7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A8C140-CC36-4D3B-8D66-9CFDFC0FF75A}"/>
              </a:ext>
            </a:extLst>
          </p:cNvPr>
          <p:cNvSpPr txBox="1"/>
          <p:nvPr/>
        </p:nvSpPr>
        <p:spPr>
          <a:xfrm>
            <a:off x="2456223" y="4256981"/>
            <a:ext cx="7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7430D-405D-4D99-A379-DDB2D6D454DB}"/>
              </a:ext>
            </a:extLst>
          </p:cNvPr>
          <p:cNvSpPr txBox="1"/>
          <p:nvPr/>
        </p:nvSpPr>
        <p:spPr>
          <a:xfrm>
            <a:off x="8279934" y="1082180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Generic Up-Down Counter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4DF3FB-FFED-4C8A-BA4E-E66F4E91332C}"/>
              </a:ext>
            </a:extLst>
          </p:cNvPr>
          <p:cNvSpPr txBox="1"/>
          <p:nvPr/>
        </p:nvSpPr>
        <p:spPr>
          <a:xfrm>
            <a:off x="1423329" y="2416354"/>
            <a:ext cx="84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420531-6B4F-4B21-8601-E782ABC5F378}"/>
              </a:ext>
            </a:extLst>
          </p:cNvPr>
          <p:cNvSpPr txBox="1"/>
          <p:nvPr/>
        </p:nvSpPr>
        <p:spPr>
          <a:xfrm>
            <a:off x="1444652" y="4256981"/>
            <a:ext cx="7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0C008E-6B33-4C66-A1C8-4DF1F8FA0653}"/>
              </a:ext>
            </a:extLst>
          </p:cNvPr>
          <p:cNvSpPr txBox="1"/>
          <p:nvPr/>
        </p:nvSpPr>
        <p:spPr>
          <a:xfrm>
            <a:off x="5877883" y="2416354"/>
            <a:ext cx="105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529B86-0BC4-4D4E-92FA-F1EEDB78129E}"/>
              </a:ext>
            </a:extLst>
          </p:cNvPr>
          <p:cNvSpPr txBox="1"/>
          <p:nvPr/>
        </p:nvSpPr>
        <p:spPr>
          <a:xfrm>
            <a:off x="5877882" y="3887649"/>
            <a:ext cx="198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pre-set inputs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85D7B0-D806-4B16-B4A6-442D4D352691}"/>
              </a:ext>
            </a:extLst>
          </p:cNvPr>
          <p:cNvSpPr txBox="1"/>
          <p:nvPr/>
        </p:nvSpPr>
        <p:spPr>
          <a:xfrm>
            <a:off x="2659310" y="5599651"/>
            <a:ext cx="1258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 /Up Direction</a:t>
            </a:r>
          </a:p>
        </p:txBody>
      </p:sp>
    </p:spTree>
    <p:extLst>
      <p:ext uri="{BB962C8B-B14F-4D97-AF65-F5344CB8AC3E}">
        <p14:creationId xmlns:p14="http://schemas.microsoft.com/office/powerpoint/2010/main" val="188511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06010F-272D-4371-B375-EA9F4A6E069D}"/>
              </a:ext>
            </a:extLst>
          </p:cNvPr>
          <p:cNvSpPr/>
          <p:nvPr/>
        </p:nvSpPr>
        <p:spPr>
          <a:xfrm>
            <a:off x="2516697" y="1560352"/>
            <a:ext cx="3280096" cy="3926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EAE3C-2D4D-4415-AC06-BFCA66E4B534}"/>
              </a:ext>
            </a:extLst>
          </p:cNvPr>
          <p:cNvSpPr txBox="1"/>
          <p:nvPr/>
        </p:nvSpPr>
        <p:spPr>
          <a:xfrm>
            <a:off x="5276671" y="1862356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31235-E98A-4F1E-8DF0-E026268D6145}"/>
              </a:ext>
            </a:extLst>
          </p:cNvPr>
          <p:cNvSpPr txBox="1"/>
          <p:nvPr/>
        </p:nvSpPr>
        <p:spPr>
          <a:xfrm>
            <a:off x="5245209" y="2231688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Qb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21185B-6DAE-402C-8A4A-2C5291963020}"/>
              </a:ext>
            </a:extLst>
          </p:cNvPr>
          <p:cNvSpPr txBox="1"/>
          <p:nvPr/>
        </p:nvSpPr>
        <p:spPr>
          <a:xfrm>
            <a:off x="5253602" y="2601020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2D1FE-D422-4E79-8D5A-EB2733A5903D}"/>
              </a:ext>
            </a:extLst>
          </p:cNvPr>
          <p:cNvSpPr txBox="1"/>
          <p:nvPr/>
        </p:nvSpPr>
        <p:spPr>
          <a:xfrm>
            <a:off x="5243111" y="2970352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18CF5-5036-4A10-9096-B3576FAB39A8}"/>
              </a:ext>
            </a:extLst>
          </p:cNvPr>
          <p:cNvSpPr txBox="1"/>
          <p:nvPr/>
        </p:nvSpPr>
        <p:spPr>
          <a:xfrm>
            <a:off x="2597790" y="1862356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9BA46-D5C2-4EF1-8111-D8712B2EDF89}"/>
              </a:ext>
            </a:extLst>
          </p:cNvPr>
          <p:cNvSpPr txBox="1"/>
          <p:nvPr/>
        </p:nvSpPr>
        <p:spPr>
          <a:xfrm>
            <a:off x="2597790" y="2231688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687789-B897-4FC0-998E-6F80C8942D94}"/>
              </a:ext>
            </a:extLst>
          </p:cNvPr>
          <p:cNvSpPr txBox="1"/>
          <p:nvPr/>
        </p:nvSpPr>
        <p:spPr>
          <a:xfrm>
            <a:off x="2597788" y="2601020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17853-F5D1-4FDC-93A8-12140C54EF98}"/>
              </a:ext>
            </a:extLst>
          </p:cNvPr>
          <p:cNvSpPr txBox="1"/>
          <p:nvPr/>
        </p:nvSpPr>
        <p:spPr>
          <a:xfrm>
            <a:off x="2597788" y="2970352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ABBD53-51F8-45DD-85AA-9EC542B1A69A}"/>
              </a:ext>
            </a:extLst>
          </p:cNvPr>
          <p:cNvSpPr txBox="1"/>
          <p:nvPr/>
        </p:nvSpPr>
        <p:spPr>
          <a:xfrm>
            <a:off x="2933349" y="5112982"/>
            <a:ext cx="67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/U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955D1E-7203-4AF5-A6B6-020DA0759143}"/>
              </a:ext>
            </a:extLst>
          </p:cNvPr>
          <p:cNvSpPr txBox="1"/>
          <p:nvPr/>
        </p:nvSpPr>
        <p:spPr>
          <a:xfrm>
            <a:off x="4995641" y="3887649"/>
            <a:ext cx="79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B48DE-7371-480E-BD21-600D09E73042}"/>
              </a:ext>
            </a:extLst>
          </p:cNvPr>
          <p:cNvSpPr txBox="1"/>
          <p:nvPr/>
        </p:nvSpPr>
        <p:spPr>
          <a:xfrm>
            <a:off x="4160940" y="5112982"/>
            <a:ext cx="7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4B0AEA-6148-478F-A99D-47155421A171}"/>
              </a:ext>
            </a:extLst>
          </p:cNvPr>
          <p:cNvSpPr txBox="1"/>
          <p:nvPr/>
        </p:nvSpPr>
        <p:spPr>
          <a:xfrm>
            <a:off x="4165136" y="1560352"/>
            <a:ext cx="7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8CD225-45C5-4274-BFB9-4694E97F753B}"/>
              </a:ext>
            </a:extLst>
          </p:cNvPr>
          <p:cNvSpPr txBox="1"/>
          <p:nvPr/>
        </p:nvSpPr>
        <p:spPr>
          <a:xfrm>
            <a:off x="2456223" y="4256981"/>
            <a:ext cx="7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EE096-8076-4AEA-92F8-CF93288EE5EC}"/>
              </a:ext>
            </a:extLst>
          </p:cNvPr>
          <p:cNvSpPr txBox="1"/>
          <p:nvPr/>
        </p:nvSpPr>
        <p:spPr>
          <a:xfrm>
            <a:off x="8279934" y="1082180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Generic Up-Down Counter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1C36A8-6594-40B7-B44C-21F5D8AA1922}"/>
              </a:ext>
            </a:extLst>
          </p:cNvPr>
          <p:cNvSpPr txBox="1"/>
          <p:nvPr/>
        </p:nvSpPr>
        <p:spPr>
          <a:xfrm>
            <a:off x="1423329" y="2416354"/>
            <a:ext cx="84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A47373-925E-428D-8C59-9E554FC9DBB9}"/>
              </a:ext>
            </a:extLst>
          </p:cNvPr>
          <p:cNvSpPr txBox="1"/>
          <p:nvPr/>
        </p:nvSpPr>
        <p:spPr>
          <a:xfrm>
            <a:off x="1444652" y="4256981"/>
            <a:ext cx="7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469F86-BB17-4E98-B179-C5C21C2359C2}"/>
              </a:ext>
            </a:extLst>
          </p:cNvPr>
          <p:cNvSpPr txBox="1"/>
          <p:nvPr/>
        </p:nvSpPr>
        <p:spPr>
          <a:xfrm>
            <a:off x="5877883" y="2416354"/>
            <a:ext cx="105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FEE8C1-B8EA-49F6-A0B0-EDAFE11B8DCB}"/>
              </a:ext>
            </a:extLst>
          </p:cNvPr>
          <p:cNvSpPr txBox="1"/>
          <p:nvPr/>
        </p:nvSpPr>
        <p:spPr>
          <a:xfrm>
            <a:off x="5877882" y="3887649"/>
            <a:ext cx="198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pre-set inputs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3AA453-58F0-4E9E-AB38-19F1C52E1F92}"/>
              </a:ext>
            </a:extLst>
          </p:cNvPr>
          <p:cNvSpPr txBox="1"/>
          <p:nvPr/>
        </p:nvSpPr>
        <p:spPr>
          <a:xfrm>
            <a:off x="2659310" y="5599651"/>
            <a:ext cx="1258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 /Up Direction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848C73-8497-481B-AA3C-D06A9A764887}"/>
              </a:ext>
            </a:extLst>
          </p:cNvPr>
          <p:cNvSpPr txBox="1"/>
          <p:nvPr/>
        </p:nvSpPr>
        <p:spPr>
          <a:xfrm>
            <a:off x="310393" y="176169"/>
            <a:ext cx="483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count down from 9 to 6, then recycle</a:t>
            </a:r>
          </a:p>
        </p:txBody>
      </p:sp>
    </p:spTree>
    <p:extLst>
      <p:ext uri="{BB962C8B-B14F-4D97-AF65-F5344CB8AC3E}">
        <p14:creationId xmlns:p14="http://schemas.microsoft.com/office/powerpoint/2010/main" val="158158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B855EA-7BF8-40E5-B36B-36E50A34E7B9}"/>
              </a:ext>
            </a:extLst>
          </p:cNvPr>
          <p:cNvSpPr/>
          <p:nvPr/>
        </p:nvSpPr>
        <p:spPr>
          <a:xfrm>
            <a:off x="2516697" y="1560352"/>
            <a:ext cx="3280096" cy="3926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4C1F5-AAB4-4FC1-8CEB-E5FDE394BB45}"/>
              </a:ext>
            </a:extLst>
          </p:cNvPr>
          <p:cNvSpPr txBox="1"/>
          <p:nvPr/>
        </p:nvSpPr>
        <p:spPr>
          <a:xfrm>
            <a:off x="5276671" y="1862356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FDB41-3364-499B-8D17-A12719A8C53F}"/>
              </a:ext>
            </a:extLst>
          </p:cNvPr>
          <p:cNvSpPr txBox="1"/>
          <p:nvPr/>
        </p:nvSpPr>
        <p:spPr>
          <a:xfrm>
            <a:off x="5245209" y="2231688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Qb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BC8E7-723A-4A04-AD56-0DFF63EDB595}"/>
              </a:ext>
            </a:extLst>
          </p:cNvPr>
          <p:cNvSpPr txBox="1"/>
          <p:nvPr/>
        </p:nvSpPr>
        <p:spPr>
          <a:xfrm>
            <a:off x="5253602" y="2601020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6783D-6CC0-404C-BADF-DAD456B01ACB}"/>
              </a:ext>
            </a:extLst>
          </p:cNvPr>
          <p:cNvSpPr txBox="1"/>
          <p:nvPr/>
        </p:nvSpPr>
        <p:spPr>
          <a:xfrm>
            <a:off x="5243111" y="2970352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E94B1-EC1F-4EE0-9896-ECD6CD00911E}"/>
              </a:ext>
            </a:extLst>
          </p:cNvPr>
          <p:cNvSpPr txBox="1"/>
          <p:nvPr/>
        </p:nvSpPr>
        <p:spPr>
          <a:xfrm>
            <a:off x="2597790" y="1862356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FE0AB8-CC5E-4699-8A0B-21C43411CBCD}"/>
              </a:ext>
            </a:extLst>
          </p:cNvPr>
          <p:cNvSpPr txBox="1"/>
          <p:nvPr/>
        </p:nvSpPr>
        <p:spPr>
          <a:xfrm>
            <a:off x="2597790" y="2231688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2E734-16C9-4AA0-B63B-1753BC85C15D}"/>
              </a:ext>
            </a:extLst>
          </p:cNvPr>
          <p:cNvSpPr txBox="1"/>
          <p:nvPr/>
        </p:nvSpPr>
        <p:spPr>
          <a:xfrm>
            <a:off x="2597788" y="2601020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41935F-F2C0-4A17-970D-E6758AF1F685}"/>
              </a:ext>
            </a:extLst>
          </p:cNvPr>
          <p:cNvSpPr txBox="1"/>
          <p:nvPr/>
        </p:nvSpPr>
        <p:spPr>
          <a:xfrm>
            <a:off x="2597788" y="2970352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AB6458-68BB-4E10-851A-2049B695A30B}"/>
              </a:ext>
            </a:extLst>
          </p:cNvPr>
          <p:cNvSpPr txBox="1"/>
          <p:nvPr/>
        </p:nvSpPr>
        <p:spPr>
          <a:xfrm>
            <a:off x="2933349" y="5112982"/>
            <a:ext cx="67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/U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16B718-8C12-4071-8EF8-EFA9E8EAD255}"/>
              </a:ext>
            </a:extLst>
          </p:cNvPr>
          <p:cNvSpPr txBox="1"/>
          <p:nvPr/>
        </p:nvSpPr>
        <p:spPr>
          <a:xfrm>
            <a:off x="4995641" y="3887649"/>
            <a:ext cx="79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6F4FBE-F423-49D2-A2D1-DD614F387311}"/>
              </a:ext>
            </a:extLst>
          </p:cNvPr>
          <p:cNvSpPr txBox="1"/>
          <p:nvPr/>
        </p:nvSpPr>
        <p:spPr>
          <a:xfrm>
            <a:off x="4160940" y="5112982"/>
            <a:ext cx="7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A30FDA-7684-438C-9569-96584D64B3E7}"/>
              </a:ext>
            </a:extLst>
          </p:cNvPr>
          <p:cNvSpPr txBox="1"/>
          <p:nvPr/>
        </p:nvSpPr>
        <p:spPr>
          <a:xfrm>
            <a:off x="4165136" y="1560352"/>
            <a:ext cx="7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D8918E-DDA6-444E-BA06-2187039C09DF}"/>
              </a:ext>
            </a:extLst>
          </p:cNvPr>
          <p:cNvSpPr txBox="1"/>
          <p:nvPr/>
        </p:nvSpPr>
        <p:spPr>
          <a:xfrm>
            <a:off x="2456223" y="4256981"/>
            <a:ext cx="7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892CE7-AB45-4EB8-AE50-7199BD5AE369}"/>
              </a:ext>
            </a:extLst>
          </p:cNvPr>
          <p:cNvSpPr txBox="1"/>
          <p:nvPr/>
        </p:nvSpPr>
        <p:spPr>
          <a:xfrm>
            <a:off x="8279934" y="1082180"/>
            <a:ext cx="1395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C B A  </a:t>
            </a:r>
          </a:p>
          <a:p>
            <a:r>
              <a:rPr lang="en-US" dirty="0"/>
              <a:t> 1 0 0 1   9</a:t>
            </a:r>
          </a:p>
          <a:p>
            <a:r>
              <a:rPr lang="en-US" dirty="0"/>
              <a:t> 1 0 0 0   8</a:t>
            </a:r>
          </a:p>
          <a:p>
            <a:r>
              <a:rPr lang="en-US" dirty="0"/>
              <a:t> 0 1 1 1   7</a:t>
            </a:r>
          </a:p>
          <a:p>
            <a:r>
              <a:rPr lang="en-US" dirty="0"/>
              <a:t> 0 1 1 0   6</a:t>
            </a:r>
          </a:p>
          <a:p>
            <a:r>
              <a:rPr lang="en-US" dirty="0"/>
              <a:t> 0 1 0 1   5</a:t>
            </a:r>
          </a:p>
          <a:p>
            <a:r>
              <a:rPr lang="en-US" dirty="0"/>
              <a:t> 0 1 0 0   4</a:t>
            </a:r>
          </a:p>
          <a:p>
            <a:r>
              <a:rPr lang="en-US" dirty="0"/>
              <a:t> 0 0 1 1   3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E452E-682E-47F6-B977-63CB6FFC3DA7}"/>
              </a:ext>
            </a:extLst>
          </p:cNvPr>
          <p:cNvSpPr txBox="1"/>
          <p:nvPr/>
        </p:nvSpPr>
        <p:spPr>
          <a:xfrm>
            <a:off x="0" y="1300401"/>
            <a:ext cx="20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start with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428B70-AE5D-4F7B-8541-82EFEBE219ED}"/>
              </a:ext>
            </a:extLst>
          </p:cNvPr>
          <p:cNvSpPr txBox="1"/>
          <p:nvPr/>
        </p:nvSpPr>
        <p:spPr>
          <a:xfrm>
            <a:off x="1444652" y="4256981"/>
            <a:ext cx="7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019BB8-0322-4612-9189-63B3A385C5A9}"/>
              </a:ext>
            </a:extLst>
          </p:cNvPr>
          <p:cNvSpPr txBox="1"/>
          <p:nvPr/>
        </p:nvSpPr>
        <p:spPr>
          <a:xfrm>
            <a:off x="5877883" y="2416354"/>
            <a:ext cx="105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CA76DF-AA12-431E-84CF-8B544C2C03F8}"/>
              </a:ext>
            </a:extLst>
          </p:cNvPr>
          <p:cNvSpPr txBox="1"/>
          <p:nvPr/>
        </p:nvSpPr>
        <p:spPr>
          <a:xfrm>
            <a:off x="5877882" y="3887649"/>
            <a:ext cx="198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pre-set inputs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C7ADDA-8FCB-487A-9803-21244F20ADC8}"/>
              </a:ext>
            </a:extLst>
          </p:cNvPr>
          <p:cNvSpPr txBox="1"/>
          <p:nvPr/>
        </p:nvSpPr>
        <p:spPr>
          <a:xfrm>
            <a:off x="2659310" y="5599651"/>
            <a:ext cx="1258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 /Up Direction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F74CE1-6878-41C1-964B-72315374765F}"/>
              </a:ext>
            </a:extLst>
          </p:cNvPr>
          <p:cNvSpPr txBox="1"/>
          <p:nvPr/>
        </p:nvSpPr>
        <p:spPr>
          <a:xfrm>
            <a:off x="7884603" y="721345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0080B7-E259-414B-B08F-04FC659450BF}"/>
              </a:ext>
            </a:extLst>
          </p:cNvPr>
          <p:cNvSpPr txBox="1"/>
          <p:nvPr/>
        </p:nvSpPr>
        <p:spPr>
          <a:xfrm>
            <a:off x="8764398" y="729842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ECBD9E-0D0C-41E6-BB1F-CC2D40F15D8F}"/>
              </a:ext>
            </a:extLst>
          </p:cNvPr>
          <p:cNvCxnSpPr/>
          <p:nvPr/>
        </p:nvCxnSpPr>
        <p:spPr>
          <a:xfrm flipH="1">
            <a:off x="9529894" y="1560352"/>
            <a:ext cx="251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65F4DB-7DB4-46BE-8BD5-E76682663889}"/>
              </a:ext>
            </a:extLst>
          </p:cNvPr>
          <p:cNvCxnSpPr/>
          <p:nvPr/>
        </p:nvCxnSpPr>
        <p:spPr>
          <a:xfrm>
            <a:off x="9781563" y="1561425"/>
            <a:ext cx="0" cy="77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B5C560-9044-4C41-9E28-E53A5730FE0F}"/>
              </a:ext>
            </a:extLst>
          </p:cNvPr>
          <p:cNvCxnSpPr/>
          <p:nvPr/>
        </p:nvCxnSpPr>
        <p:spPr>
          <a:xfrm flipH="1">
            <a:off x="9529894" y="2333537"/>
            <a:ext cx="251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A06B97C-1F4D-4172-BB6E-0AC08218D1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43851" y="2416352"/>
            <a:ext cx="772846" cy="369334"/>
          </a:xfrm>
          <a:prstGeom prst="bentConnector3">
            <a:avLst>
              <a:gd name="adj1" fmla="val 10101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2E5582-55C6-4BC4-AD28-7893418D8A9F}"/>
              </a:ext>
            </a:extLst>
          </p:cNvPr>
          <p:cNvCxnSpPr/>
          <p:nvPr/>
        </p:nvCxnSpPr>
        <p:spPr>
          <a:xfrm flipH="1">
            <a:off x="1702965" y="2785686"/>
            <a:ext cx="788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51CDE69-CBDA-4DF0-80F3-3591A052CDBA}"/>
              </a:ext>
            </a:extLst>
          </p:cNvPr>
          <p:cNvCxnSpPr/>
          <p:nvPr/>
        </p:nvCxnSpPr>
        <p:spPr>
          <a:xfrm>
            <a:off x="1743850" y="2785686"/>
            <a:ext cx="0" cy="301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86ECA3B-24BC-43EB-A611-12E5EA7B5E10}"/>
              </a:ext>
            </a:extLst>
          </p:cNvPr>
          <p:cNvCxnSpPr>
            <a:cxnSpLocks/>
          </p:cNvCxnSpPr>
          <p:nvPr/>
        </p:nvCxnSpPr>
        <p:spPr>
          <a:xfrm>
            <a:off x="1444652" y="3087149"/>
            <a:ext cx="5687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185735F-DD8F-4193-B25D-36BF17EF4591}"/>
              </a:ext>
            </a:extLst>
          </p:cNvPr>
          <p:cNvCxnSpPr>
            <a:cxnSpLocks/>
          </p:cNvCxnSpPr>
          <p:nvPr/>
        </p:nvCxnSpPr>
        <p:spPr>
          <a:xfrm>
            <a:off x="1568741" y="3155018"/>
            <a:ext cx="377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83AF4B7-F6CA-4DAC-BF12-26EB219E5492}"/>
              </a:ext>
            </a:extLst>
          </p:cNvPr>
          <p:cNvCxnSpPr>
            <a:cxnSpLocks/>
          </p:cNvCxnSpPr>
          <p:nvPr/>
        </p:nvCxnSpPr>
        <p:spPr>
          <a:xfrm>
            <a:off x="1702965" y="3229761"/>
            <a:ext cx="1412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D318909-468A-4D26-8BB9-47BB92644353}"/>
              </a:ext>
            </a:extLst>
          </p:cNvPr>
          <p:cNvCxnSpPr>
            <a:cxnSpLocks/>
          </p:cNvCxnSpPr>
          <p:nvPr/>
        </p:nvCxnSpPr>
        <p:spPr>
          <a:xfrm flipH="1">
            <a:off x="2239509" y="3155018"/>
            <a:ext cx="2520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766DA33-52E9-4A08-8157-685BF5DE03E0}"/>
              </a:ext>
            </a:extLst>
          </p:cNvPr>
          <p:cNvCxnSpPr>
            <a:cxnSpLocks/>
          </p:cNvCxnSpPr>
          <p:nvPr/>
        </p:nvCxnSpPr>
        <p:spPr>
          <a:xfrm flipV="1">
            <a:off x="2243704" y="2047023"/>
            <a:ext cx="0" cy="1107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C77433-2CDD-47C6-A75D-727DE6AC880F}"/>
              </a:ext>
            </a:extLst>
          </p:cNvPr>
          <p:cNvCxnSpPr/>
          <p:nvPr/>
        </p:nvCxnSpPr>
        <p:spPr>
          <a:xfrm flipH="1">
            <a:off x="2239509" y="2047022"/>
            <a:ext cx="2771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1018437-AFC3-4CD1-AE2E-5C97FEB9476A}"/>
              </a:ext>
            </a:extLst>
          </p:cNvPr>
          <p:cNvCxnSpPr/>
          <p:nvPr/>
        </p:nvCxnSpPr>
        <p:spPr>
          <a:xfrm flipV="1">
            <a:off x="2239509" y="1199626"/>
            <a:ext cx="0" cy="847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8BE7B92-7C94-48B6-B3FD-FAF73012CEFC}"/>
              </a:ext>
            </a:extLst>
          </p:cNvPr>
          <p:cNvSpPr/>
          <p:nvPr/>
        </p:nvSpPr>
        <p:spPr>
          <a:xfrm>
            <a:off x="2210740" y="20241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B192058-8106-46AA-B4D9-5FECA5C5277F}"/>
              </a:ext>
            </a:extLst>
          </p:cNvPr>
          <p:cNvSpPr/>
          <p:nvPr/>
        </p:nvSpPr>
        <p:spPr>
          <a:xfrm>
            <a:off x="1713565" y="27589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8551663-98BB-4FFD-B708-546EFBC0E807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560118" y="921503"/>
            <a:ext cx="4544" cy="638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130E7EC-F6BB-4591-B133-47C466716252}"/>
              </a:ext>
            </a:extLst>
          </p:cNvPr>
          <p:cNvCxnSpPr>
            <a:cxnSpLocks/>
          </p:cNvCxnSpPr>
          <p:nvPr/>
        </p:nvCxnSpPr>
        <p:spPr>
          <a:xfrm>
            <a:off x="2243704" y="1199626"/>
            <a:ext cx="23164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D312286B-7DEA-43A5-AF2D-9DDD495FC25C}"/>
              </a:ext>
            </a:extLst>
          </p:cNvPr>
          <p:cNvSpPr/>
          <p:nvPr/>
        </p:nvSpPr>
        <p:spPr>
          <a:xfrm>
            <a:off x="4525477" y="1145153"/>
            <a:ext cx="73826" cy="90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54A08767-3BED-48C1-BAF8-7F60D0027240}"/>
              </a:ext>
            </a:extLst>
          </p:cNvPr>
          <p:cNvSpPr/>
          <p:nvPr/>
        </p:nvSpPr>
        <p:spPr>
          <a:xfrm>
            <a:off x="2516697" y="1560352"/>
            <a:ext cx="3280096" cy="3926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8338B1-822B-4373-8394-6485D6A0153A}"/>
              </a:ext>
            </a:extLst>
          </p:cNvPr>
          <p:cNvSpPr txBox="1"/>
          <p:nvPr/>
        </p:nvSpPr>
        <p:spPr>
          <a:xfrm>
            <a:off x="5276671" y="1862356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Qa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EB42CE-D5B0-4B5F-9461-01BB46421E63}"/>
              </a:ext>
            </a:extLst>
          </p:cNvPr>
          <p:cNvSpPr txBox="1"/>
          <p:nvPr/>
        </p:nvSpPr>
        <p:spPr>
          <a:xfrm>
            <a:off x="5245209" y="2231688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Qb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3FA285-3C72-4296-B368-53A580532833}"/>
              </a:ext>
            </a:extLst>
          </p:cNvPr>
          <p:cNvSpPr txBox="1"/>
          <p:nvPr/>
        </p:nvSpPr>
        <p:spPr>
          <a:xfrm>
            <a:off x="5253602" y="2601020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ABE55A-94A0-406D-90B3-13E6B123EAAC}"/>
              </a:ext>
            </a:extLst>
          </p:cNvPr>
          <p:cNvSpPr txBox="1"/>
          <p:nvPr/>
        </p:nvSpPr>
        <p:spPr>
          <a:xfrm>
            <a:off x="5243111" y="2970352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Qd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447E21-0E56-4FBD-9C56-AABFA6EE958E}"/>
              </a:ext>
            </a:extLst>
          </p:cNvPr>
          <p:cNvSpPr txBox="1"/>
          <p:nvPr/>
        </p:nvSpPr>
        <p:spPr>
          <a:xfrm>
            <a:off x="2597790" y="1862356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21A2E6-2F02-4875-B832-73821E05EB98}"/>
              </a:ext>
            </a:extLst>
          </p:cNvPr>
          <p:cNvSpPr txBox="1"/>
          <p:nvPr/>
        </p:nvSpPr>
        <p:spPr>
          <a:xfrm>
            <a:off x="2597790" y="2231688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ABF859-3927-479A-A070-393D42794C94}"/>
              </a:ext>
            </a:extLst>
          </p:cNvPr>
          <p:cNvSpPr txBox="1"/>
          <p:nvPr/>
        </p:nvSpPr>
        <p:spPr>
          <a:xfrm>
            <a:off x="2597788" y="2601020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58D8B4-FFF4-411E-BA70-D153A3E0ECAB}"/>
              </a:ext>
            </a:extLst>
          </p:cNvPr>
          <p:cNvSpPr txBox="1"/>
          <p:nvPr/>
        </p:nvSpPr>
        <p:spPr>
          <a:xfrm>
            <a:off x="2597788" y="2970352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80BCD5-49C1-41D6-A268-80D2AE256833}"/>
              </a:ext>
            </a:extLst>
          </p:cNvPr>
          <p:cNvSpPr txBox="1"/>
          <p:nvPr/>
        </p:nvSpPr>
        <p:spPr>
          <a:xfrm>
            <a:off x="2933349" y="5112982"/>
            <a:ext cx="67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/U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174149-38B9-4CAF-A363-2D1692EC53BB}"/>
              </a:ext>
            </a:extLst>
          </p:cNvPr>
          <p:cNvSpPr txBox="1"/>
          <p:nvPr/>
        </p:nvSpPr>
        <p:spPr>
          <a:xfrm>
            <a:off x="4995641" y="3887649"/>
            <a:ext cx="79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/LOAD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16EA60-841B-46DF-BD02-438D33C3F70C}"/>
              </a:ext>
            </a:extLst>
          </p:cNvPr>
          <p:cNvSpPr txBox="1"/>
          <p:nvPr/>
        </p:nvSpPr>
        <p:spPr>
          <a:xfrm>
            <a:off x="4160940" y="5112982"/>
            <a:ext cx="7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434D20-D4E6-4149-99E8-B8DC778E6238}"/>
              </a:ext>
            </a:extLst>
          </p:cNvPr>
          <p:cNvSpPr txBox="1"/>
          <p:nvPr/>
        </p:nvSpPr>
        <p:spPr>
          <a:xfrm>
            <a:off x="4165136" y="1560352"/>
            <a:ext cx="7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239DC9-5289-48D3-9B4A-B4CB103559D6}"/>
              </a:ext>
            </a:extLst>
          </p:cNvPr>
          <p:cNvSpPr txBox="1"/>
          <p:nvPr/>
        </p:nvSpPr>
        <p:spPr>
          <a:xfrm>
            <a:off x="2456223" y="4256981"/>
            <a:ext cx="7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A97DCD-72C3-4E33-BA7F-3CD7D89DF843}"/>
              </a:ext>
            </a:extLst>
          </p:cNvPr>
          <p:cNvSpPr txBox="1"/>
          <p:nvPr/>
        </p:nvSpPr>
        <p:spPr>
          <a:xfrm>
            <a:off x="8279934" y="1082180"/>
            <a:ext cx="1395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C B A  </a:t>
            </a:r>
          </a:p>
          <a:p>
            <a:r>
              <a:rPr lang="en-US" dirty="0"/>
              <a:t> 1 0 0 1   9</a:t>
            </a:r>
          </a:p>
          <a:p>
            <a:r>
              <a:rPr lang="en-US" dirty="0"/>
              <a:t> 1 0 0 0   8</a:t>
            </a:r>
          </a:p>
          <a:p>
            <a:r>
              <a:rPr lang="en-US" dirty="0"/>
              <a:t> 0 1 1 1   7</a:t>
            </a:r>
          </a:p>
          <a:p>
            <a:r>
              <a:rPr lang="en-US" dirty="0"/>
              <a:t> 0 1 1 0   6</a:t>
            </a:r>
          </a:p>
          <a:p>
            <a:r>
              <a:rPr lang="en-US" dirty="0"/>
              <a:t> 0 1 0 1   5</a:t>
            </a:r>
          </a:p>
          <a:p>
            <a:r>
              <a:rPr lang="en-US" dirty="0"/>
              <a:t> 0 1 0 0   4</a:t>
            </a:r>
          </a:p>
          <a:p>
            <a:r>
              <a:rPr lang="en-US" dirty="0"/>
              <a:t> 0 0 1 1   3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41379C-3E86-45F3-B1B1-D0879F7C4CF9}"/>
              </a:ext>
            </a:extLst>
          </p:cNvPr>
          <p:cNvSpPr txBox="1"/>
          <p:nvPr/>
        </p:nvSpPr>
        <p:spPr>
          <a:xfrm>
            <a:off x="0" y="1300401"/>
            <a:ext cx="20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start with 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EBC5F0-A52B-4D8D-A8F5-2EFF8D78D1AE}"/>
              </a:ext>
            </a:extLst>
          </p:cNvPr>
          <p:cNvSpPr txBox="1"/>
          <p:nvPr/>
        </p:nvSpPr>
        <p:spPr>
          <a:xfrm>
            <a:off x="1444652" y="4256981"/>
            <a:ext cx="7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5C1465-6A3E-4A94-877A-B14A26A60D83}"/>
              </a:ext>
            </a:extLst>
          </p:cNvPr>
          <p:cNvSpPr txBox="1"/>
          <p:nvPr/>
        </p:nvSpPr>
        <p:spPr>
          <a:xfrm>
            <a:off x="5877883" y="2416354"/>
            <a:ext cx="105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6FC142-B04A-4FB2-9088-32A05A27F154}"/>
              </a:ext>
            </a:extLst>
          </p:cNvPr>
          <p:cNvSpPr txBox="1"/>
          <p:nvPr/>
        </p:nvSpPr>
        <p:spPr>
          <a:xfrm>
            <a:off x="5877882" y="3887649"/>
            <a:ext cx="198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pre-set inputs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EAE660-F1D1-46F0-BA43-7A69B312FB51}"/>
              </a:ext>
            </a:extLst>
          </p:cNvPr>
          <p:cNvSpPr txBox="1"/>
          <p:nvPr/>
        </p:nvSpPr>
        <p:spPr>
          <a:xfrm>
            <a:off x="1303437" y="6206272"/>
            <a:ext cx="258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Down Direction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C93B17-902D-474C-820F-DC4B0A221BD2}"/>
              </a:ext>
            </a:extLst>
          </p:cNvPr>
          <p:cNvSpPr txBox="1"/>
          <p:nvPr/>
        </p:nvSpPr>
        <p:spPr>
          <a:xfrm>
            <a:off x="7884603" y="721345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FF425D-8FBE-446D-ABA3-8FD4B2CD1186}"/>
              </a:ext>
            </a:extLst>
          </p:cNvPr>
          <p:cNvSpPr txBox="1"/>
          <p:nvPr/>
        </p:nvSpPr>
        <p:spPr>
          <a:xfrm>
            <a:off x="8764398" y="729842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LSB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6586D73-2259-46E4-B6D5-244C1583DAEC}"/>
              </a:ext>
            </a:extLst>
          </p:cNvPr>
          <p:cNvCxnSpPr/>
          <p:nvPr/>
        </p:nvCxnSpPr>
        <p:spPr>
          <a:xfrm flipH="1">
            <a:off x="9529894" y="1560352"/>
            <a:ext cx="251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8138E83-1EF6-4BFE-AC4A-F597E022E479}"/>
              </a:ext>
            </a:extLst>
          </p:cNvPr>
          <p:cNvCxnSpPr/>
          <p:nvPr/>
        </p:nvCxnSpPr>
        <p:spPr>
          <a:xfrm>
            <a:off x="9781563" y="1561425"/>
            <a:ext cx="0" cy="77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296AA6-F7B4-4AA1-A476-AF3010C0620A}"/>
              </a:ext>
            </a:extLst>
          </p:cNvPr>
          <p:cNvCxnSpPr/>
          <p:nvPr/>
        </p:nvCxnSpPr>
        <p:spPr>
          <a:xfrm flipH="1">
            <a:off x="9529894" y="2333537"/>
            <a:ext cx="251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80C1A10D-6847-4FD8-B9C8-7D3EAB6B9B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43851" y="2416352"/>
            <a:ext cx="772846" cy="369334"/>
          </a:xfrm>
          <a:prstGeom prst="bentConnector3">
            <a:avLst>
              <a:gd name="adj1" fmla="val 10101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8480CFC-BFCB-47EA-BDAB-14EC07AF69B0}"/>
              </a:ext>
            </a:extLst>
          </p:cNvPr>
          <p:cNvCxnSpPr/>
          <p:nvPr/>
        </p:nvCxnSpPr>
        <p:spPr>
          <a:xfrm flipH="1">
            <a:off x="1702965" y="2785686"/>
            <a:ext cx="788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788681-4BD7-4A3B-87E0-8FC3EFA76443}"/>
              </a:ext>
            </a:extLst>
          </p:cNvPr>
          <p:cNvCxnSpPr/>
          <p:nvPr/>
        </p:nvCxnSpPr>
        <p:spPr>
          <a:xfrm>
            <a:off x="1743850" y="2785686"/>
            <a:ext cx="0" cy="301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7BEE093-76FE-4BFB-9C1B-3A7BEA33D84F}"/>
              </a:ext>
            </a:extLst>
          </p:cNvPr>
          <p:cNvCxnSpPr>
            <a:cxnSpLocks/>
          </p:cNvCxnSpPr>
          <p:nvPr/>
        </p:nvCxnSpPr>
        <p:spPr>
          <a:xfrm>
            <a:off x="1444652" y="3087149"/>
            <a:ext cx="5687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4120176-A5F2-4C6C-82F6-6304BE0EE0AC}"/>
              </a:ext>
            </a:extLst>
          </p:cNvPr>
          <p:cNvCxnSpPr>
            <a:cxnSpLocks/>
          </p:cNvCxnSpPr>
          <p:nvPr/>
        </p:nvCxnSpPr>
        <p:spPr>
          <a:xfrm>
            <a:off x="1568741" y="3155018"/>
            <a:ext cx="377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C3701A8-8386-40CA-B49E-B72F0E130DD4}"/>
              </a:ext>
            </a:extLst>
          </p:cNvPr>
          <p:cNvCxnSpPr>
            <a:cxnSpLocks/>
          </p:cNvCxnSpPr>
          <p:nvPr/>
        </p:nvCxnSpPr>
        <p:spPr>
          <a:xfrm>
            <a:off x="1702965" y="3229761"/>
            <a:ext cx="1412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0AE36A-8F10-4E32-BAE4-CF2EADF29D6A}"/>
              </a:ext>
            </a:extLst>
          </p:cNvPr>
          <p:cNvCxnSpPr>
            <a:cxnSpLocks/>
          </p:cNvCxnSpPr>
          <p:nvPr/>
        </p:nvCxnSpPr>
        <p:spPr>
          <a:xfrm flipH="1">
            <a:off x="2239509" y="3155018"/>
            <a:ext cx="2520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905F362-8524-415F-99F8-EDF844415621}"/>
              </a:ext>
            </a:extLst>
          </p:cNvPr>
          <p:cNvCxnSpPr>
            <a:cxnSpLocks/>
          </p:cNvCxnSpPr>
          <p:nvPr/>
        </p:nvCxnSpPr>
        <p:spPr>
          <a:xfrm flipV="1">
            <a:off x="2243704" y="2047023"/>
            <a:ext cx="0" cy="1107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12B74A-8DF1-403C-A5E9-F371B864151E}"/>
              </a:ext>
            </a:extLst>
          </p:cNvPr>
          <p:cNvCxnSpPr/>
          <p:nvPr/>
        </p:nvCxnSpPr>
        <p:spPr>
          <a:xfrm flipH="1">
            <a:off x="2239509" y="2047022"/>
            <a:ext cx="2771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90B5CBC-D641-4DF1-AF29-602D1CB6C71A}"/>
              </a:ext>
            </a:extLst>
          </p:cNvPr>
          <p:cNvCxnSpPr/>
          <p:nvPr/>
        </p:nvCxnSpPr>
        <p:spPr>
          <a:xfrm flipV="1">
            <a:off x="2239509" y="1199626"/>
            <a:ext cx="0" cy="847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1A6D753F-5595-4377-B834-77A41CAF259B}"/>
              </a:ext>
            </a:extLst>
          </p:cNvPr>
          <p:cNvSpPr/>
          <p:nvPr/>
        </p:nvSpPr>
        <p:spPr>
          <a:xfrm>
            <a:off x="2210740" y="20241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429FD46-A9B7-4657-B72D-8E0998D3670D}"/>
              </a:ext>
            </a:extLst>
          </p:cNvPr>
          <p:cNvSpPr/>
          <p:nvPr/>
        </p:nvSpPr>
        <p:spPr>
          <a:xfrm>
            <a:off x="1713565" y="27589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3D307A0-9519-42C8-9A55-B8283CA70CD8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4560118" y="921503"/>
            <a:ext cx="4544" cy="638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8DFC6AC-AD7A-44A2-BE7A-B03D39724D5F}"/>
              </a:ext>
            </a:extLst>
          </p:cNvPr>
          <p:cNvCxnSpPr>
            <a:cxnSpLocks/>
          </p:cNvCxnSpPr>
          <p:nvPr/>
        </p:nvCxnSpPr>
        <p:spPr>
          <a:xfrm>
            <a:off x="2243704" y="1199626"/>
            <a:ext cx="23164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C308ABA8-6117-433D-A24C-D83C39A3D403}"/>
              </a:ext>
            </a:extLst>
          </p:cNvPr>
          <p:cNvSpPr/>
          <p:nvPr/>
        </p:nvSpPr>
        <p:spPr>
          <a:xfrm>
            <a:off x="4525477" y="1145153"/>
            <a:ext cx="73826" cy="90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D121F70-401F-4F26-8000-B01CDB0E3CCB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270307" y="5482314"/>
            <a:ext cx="1" cy="558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B0E3F50-0C20-4403-88DD-DB8175644952}"/>
              </a:ext>
            </a:extLst>
          </p:cNvPr>
          <p:cNvCxnSpPr>
            <a:cxnSpLocks/>
          </p:cNvCxnSpPr>
          <p:nvPr/>
        </p:nvCxnSpPr>
        <p:spPr>
          <a:xfrm flipH="1">
            <a:off x="2256459" y="6036313"/>
            <a:ext cx="99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D07C518-3F2B-4BBB-8DA1-85A647068E1E}"/>
              </a:ext>
            </a:extLst>
          </p:cNvPr>
          <p:cNvCxnSpPr>
            <a:cxnSpLocks/>
          </p:cNvCxnSpPr>
          <p:nvPr/>
        </p:nvCxnSpPr>
        <p:spPr>
          <a:xfrm>
            <a:off x="2233599" y="3162976"/>
            <a:ext cx="22860" cy="287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9714D74-C117-4D7E-B9E4-8257FE3DC1D4}"/>
              </a:ext>
            </a:extLst>
          </p:cNvPr>
          <p:cNvSpPr/>
          <p:nvPr/>
        </p:nvSpPr>
        <p:spPr>
          <a:xfrm>
            <a:off x="2206484" y="3107025"/>
            <a:ext cx="61837" cy="74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1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BC9E12-8EFD-44B5-B7EB-798FAE04F78F}"/>
              </a:ext>
            </a:extLst>
          </p:cNvPr>
          <p:cNvSpPr/>
          <p:nvPr/>
        </p:nvSpPr>
        <p:spPr>
          <a:xfrm>
            <a:off x="2516697" y="1560352"/>
            <a:ext cx="3280096" cy="3926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07B0F-928D-4E14-8DE9-E521D719BAB2}"/>
              </a:ext>
            </a:extLst>
          </p:cNvPr>
          <p:cNvSpPr txBox="1"/>
          <p:nvPr/>
        </p:nvSpPr>
        <p:spPr>
          <a:xfrm>
            <a:off x="5276671" y="1862356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B6CEE-3077-4F5A-8BBB-570403A1FA33}"/>
              </a:ext>
            </a:extLst>
          </p:cNvPr>
          <p:cNvSpPr txBox="1"/>
          <p:nvPr/>
        </p:nvSpPr>
        <p:spPr>
          <a:xfrm>
            <a:off x="5245209" y="2231688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Qb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C234B-BC95-4C74-9302-DC80C4B69C1B}"/>
              </a:ext>
            </a:extLst>
          </p:cNvPr>
          <p:cNvSpPr txBox="1"/>
          <p:nvPr/>
        </p:nvSpPr>
        <p:spPr>
          <a:xfrm>
            <a:off x="5253602" y="2601020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EF8FA-3154-4EE9-8E3A-FC3DB545381B}"/>
              </a:ext>
            </a:extLst>
          </p:cNvPr>
          <p:cNvSpPr txBox="1"/>
          <p:nvPr/>
        </p:nvSpPr>
        <p:spPr>
          <a:xfrm>
            <a:off x="5243111" y="2970352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9FB1C1-8C75-4DF6-9A1B-9CB8C2FB8927}"/>
              </a:ext>
            </a:extLst>
          </p:cNvPr>
          <p:cNvSpPr txBox="1"/>
          <p:nvPr/>
        </p:nvSpPr>
        <p:spPr>
          <a:xfrm>
            <a:off x="2597790" y="1862356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5A21-B60F-4FE4-A957-F4C50A0EF5A7}"/>
              </a:ext>
            </a:extLst>
          </p:cNvPr>
          <p:cNvSpPr txBox="1"/>
          <p:nvPr/>
        </p:nvSpPr>
        <p:spPr>
          <a:xfrm>
            <a:off x="2597790" y="2231688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8C26B6-21D8-4A1C-8E27-1BDE6724425F}"/>
              </a:ext>
            </a:extLst>
          </p:cNvPr>
          <p:cNvSpPr txBox="1"/>
          <p:nvPr/>
        </p:nvSpPr>
        <p:spPr>
          <a:xfrm>
            <a:off x="2597788" y="2601020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398562-6A6C-480E-BA3F-E1A6597E88FF}"/>
              </a:ext>
            </a:extLst>
          </p:cNvPr>
          <p:cNvSpPr txBox="1"/>
          <p:nvPr/>
        </p:nvSpPr>
        <p:spPr>
          <a:xfrm>
            <a:off x="2597788" y="2970352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996189-A3F4-4028-AE69-E2E867607878}"/>
              </a:ext>
            </a:extLst>
          </p:cNvPr>
          <p:cNvSpPr txBox="1"/>
          <p:nvPr/>
        </p:nvSpPr>
        <p:spPr>
          <a:xfrm>
            <a:off x="2933349" y="5112982"/>
            <a:ext cx="67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/U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87B52-0131-4168-B713-6CA71B6E820E}"/>
              </a:ext>
            </a:extLst>
          </p:cNvPr>
          <p:cNvSpPr txBox="1"/>
          <p:nvPr/>
        </p:nvSpPr>
        <p:spPr>
          <a:xfrm>
            <a:off x="4995641" y="3887649"/>
            <a:ext cx="79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D94850-CD80-4A4F-AC35-4D8FA0DA4230}"/>
              </a:ext>
            </a:extLst>
          </p:cNvPr>
          <p:cNvSpPr txBox="1"/>
          <p:nvPr/>
        </p:nvSpPr>
        <p:spPr>
          <a:xfrm>
            <a:off x="4160940" y="5112982"/>
            <a:ext cx="7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497B61-DF90-41A5-BE8B-8E4E83FF2514}"/>
              </a:ext>
            </a:extLst>
          </p:cNvPr>
          <p:cNvSpPr txBox="1"/>
          <p:nvPr/>
        </p:nvSpPr>
        <p:spPr>
          <a:xfrm>
            <a:off x="4165136" y="1560352"/>
            <a:ext cx="7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987D0B-434C-468D-BCC1-98E7159DC98B}"/>
              </a:ext>
            </a:extLst>
          </p:cNvPr>
          <p:cNvSpPr txBox="1"/>
          <p:nvPr/>
        </p:nvSpPr>
        <p:spPr>
          <a:xfrm>
            <a:off x="2456223" y="4256981"/>
            <a:ext cx="7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A1CA38-1D12-4D72-AE08-CB68E8C7042E}"/>
              </a:ext>
            </a:extLst>
          </p:cNvPr>
          <p:cNvSpPr txBox="1"/>
          <p:nvPr/>
        </p:nvSpPr>
        <p:spPr>
          <a:xfrm>
            <a:off x="10070634" y="708194"/>
            <a:ext cx="1395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C B A  </a:t>
            </a:r>
          </a:p>
          <a:p>
            <a:r>
              <a:rPr lang="en-US" dirty="0"/>
              <a:t> 1 0 0 1   9</a:t>
            </a:r>
          </a:p>
          <a:p>
            <a:r>
              <a:rPr lang="en-US" dirty="0"/>
              <a:t> 1 0 0 0   8</a:t>
            </a:r>
          </a:p>
          <a:p>
            <a:r>
              <a:rPr lang="en-US" dirty="0"/>
              <a:t> 0 1 1 1   7</a:t>
            </a:r>
          </a:p>
          <a:p>
            <a:r>
              <a:rPr lang="en-US" dirty="0"/>
              <a:t> 0 1 1 0   6</a:t>
            </a:r>
          </a:p>
          <a:p>
            <a:r>
              <a:rPr lang="en-US" dirty="0"/>
              <a:t> 0 1 0 1   5</a:t>
            </a:r>
          </a:p>
          <a:p>
            <a:r>
              <a:rPr lang="en-US" dirty="0"/>
              <a:t> 0 1 0 0   4</a:t>
            </a:r>
          </a:p>
          <a:p>
            <a:r>
              <a:rPr lang="en-US" dirty="0"/>
              <a:t> 0 0 1 1   3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DE259A-D9C4-41E9-835A-D1E3B6D598EB}"/>
              </a:ext>
            </a:extLst>
          </p:cNvPr>
          <p:cNvSpPr txBox="1"/>
          <p:nvPr/>
        </p:nvSpPr>
        <p:spPr>
          <a:xfrm>
            <a:off x="0" y="1300401"/>
            <a:ext cx="20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start with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5BF3D0-439E-40D3-A3AA-B783EBE5812C}"/>
              </a:ext>
            </a:extLst>
          </p:cNvPr>
          <p:cNvSpPr txBox="1"/>
          <p:nvPr/>
        </p:nvSpPr>
        <p:spPr>
          <a:xfrm>
            <a:off x="1444652" y="4256981"/>
            <a:ext cx="7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649B88-7D34-4BD9-8EC3-9058A8CDAD09}"/>
              </a:ext>
            </a:extLst>
          </p:cNvPr>
          <p:cNvSpPr txBox="1"/>
          <p:nvPr/>
        </p:nvSpPr>
        <p:spPr>
          <a:xfrm>
            <a:off x="5877883" y="2416354"/>
            <a:ext cx="105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E7B450-D24A-47FE-A744-1E3069F8624B}"/>
              </a:ext>
            </a:extLst>
          </p:cNvPr>
          <p:cNvSpPr txBox="1"/>
          <p:nvPr/>
        </p:nvSpPr>
        <p:spPr>
          <a:xfrm>
            <a:off x="5877882" y="3887649"/>
            <a:ext cx="198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pre-set inputs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440B3A-4A02-4936-9A10-D7BEC8807161}"/>
              </a:ext>
            </a:extLst>
          </p:cNvPr>
          <p:cNvSpPr txBox="1"/>
          <p:nvPr/>
        </p:nvSpPr>
        <p:spPr>
          <a:xfrm>
            <a:off x="1303437" y="6206272"/>
            <a:ext cx="258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Down Direction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228B0-8717-438C-B078-F31A6C0E2DD0}"/>
              </a:ext>
            </a:extLst>
          </p:cNvPr>
          <p:cNvSpPr txBox="1"/>
          <p:nvPr/>
        </p:nvSpPr>
        <p:spPr>
          <a:xfrm>
            <a:off x="9675303" y="347359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ACDB2C-6B0D-4E61-9380-93CD2860D5BE}"/>
              </a:ext>
            </a:extLst>
          </p:cNvPr>
          <p:cNvSpPr txBox="1"/>
          <p:nvPr/>
        </p:nvSpPr>
        <p:spPr>
          <a:xfrm>
            <a:off x="10555098" y="355856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BC9C18-F0B1-4695-803C-57B4E6519FE5}"/>
              </a:ext>
            </a:extLst>
          </p:cNvPr>
          <p:cNvCxnSpPr/>
          <p:nvPr/>
        </p:nvCxnSpPr>
        <p:spPr>
          <a:xfrm flipH="1">
            <a:off x="11320594" y="1186366"/>
            <a:ext cx="251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D1FE7F-426E-424A-B8EE-762BADA3CC8A}"/>
              </a:ext>
            </a:extLst>
          </p:cNvPr>
          <p:cNvCxnSpPr/>
          <p:nvPr/>
        </p:nvCxnSpPr>
        <p:spPr>
          <a:xfrm>
            <a:off x="11572263" y="1187439"/>
            <a:ext cx="0" cy="77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7118B5-256A-4DE3-8B84-BBE0C48796F1}"/>
              </a:ext>
            </a:extLst>
          </p:cNvPr>
          <p:cNvCxnSpPr/>
          <p:nvPr/>
        </p:nvCxnSpPr>
        <p:spPr>
          <a:xfrm flipH="1">
            <a:off x="11320594" y="1959551"/>
            <a:ext cx="251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CD4B9F4-DE4E-4CFE-BE66-B82BA7F1C4B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43851" y="2416352"/>
            <a:ext cx="772846" cy="369334"/>
          </a:xfrm>
          <a:prstGeom prst="bentConnector3">
            <a:avLst>
              <a:gd name="adj1" fmla="val 10101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582550-6E37-406A-8C6A-9C0F8235035F}"/>
              </a:ext>
            </a:extLst>
          </p:cNvPr>
          <p:cNvCxnSpPr/>
          <p:nvPr/>
        </p:nvCxnSpPr>
        <p:spPr>
          <a:xfrm flipH="1">
            <a:off x="1702965" y="2785686"/>
            <a:ext cx="788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D57A57-675C-48E8-9147-37DD21426336}"/>
              </a:ext>
            </a:extLst>
          </p:cNvPr>
          <p:cNvCxnSpPr/>
          <p:nvPr/>
        </p:nvCxnSpPr>
        <p:spPr>
          <a:xfrm>
            <a:off x="1743850" y="2785686"/>
            <a:ext cx="0" cy="301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ACA1FD-6EE0-4357-B1E1-1FF81EA61F65}"/>
              </a:ext>
            </a:extLst>
          </p:cNvPr>
          <p:cNvCxnSpPr>
            <a:cxnSpLocks/>
          </p:cNvCxnSpPr>
          <p:nvPr/>
        </p:nvCxnSpPr>
        <p:spPr>
          <a:xfrm>
            <a:off x="1444652" y="3087149"/>
            <a:ext cx="5687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77C24D-F020-488A-88D2-26E2F8EDEBCA}"/>
              </a:ext>
            </a:extLst>
          </p:cNvPr>
          <p:cNvCxnSpPr>
            <a:cxnSpLocks/>
          </p:cNvCxnSpPr>
          <p:nvPr/>
        </p:nvCxnSpPr>
        <p:spPr>
          <a:xfrm>
            <a:off x="1568741" y="3155018"/>
            <a:ext cx="377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48000A-B5FE-4DEE-91D5-D32C9149964F}"/>
              </a:ext>
            </a:extLst>
          </p:cNvPr>
          <p:cNvCxnSpPr>
            <a:cxnSpLocks/>
          </p:cNvCxnSpPr>
          <p:nvPr/>
        </p:nvCxnSpPr>
        <p:spPr>
          <a:xfrm>
            <a:off x="1702965" y="3229761"/>
            <a:ext cx="1412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60D012-EE5B-427E-8473-39B30B97BFC1}"/>
              </a:ext>
            </a:extLst>
          </p:cNvPr>
          <p:cNvCxnSpPr>
            <a:cxnSpLocks/>
          </p:cNvCxnSpPr>
          <p:nvPr/>
        </p:nvCxnSpPr>
        <p:spPr>
          <a:xfrm flipH="1">
            <a:off x="2239509" y="3155018"/>
            <a:ext cx="2520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2EDEC14-6B0F-4FCA-A968-339C525D1BDD}"/>
              </a:ext>
            </a:extLst>
          </p:cNvPr>
          <p:cNvCxnSpPr>
            <a:cxnSpLocks/>
          </p:cNvCxnSpPr>
          <p:nvPr/>
        </p:nvCxnSpPr>
        <p:spPr>
          <a:xfrm flipV="1">
            <a:off x="2243704" y="2047023"/>
            <a:ext cx="0" cy="1107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55E00F1-E0F3-4BBE-B5CD-6A8AA27102BD}"/>
              </a:ext>
            </a:extLst>
          </p:cNvPr>
          <p:cNvCxnSpPr/>
          <p:nvPr/>
        </p:nvCxnSpPr>
        <p:spPr>
          <a:xfrm flipH="1">
            <a:off x="2239509" y="2047022"/>
            <a:ext cx="2771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24F7E6-D823-48DB-A2E1-9FE25E397EDD}"/>
              </a:ext>
            </a:extLst>
          </p:cNvPr>
          <p:cNvCxnSpPr/>
          <p:nvPr/>
        </p:nvCxnSpPr>
        <p:spPr>
          <a:xfrm flipV="1">
            <a:off x="2239509" y="1199626"/>
            <a:ext cx="0" cy="847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52B2B7B-3C9D-4440-8F7A-2E950A1997AF}"/>
              </a:ext>
            </a:extLst>
          </p:cNvPr>
          <p:cNvSpPr/>
          <p:nvPr/>
        </p:nvSpPr>
        <p:spPr>
          <a:xfrm>
            <a:off x="2210740" y="20241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56CD4C7-C3A0-48A2-BCB8-C6A3162A0AA2}"/>
              </a:ext>
            </a:extLst>
          </p:cNvPr>
          <p:cNvSpPr/>
          <p:nvPr/>
        </p:nvSpPr>
        <p:spPr>
          <a:xfrm>
            <a:off x="1713565" y="27589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AB6F3E-89B3-42D5-A991-015E3528C276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560118" y="921503"/>
            <a:ext cx="4544" cy="638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A125E3-D2CA-4B61-86AF-6C3067AA50A4}"/>
              </a:ext>
            </a:extLst>
          </p:cNvPr>
          <p:cNvCxnSpPr>
            <a:cxnSpLocks/>
          </p:cNvCxnSpPr>
          <p:nvPr/>
        </p:nvCxnSpPr>
        <p:spPr>
          <a:xfrm>
            <a:off x="2243704" y="1199626"/>
            <a:ext cx="23164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FFEADDC-2A70-452F-819E-6735ADD8CBFC}"/>
              </a:ext>
            </a:extLst>
          </p:cNvPr>
          <p:cNvSpPr/>
          <p:nvPr/>
        </p:nvSpPr>
        <p:spPr>
          <a:xfrm>
            <a:off x="4525477" y="1145153"/>
            <a:ext cx="73826" cy="90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D220466-1852-4116-AC0B-EF7F631CDC2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270307" y="5482314"/>
            <a:ext cx="1" cy="558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AC9FFEE-CCCE-4129-BFED-F239B90B34F8}"/>
              </a:ext>
            </a:extLst>
          </p:cNvPr>
          <p:cNvCxnSpPr>
            <a:cxnSpLocks/>
          </p:cNvCxnSpPr>
          <p:nvPr/>
        </p:nvCxnSpPr>
        <p:spPr>
          <a:xfrm flipH="1">
            <a:off x="2256459" y="6036313"/>
            <a:ext cx="99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DD0EBB-CBF7-477A-B0C0-DC254C596CFF}"/>
              </a:ext>
            </a:extLst>
          </p:cNvPr>
          <p:cNvCxnSpPr>
            <a:cxnSpLocks/>
          </p:cNvCxnSpPr>
          <p:nvPr/>
        </p:nvCxnSpPr>
        <p:spPr>
          <a:xfrm>
            <a:off x="2233599" y="3162976"/>
            <a:ext cx="22860" cy="287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0705809-EDF8-46EC-A4B9-8A1F7B1961F1}"/>
              </a:ext>
            </a:extLst>
          </p:cNvPr>
          <p:cNvSpPr/>
          <p:nvPr/>
        </p:nvSpPr>
        <p:spPr>
          <a:xfrm>
            <a:off x="2206484" y="3107025"/>
            <a:ext cx="61837" cy="74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4754D9-B407-463D-A2F4-973919EA98DC}"/>
              </a:ext>
            </a:extLst>
          </p:cNvPr>
          <p:cNvSpPr/>
          <p:nvPr/>
        </p:nvSpPr>
        <p:spPr>
          <a:xfrm>
            <a:off x="10123764" y="2143124"/>
            <a:ext cx="242232" cy="273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534897-D28E-42FD-ACE7-44362E9A20F7}"/>
              </a:ext>
            </a:extLst>
          </p:cNvPr>
          <p:cNvSpPr/>
          <p:nvPr/>
        </p:nvSpPr>
        <p:spPr>
          <a:xfrm>
            <a:off x="10502841" y="2143124"/>
            <a:ext cx="242232" cy="273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D2F639-2590-4BE5-B8AF-23E14EAC6B71}"/>
              </a:ext>
            </a:extLst>
          </p:cNvPr>
          <p:cNvSpPr txBox="1"/>
          <p:nvPr/>
        </p:nvSpPr>
        <p:spPr>
          <a:xfrm>
            <a:off x="7597974" y="2143123"/>
            <a:ext cx="2468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for unique pattern. B and D are 0,0 for the first time here</a:t>
            </a:r>
          </a:p>
        </p:txBody>
      </p:sp>
    </p:spTree>
    <p:extLst>
      <p:ext uri="{BB962C8B-B14F-4D97-AF65-F5344CB8AC3E}">
        <p14:creationId xmlns:p14="http://schemas.microsoft.com/office/powerpoint/2010/main" val="123515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63D2C8-9C8E-4924-AB43-B0F1B44BA1B8}"/>
              </a:ext>
            </a:extLst>
          </p:cNvPr>
          <p:cNvSpPr/>
          <p:nvPr/>
        </p:nvSpPr>
        <p:spPr>
          <a:xfrm>
            <a:off x="2516697" y="1560352"/>
            <a:ext cx="3280096" cy="3926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49DDE-95CE-4238-997C-D7A1E90ABEDC}"/>
              </a:ext>
            </a:extLst>
          </p:cNvPr>
          <p:cNvSpPr txBox="1"/>
          <p:nvPr/>
        </p:nvSpPr>
        <p:spPr>
          <a:xfrm>
            <a:off x="5276671" y="1862356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0230F-B5EB-4F88-BA12-4CF21B45DEE9}"/>
              </a:ext>
            </a:extLst>
          </p:cNvPr>
          <p:cNvSpPr txBox="1"/>
          <p:nvPr/>
        </p:nvSpPr>
        <p:spPr>
          <a:xfrm>
            <a:off x="5245209" y="2231688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Qb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D0A4F-959F-401B-B6FA-25715A9088E6}"/>
              </a:ext>
            </a:extLst>
          </p:cNvPr>
          <p:cNvSpPr txBox="1"/>
          <p:nvPr/>
        </p:nvSpPr>
        <p:spPr>
          <a:xfrm>
            <a:off x="5253602" y="2601020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DF163-CDCA-4F66-9AA4-D00DBE6CE093}"/>
              </a:ext>
            </a:extLst>
          </p:cNvPr>
          <p:cNvSpPr txBox="1"/>
          <p:nvPr/>
        </p:nvSpPr>
        <p:spPr>
          <a:xfrm>
            <a:off x="5243111" y="2970352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F73E6-33B3-44FD-9493-11FEE210178C}"/>
              </a:ext>
            </a:extLst>
          </p:cNvPr>
          <p:cNvSpPr txBox="1"/>
          <p:nvPr/>
        </p:nvSpPr>
        <p:spPr>
          <a:xfrm>
            <a:off x="2597790" y="1862356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BD1E0F-DBAA-4AE5-B8F1-98E179239A60}"/>
              </a:ext>
            </a:extLst>
          </p:cNvPr>
          <p:cNvSpPr txBox="1"/>
          <p:nvPr/>
        </p:nvSpPr>
        <p:spPr>
          <a:xfrm>
            <a:off x="2597790" y="2231688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F942CA-E200-4885-AFF0-633D8CA33480}"/>
              </a:ext>
            </a:extLst>
          </p:cNvPr>
          <p:cNvSpPr txBox="1"/>
          <p:nvPr/>
        </p:nvSpPr>
        <p:spPr>
          <a:xfrm>
            <a:off x="2597788" y="2601020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D09957-3688-400C-9C54-E6B568B077D9}"/>
              </a:ext>
            </a:extLst>
          </p:cNvPr>
          <p:cNvSpPr txBox="1"/>
          <p:nvPr/>
        </p:nvSpPr>
        <p:spPr>
          <a:xfrm>
            <a:off x="2597788" y="2970352"/>
            <a:ext cx="5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0B531-D58C-4ABB-A1BC-E6C62CFE9B73}"/>
              </a:ext>
            </a:extLst>
          </p:cNvPr>
          <p:cNvSpPr txBox="1"/>
          <p:nvPr/>
        </p:nvSpPr>
        <p:spPr>
          <a:xfrm>
            <a:off x="2933349" y="5112982"/>
            <a:ext cx="67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/U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7EC29-AA28-4FCB-AECC-9D80EEEF42D8}"/>
              </a:ext>
            </a:extLst>
          </p:cNvPr>
          <p:cNvSpPr txBox="1"/>
          <p:nvPr/>
        </p:nvSpPr>
        <p:spPr>
          <a:xfrm>
            <a:off x="4995641" y="3887649"/>
            <a:ext cx="79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C5907-B713-465B-A706-9F107714E5FD}"/>
              </a:ext>
            </a:extLst>
          </p:cNvPr>
          <p:cNvSpPr txBox="1"/>
          <p:nvPr/>
        </p:nvSpPr>
        <p:spPr>
          <a:xfrm>
            <a:off x="4160940" y="5112982"/>
            <a:ext cx="7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B16977-0919-4180-A33C-A22E7925B21C}"/>
              </a:ext>
            </a:extLst>
          </p:cNvPr>
          <p:cNvSpPr txBox="1"/>
          <p:nvPr/>
        </p:nvSpPr>
        <p:spPr>
          <a:xfrm>
            <a:off x="4165136" y="1560352"/>
            <a:ext cx="7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4F09AD-6CE9-43C1-8DD4-A04BBF492603}"/>
              </a:ext>
            </a:extLst>
          </p:cNvPr>
          <p:cNvSpPr txBox="1"/>
          <p:nvPr/>
        </p:nvSpPr>
        <p:spPr>
          <a:xfrm>
            <a:off x="2456223" y="4256981"/>
            <a:ext cx="7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0E704-5C22-4CBA-A651-3B126FD7AEC4}"/>
              </a:ext>
            </a:extLst>
          </p:cNvPr>
          <p:cNvSpPr txBox="1"/>
          <p:nvPr/>
        </p:nvSpPr>
        <p:spPr>
          <a:xfrm>
            <a:off x="10070634" y="708194"/>
            <a:ext cx="1395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C B A  </a:t>
            </a:r>
          </a:p>
          <a:p>
            <a:r>
              <a:rPr lang="en-US" dirty="0"/>
              <a:t> 1 0 0 1   9</a:t>
            </a:r>
          </a:p>
          <a:p>
            <a:r>
              <a:rPr lang="en-US" dirty="0"/>
              <a:t> 1 0 0 0   8</a:t>
            </a:r>
          </a:p>
          <a:p>
            <a:r>
              <a:rPr lang="en-US" dirty="0"/>
              <a:t> 0 1 1 1   7</a:t>
            </a:r>
          </a:p>
          <a:p>
            <a:r>
              <a:rPr lang="en-US" dirty="0"/>
              <a:t> 0 1 1 0   6</a:t>
            </a:r>
          </a:p>
          <a:p>
            <a:r>
              <a:rPr lang="en-US" dirty="0"/>
              <a:t> 0 1 0 1   5</a:t>
            </a:r>
          </a:p>
          <a:p>
            <a:r>
              <a:rPr lang="en-US" dirty="0"/>
              <a:t> 0 1 0 0   4</a:t>
            </a:r>
          </a:p>
          <a:p>
            <a:r>
              <a:rPr lang="en-US" dirty="0"/>
              <a:t> 0 0 1 1   3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71BE7F-9F86-4D5F-B4A7-FC08F47D025B}"/>
              </a:ext>
            </a:extLst>
          </p:cNvPr>
          <p:cNvSpPr txBox="1"/>
          <p:nvPr/>
        </p:nvSpPr>
        <p:spPr>
          <a:xfrm>
            <a:off x="0" y="1300401"/>
            <a:ext cx="20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start with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516395-3C33-464A-8368-0C9EBDF2234F}"/>
              </a:ext>
            </a:extLst>
          </p:cNvPr>
          <p:cNvSpPr txBox="1"/>
          <p:nvPr/>
        </p:nvSpPr>
        <p:spPr>
          <a:xfrm>
            <a:off x="339230" y="4226599"/>
            <a:ext cx="7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ACF108-24DC-482A-97A1-D8AA16031EE5}"/>
              </a:ext>
            </a:extLst>
          </p:cNvPr>
          <p:cNvSpPr txBox="1"/>
          <p:nvPr/>
        </p:nvSpPr>
        <p:spPr>
          <a:xfrm>
            <a:off x="5857267" y="4601685"/>
            <a:ext cx="198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pre-set inputs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0B02AE-827D-4EA2-AAD6-856457878387}"/>
              </a:ext>
            </a:extLst>
          </p:cNvPr>
          <p:cNvSpPr txBox="1"/>
          <p:nvPr/>
        </p:nvSpPr>
        <p:spPr>
          <a:xfrm>
            <a:off x="1303437" y="6206272"/>
            <a:ext cx="258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Down Direction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C4551D-183F-45CA-8A55-AE9137E3DA59}"/>
              </a:ext>
            </a:extLst>
          </p:cNvPr>
          <p:cNvSpPr txBox="1"/>
          <p:nvPr/>
        </p:nvSpPr>
        <p:spPr>
          <a:xfrm>
            <a:off x="9675303" y="347359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0010E8-37EB-4CAE-AC99-EA90D97F8BB3}"/>
              </a:ext>
            </a:extLst>
          </p:cNvPr>
          <p:cNvSpPr txBox="1"/>
          <p:nvPr/>
        </p:nvSpPr>
        <p:spPr>
          <a:xfrm>
            <a:off x="10555098" y="355856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010090-4635-4172-BA5E-02C4349B8F14}"/>
              </a:ext>
            </a:extLst>
          </p:cNvPr>
          <p:cNvCxnSpPr/>
          <p:nvPr/>
        </p:nvCxnSpPr>
        <p:spPr>
          <a:xfrm flipH="1">
            <a:off x="11320594" y="1186366"/>
            <a:ext cx="251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0B6608-EF80-4C4B-B5B1-BDF4503FB0F6}"/>
              </a:ext>
            </a:extLst>
          </p:cNvPr>
          <p:cNvCxnSpPr/>
          <p:nvPr/>
        </p:nvCxnSpPr>
        <p:spPr>
          <a:xfrm>
            <a:off x="11572263" y="1187439"/>
            <a:ext cx="0" cy="77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38EF80-23B6-48F0-90FE-9011C65DFDB2}"/>
              </a:ext>
            </a:extLst>
          </p:cNvPr>
          <p:cNvCxnSpPr/>
          <p:nvPr/>
        </p:nvCxnSpPr>
        <p:spPr>
          <a:xfrm flipH="1">
            <a:off x="11320594" y="1959551"/>
            <a:ext cx="251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76C7FA9-FA90-41B9-80A7-45C4335EF3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43851" y="2416352"/>
            <a:ext cx="772846" cy="369334"/>
          </a:xfrm>
          <a:prstGeom prst="bentConnector3">
            <a:avLst>
              <a:gd name="adj1" fmla="val 10101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F100DA-F7D2-41CA-BBD2-E0CD97FF0AA2}"/>
              </a:ext>
            </a:extLst>
          </p:cNvPr>
          <p:cNvCxnSpPr/>
          <p:nvPr/>
        </p:nvCxnSpPr>
        <p:spPr>
          <a:xfrm flipH="1">
            <a:off x="1702965" y="2785686"/>
            <a:ext cx="788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B2FDFB-10F6-42DD-8A7B-93A9913DE718}"/>
              </a:ext>
            </a:extLst>
          </p:cNvPr>
          <p:cNvCxnSpPr/>
          <p:nvPr/>
        </p:nvCxnSpPr>
        <p:spPr>
          <a:xfrm>
            <a:off x="1743850" y="2785686"/>
            <a:ext cx="0" cy="301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2F97F1-4C53-42FC-AC3F-F933134A9C91}"/>
              </a:ext>
            </a:extLst>
          </p:cNvPr>
          <p:cNvCxnSpPr>
            <a:cxnSpLocks/>
          </p:cNvCxnSpPr>
          <p:nvPr/>
        </p:nvCxnSpPr>
        <p:spPr>
          <a:xfrm>
            <a:off x="1444652" y="3087149"/>
            <a:ext cx="5687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F2A6CA-7954-4E85-801E-11B3A6259C70}"/>
              </a:ext>
            </a:extLst>
          </p:cNvPr>
          <p:cNvCxnSpPr>
            <a:cxnSpLocks/>
          </p:cNvCxnSpPr>
          <p:nvPr/>
        </p:nvCxnSpPr>
        <p:spPr>
          <a:xfrm>
            <a:off x="1568741" y="3155018"/>
            <a:ext cx="377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1D76B2-9BDA-4DAB-9445-6D83D9F4D670}"/>
              </a:ext>
            </a:extLst>
          </p:cNvPr>
          <p:cNvCxnSpPr>
            <a:cxnSpLocks/>
          </p:cNvCxnSpPr>
          <p:nvPr/>
        </p:nvCxnSpPr>
        <p:spPr>
          <a:xfrm>
            <a:off x="1702965" y="3229761"/>
            <a:ext cx="1412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2F6073-8B2B-4D99-AD84-68B91FBCB378}"/>
              </a:ext>
            </a:extLst>
          </p:cNvPr>
          <p:cNvCxnSpPr>
            <a:cxnSpLocks/>
          </p:cNvCxnSpPr>
          <p:nvPr/>
        </p:nvCxnSpPr>
        <p:spPr>
          <a:xfrm flipH="1">
            <a:off x="2239509" y="3155018"/>
            <a:ext cx="2520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C6FE93C-963E-4791-9671-9E46218EAB50}"/>
              </a:ext>
            </a:extLst>
          </p:cNvPr>
          <p:cNvCxnSpPr>
            <a:cxnSpLocks/>
          </p:cNvCxnSpPr>
          <p:nvPr/>
        </p:nvCxnSpPr>
        <p:spPr>
          <a:xfrm flipV="1">
            <a:off x="2243704" y="2047023"/>
            <a:ext cx="0" cy="1107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25A5FA-C47C-49B5-B7EA-EF1F47F419E6}"/>
              </a:ext>
            </a:extLst>
          </p:cNvPr>
          <p:cNvCxnSpPr/>
          <p:nvPr/>
        </p:nvCxnSpPr>
        <p:spPr>
          <a:xfrm flipH="1">
            <a:off x="2239509" y="2047022"/>
            <a:ext cx="2771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9AB31B-7D81-4BCC-9224-F5DA5B3D217F}"/>
              </a:ext>
            </a:extLst>
          </p:cNvPr>
          <p:cNvCxnSpPr/>
          <p:nvPr/>
        </p:nvCxnSpPr>
        <p:spPr>
          <a:xfrm flipV="1">
            <a:off x="2239509" y="1199626"/>
            <a:ext cx="0" cy="847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5412596-DEEA-46D7-9F01-D163AB4E2684}"/>
              </a:ext>
            </a:extLst>
          </p:cNvPr>
          <p:cNvSpPr/>
          <p:nvPr/>
        </p:nvSpPr>
        <p:spPr>
          <a:xfrm>
            <a:off x="2210740" y="20241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BE2921E-C455-4993-865C-209B24048C57}"/>
              </a:ext>
            </a:extLst>
          </p:cNvPr>
          <p:cNvSpPr/>
          <p:nvPr/>
        </p:nvSpPr>
        <p:spPr>
          <a:xfrm>
            <a:off x="1713565" y="27589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79E6DC-E8D4-4298-8CE5-4EE8DB32F8E7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560118" y="921503"/>
            <a:ext cx="4544" cy="638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4CCD58-24D8-40BA-8FDE-5EC63F4F9AAE}"/>
              </a:ext>
            </a:extLst>
          </p:cNvPr>
          <p:cNvCxnSpPr>
            <a:cxnSpLocks/>
          </p:cNvCxnSpPr>
          <p:nvPr/>
        </p:nvCxnSpPr>
        <p:spPr>
          <a:xfrm>
            <a:off x="2243704" y="1199626"/>
            <a:ext cx="23164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6AA1E08-58F5-4262-955D-60F8AB003ED0}"/>
              </a:ext>
            </a:extLst>
          </p:cNvPr>
          <p:cNvSpPr/>
          <p:nvPr/>
        </p:nvSpPr>
        <p:spPr>
          <a:xfrm>
            <a:off x="4525477" y="1145153"/>
            <a:ext cx="73826" cy="90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7CD371-549D-4AC5-A038-93006B97EFAD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270307" y="5482314"/>
            <a:ext cx="1" cy="558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7B8CC4-7646-4813-9CCD-CBA4165B8FA9}"/>
              </a:ext>
            </a:extLst>
          </p:cNvPr>
          <p:cNvCxnSpPr>
            <a:cxnSpLocks/>
          </p:cNvCxnSpPr>
          <p:nvPr/>
        </p:nvCxnSpPr>
        <p:spPr>
          <a:xfrm flipH="1">
            <a:off x="2256459" y="6036313"/>
            <a:ext cx="99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EC6072-BB15-4BF1-BC3D-BEAD4D7A19DF}"/>
              </a:ext>
            </a:extLst>
          </p:cNvPr>
          <p:cNvCxnSpPr>
            <a:cxnSpLocks/>
          </p:cNvCxnSpPr>
          <p:nvPr/>
        </p:nvCxnSpPr>
        <p:spPr>
          <a:xfrm>
            <a:off x="2233599" y="3162976"/>
            <a:ext cx="22860" cy="287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0185735-52AE-4956-9955-29A01278CA19}"/>
              </a:ext>
            </a:extLst>
          </p:cNvPr>
          <p:cNvSpPr/>
          <p:nvPr/>
        </p:nvSpPr>
        <p:spPr>
          <a:xfrm>
            <a:off x="2206484" y="3107025"/>
            <a:ext cx="61837" cy="74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F8452CB-64E6-46A5-A9C0-8B1201FA1094}"/>
              </a:ext>
            </a:extLst>
          </p:cNvPr>
          <p:cNvSpPr/>
          <p:nvPr/>
        </p:nvSpPr>
        <p:spPr>
          <a:xfrm>
            <a:off x="10123764" y="2143124"/>
            <a:ext cx="242232" cy="273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0E7769-E35F-417F-BD39-634DE52FB61F}"/>
              </a:ext>
            </a:extLst>
          </p:cNvPr>
          <p:cNvSpPr/>
          <p:nvPr/>
        </p:nvSpPr>
        <p:spPr>
          <a:xfrm>
            <a:off x="10502841" y="2143124"/>
            <a:ext cx="242232" cy="273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F72E7C13-14D8-4857-B55E-80A16472BD63}"/>
              </a:ext>
            </a:extLst>
          </p:cNvPr>
          <p:cNvSpPr/>
          <p:nvPr/>
        </p:nvSpPr>
        <p:spPr>
          <a:xfrm>
            <a:off x="6649965" y="2453691"/>
            <a:ext cx="437017" cy="746619"/>
          </a:xfrm>
          <a:prstGeom prst="arc">
            <a:avLst>
              <a:gd name="adj1" fmla="val 16200000"/>
              <a:gd name="adj2" fmla="val 46184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B71AD1CC-7712-4286-8C6B-4DED1ED4F08B}"/>
              </a:ext>
            </a:extLst>
          </p:cNvPr>
          <p:cNvSpPr/>
          <p:nvPr/>
        </p:nvSpPr>
        <p:spPr>
          <a:xfrm>
            <a:off x="6139423" y="2447972"/>
            <a:ext cx="1357263" cy="664869"/>
          </a:xfrm>
          <a:prstGeom prst="arc">
            <a:avLst>
              <a:gd name="adj1" fmla="val 1610346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37368484-BC42-4CF0-9125-4086E7A54241}"/>
              </a:ext>
            </a:extLst>
          </p:cNvPr>
          <p:cNvSpPr/>
          <p:nvPr/>
        </p:nvSpPr>
        <p:spPr>
          <a:xfrm rot="6696642">
            <a:off x="6542246" y="2227711"/>
            <a:ext cx="1224843" cy="74661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322A0B0-96CB-4023-8CC7-9800F0469AB5}"/>
              </a:ext>
            </a:extLst>
          </p:cNvPr>
          <p:cNvCxnSpPr/>
          <p:nvPr/>
        </p:nvCxnSpPr>
        <p:spPr>
          <a:xfrm flipH="1">
            <a:off x="6372225" y="2601020"/>
            <a:ext cx="628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9F28BBC-B8ED-4324-B75C-868868D61639}"/>
              </a:ext>
            </a:extLst>
          </p:cNvPr>
          <p:cNvCxnSpPr/>
          <p:nvPr/>
        </p:nvCxnSpPr>
        <p:spPr>
          <a:xfrm>
            <a:off x="5857267" y="2416351"/>
            <a:ext cx="534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1613089-86C3-453C-A93B-E46B312B2CAB}"/>
              </a:ext>
            </a:extLst>
          </p:cNvPr>
          <p:cNvCxnSpPr/>
          <p:nvPr/>
        </p:nvCxnSpPr>
        <p:spPr>
          <a:xfrm>
            <a:off x="6372225" y="2416351"/>
            <a:ext cx="0" cy="184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172BEF2-DB1C-4969-ABCA-9D082D7CD315}"/>
              </a:ext>
            </a:extLst>
          </p:cNvPr>
          <p:cNvCxnSpPr/>
          <p:nvPr/>
        </p:nvCxnSpPr>
        <p:spPr>
          <a:xfrm flipH="1">
            <a:off x="6372225" y="2970352"/>
            <a:ext cx="714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0E3E85B-BE84-4BE7-806D-2B12130729CE}"/>
              </a:ext>
            </a:extLst>
          </p:cNvPr>
          <p:cNvCxnSpPr/>
          <p:nvPr/>
        </p:nvCxnSpPr>
        <p:spPr>
          <a:xfrm>
            <a:off x="5792594" y="3181767"/>
            <a:ext cx="589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7E3C9C8-0054-4F08-83D7-A1031A86EDBE}"/>
              </a:ext>
            </a:extLst>
          </p:cNvPr>
          <p:cNvCxnSpPr/>
          <p:nvPr/>
        </p:nvCxnSpPr>
        <p:spPr>
          <a:xfrm flipV="1">
            <a:off x="6391275" y="2970352"/>
            <a:ext cx="0" cy="229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DF2510-612C-4798-983F-2C7485BC6331}"/>
              </a:ext>
            </a:extLst>
          </p:cNvPr>
          <p:cNvCxnSpPr>
            <a:stCxn id="14" idx="3"/>
          </p:cNvCxnSpPr>
          <p:nvPr/>
        </p:nvCxnSpPr>
        <p:spPr>
          <a:xfrm flipV="1">
            <a:off x="5792594" y="4048125"/>
            <a:ext cx="2179831" cy="24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B547E57-433E-4C00-8065-4171E1EF1804}"/>
              </a:ext>
            </a:extLst>
          </p:cNvPr>
          <p:cNvCxnSpPr>
            <a:cxnSpLocks/>
            <a:stCxn id="57" idx="0"/>
          </p:cNvCxnSpPr>
          <p:nvPr/>
        </p:nvCxnSpPr>
        <p:spPr>
          <a:xfrm>
            <a:off x="7501736" y="2738509"/>
            <a:ext cx="470689" cy="20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18D2BF8-A368-4D7D-BC25-45A88B136C3F}"/>
              </a:ext>
            </a:extLst>
          </p:cNvPr>
          <p:cNvCxnSpPr>
            <a:cxnSpLocks/>
          </p:cNvCxnSpPr>
          <p:nvPr/>
        </p:nvCxnSpPr>
        <p:spPr>
          <a:xfrm flipV="1">
            <a:off x="7972425" y="2758937"/>
            <a:ext cx="0" cy="1289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F9E75EA-135C-4B30-86DE-4E5DAFCD4A3D}"/>
              </a:ext>
            </a:extLst>
          </p:cNvPr>
          <p:cNvSpPr txBox="1"/>
          <p:nvPr/>
        </p:nvSpPr>
        <p:spPr>
          <a:xfrm>
            <a:off x="4319722" y="529323"/>
            <a:ext cx="121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+5V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888ABA0-4E93-4917-9E25-2B6FDD01BBD3}"/>
              </a:ext>
            </a:extLst>
          </p:cNvPr>
          <p:cNvCxnSpPr>
            <a:stCxn id="15" idx="2"/>
          </p:cNvCxnSpPr>
          <p:nvPr/>
        </p:nvCxnSpPr>
        <p:spPr>
          <a:xfrm flipH="1">
            <a:off x="4560118" y="5482314"/>
            <a:ext cx="348" cy="55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1C2654D-1EAE-42E2-A919-A189605091F2}"/>
              </a:ext>
            </a:extLst>
          </p:cNvPr>
          <p:cNvCxnSpPr>
            <a:cxnSpLocks/>
          </p:cNvCxnSpPr>
          <p:nvPr/>
        </p:nvCxnSpPr>
        <p:spPr>
          <a:xfrm>
            <a:off x="4247276" y="6068474"/>
            <a:ext cx="5687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3EE7C26-F44C-4512-BB3B-FD641E8CC83D}"/>
              </a:ext>
            </a:extLst>
          </p:cNvPr>
          <p:cNvCxnSpPr>
            <a:cxnSpLocks/>
          </p:cNvCxnSpPr>
          <p:nvPr/>
        </p:nvCxnSpPr>
        <p:spPr>
          <a:xfrm>
            <a:off x="4371365" y="6136343"/>
            <a:ext cx="377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579EF5-4563-413E-A1BE-CA3465900703}"/>
              </a:ext>
            </a:extLst>
          </p:cNvPr>
          <p:cNvCxnSpPr>
            <a:cxnSpLocks/>
          </p:cNvCxnSpPr>
          <p:nvPr/>
        </p:nvCxnSpPr>
        <p:spPr>
          <a:xfrm>
            <a:off x="4505589" y="6211086"/>
            <a:ext cx="1412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599734E-2156-4E6D-8646-1C67B3E92DD5}"/>
              </a:ext>
            </a:extLst>
          </p:cNvPr>
          <p:cNvCxnSpPr>
            <a:stCxn id="17" idx="1"/>
          </p:cNvCxnSpPr>
          <p:nvPr/>
        </p:nvCxnSpPr>
        <p:spPr>
          <a:xfrm flipH="1">
            <a:off x="962025" y="4441647"/>
            <a:ext cx="1494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67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582FC-4D55-45A5-8835-E5E2598FB24B}"/>
              </a:ext>
            </a:extLst>
          </p:cNvPr>
          <p:cNvSpPr txBox="1"/>
          <p:nvPr/>
        </p:nvSpPr>
        <p:spPr>
          <a:xfrm>
            <a:off x="5019675" y="219075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State Tables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380022-D509-46C7-AA98-0A731BEB6AAF}"/>
              </a:ext>
            </a:extLst>
          </p:cNvPr>
          <p:cNvCxnSpPr>
            <a:cxnSpLocks/>
          </p:cNvCxnSpPr>
          <p:nvPr/>
        </p:nvCxnSpPr>
        <p:spPr>
          <a:xfrm>
            <a:off x="2194441" y="1609725"/>
            <a:ext cx="42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3E2C68-0CC6-4B2F-8BA0-BC01B103C56A}"/>
              </a:ext>
            </a:extLst>
          </p:cNvPr>
          <p:cNvCxnSpPr>
            <a:cxnSpLocks/>
          </p:cNvCxnSpPr>
          <p:nvPr/>
        </p:nvCxnSpPr>
        <p:spPr>
          <a:xfrm>
            <a:off x="2194441" y="2028825"/>
            <a:ext cx="42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57891E5-2843-4151-89D1-8532C90F86FB}"/>
              </a:ext>
            </a:extLst>
          </p:cNvPr>
          <p:cNvSpPr/>
          <p:nvPr/>
        </p:nvSpPr>
        <p:spPr>
          <a:xfrm>
            <a:off x="2623066" y="1600200"/>
            <a:ext cx="219075" cy="428625"/>
          </a:xfrm>
          <a:custGeom>
            <a:avLst/>
            <a:gdLst>
              <a:gd name="connsiteX0" fmla="*/ 0 w 219075"/>
              <a:gd name="connsiteY0" fmla="*/ 0 h 428625"/>
              <a:gd name="connsiteX1" fmla="*/ 104775 w 219075"/>
              <a:gd name="connsiteY1" fmla="*/ 9525 h 428625"/>
              <a:gd name="connsiteX2" fmla="*/ 133350 w 219075"/>
              <a:gd name="connsiteY2" fmla="*/ 19050 h 428625"/>
              <a:gd name="connsiteX3" fmla="*/ 161925 w 219075"/>
              <a:gd name="connsiteY3" fmla="*/ 47625 h 428625"/>
              <a:gd name="connsiteX4" fmla="*/ 200025 w 219075"/>
              <a:gd name="connsiteY4" fmla="*/ 133350 h 428625"/>
              <a:gd name="connsiteX5" fmla="*/ 209550 w 219075"/>
              <a:gd name="connsiteY5" fmla="*/ 161925 h 428625"/>
              <a:gd name="connsiteX6" fmla="*/ 219075 w 219075"/>
              <a:gd name="connsiteY6" fmla="*/ 190500 h 428625"/>
              <a:gd name="connsiteX7" fmla="*/ 209550 w 219075"/>
              <a:gd name="connsiteY7" fmla="*/ 304800 h 428625"/>
              <a:gd name="connsiteX8" fmla="*/ 200025 w 219075"/>
              <a:gd name="connsiteY8" fmla="*/ 333375 h 428625"/>
              <a:gd name="connsiteX9" fmla="*/ 180975 w 219075"/>
              <a:gd name="connsiteY9" fmla="*/ 361950 h 428625"/>
              <a:gd name="connsiteX10" fmla="*/ 123825 w 219075"/>
              <a:gd name="connsiteY10" fmla="*/ 400050 h 428625"/>
              <a:gd name="connsiteX11" fmla="*/ 85725 w 219075"/>
              <a:gd name="connsiteY11" fmla="*/ 409575 h 428625"/>
              <a:gd name="connsiteX12" fmla="*/ 0 w 219075"/>
              <a:gd name="connsiteY12" fmla="*/ 428625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075" h="428625">
                <a:moveTo>
                  <a:pt x="0" y="0"/>
                </a:moveTo>
                <a:cubicBezTo>
                  <a:pt x="34925" y="3175"/>
                  <a:pt x="70058" y="4565"/>
                  <a:pt x="104775" y="9525"/>
                </a:cubicBezTo>
                <a:cubicBezTo>
                  <a:pt x="114714" y="10945"/>
                  <a:pt x="124996" y="13481"/>
                  <a:pt x="133350" y="19050"/>
                </a:cubicBezTo>
                <a:cubicBezTo>
                  <a:pt x="144558" y="26522"/>
                  <a:pt x="153301" y="37277"/>
                  <a:pt x="161925" y="47625"/>
                </a:cubicBezTo>
                <a:cubicBezTo>
                  <a:pt x="187082" y="77814"/>
                  <a:pt x="186181" y="91817"/>
                  <a:pt x="200025" y="133350"/>
                </a:cubicBezTo>
                <a:lnTo>
                  <a:pt x="209550" y="161925"/>
                </a:lnTo>
                <a:lnTo>
                  <a:pt x="219075" y="190500"/>
                </a:lnTo>
                <a:cubicBezTo>
                  <a:pt x="215900" y="228600"/>
                  <a:pt x="214603" y="266903"/>
                  <a:pt x="209550" y="304800"/>
                </a:cubicBezTo>
                <a:cubicBezTo>
                  <a:pt x="208223" y="314752"/>
                  <a:pt x="204515" y="324395"/>
                  <a:pt x="200025" y="333375"/>
                </a:cubicBezTo>
                <a:cubicBezTo>
                  <a:pt x="194905" y="343614"/>
                  <a:pt x="189590" y="354412"/>
                  <a:pt x="180975" y="361950"/>
                </a:cubicBezTo>
                <a:cubicBezTo>
                  <a:pt x="163745" y="377027"/>
                  <a:pt x="146037" y="394497"/>
                  <a:pt x="123825" y="400050"/>
                </a:cubicBezTo>
                <a:cubicBezTo>
                  <a:pt x="111125" y="403225"/>
                  <a:pt x="98605" y="407233"/>
                  <a:pt x="85725" y="409575"/>
                </a:cubicBezTo>
                <a:cubicBezTo>
                  <a:pt x="2997" y="424616"/>
                  <a:pt x="41984" y="407633"/>
                  <a:pt x="0" y="4286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42EC30D-AF82-4479-91EF-9F8102D935B4}"/>
              </a:ext>
            </a:extLst>
          </p:cNvPr>
          <p:cNvSpPr/>
          <p:nvPr/>
        </p:nvSpPr>
        <p:spPr>
          <a:xfrm>
            <a:off x="2842141" y="1750056"/>
            <a:ext cx="121365" cy="128911"/>
          </a:xfrm>
          <a:custGeom>
            <a:avLst/>
            <a:gdLst>
              <a:gd name="connsiteX0" fmla="*/ 47625 w 121365"/>
              <a:gd name="connsiteY0" fmla="*/ 3369 h 128911"/>
              <a:gd name="connsiteX1" fmla="*/ 0 w 121365"/>
              <a:gd name="connsiteY1" fmla="*/ 79569 h 128911"/>
              <a:gd name="connsiteX2" fmla="*/ 9525 w 121365"/>
              <a:gd name="connsiteY2" fmla="*/ 117669 h 128911"/>
              <a:gd name="connsiteX3" fmla="*/ 38100 w 121365"/>
              <a:gd name="connsiteY3" fmla="*/ 127194 h 128911"/>
              <a:gd name="connsiteX4" fmla="*/ 114300 w 121365"/>
              <a:gd name="connsiteY4" fmla="*/ 117669 h 128911"/>
              <a:gd name="connsiteX5" fmla="*/ 104775 w 121365"/>
              <a:gd name="connsiteY5" fmla="*/ 41469 h 128911"/>
              <a:gd name="connsiteX6" fmla="*/ 38100 w 121365"/>
              <a:gd name="connsiteY6" fmla="*/ 12894 h 128911"/>
              <a:gd name="connsiteX7" fmla="*/ 47625 w 121365"/>
              <a:gd name="connsiteY7" fmla="*/ 3369 h 128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365" h="128911">
                <a:moveTo>
                  <a:pt x="47625" y="3369"/>
                </a:moveTo>
                <a:cubicBezTo>
                  <a:pt x="41275" y="14481"/>
                  <a:pt x="0" y="51650"/>
                  <a:pt x="0" y="79569"/>
                </a:cubicBezTo>
                <a:cubicBezTo>
                  <a:pt x="0" y="92660"/>
                  <a:pt x="1347" y="107447"/>
                  <a:pt x="9525" y="117669"/>
                </a:cubicBezTo>
                <a:cubicBezTo>
                  <a:pt x="15797" y="125509"/>
                  <a:pt x="28575" y="124019"/>
                  <a:pt x="38100" y="127194"/>
                </a:cubicBezTo>
                <a:cubicBezTo>
                  <a:pt x="63500" y="124019"/>
                  <a:pt x="98585" y="137875"/>
                  <a:pt x="114300" y="117669"/>
                </a:cubicBezTo>
                <a:cubicBezTo>
                  <a:pt x="130015" y="97463"/>
                  <a:pt x="116223" y="64364"/>
                  <a:pt x="104775" y="41469"/>
                </a:cubicBezTo>
                <a:cubicBezTo>
                  <a:pt x="100881" y="33680"/>
                  <a:pt x="49608" y="15771"/>
                  <a:pt x="38100" y="12894"/>
                </a:cubicBezTo>
                <a:cubicBezTo>
                  <a:pt x="35020" y="12124"/>
                  <a:pt x="53975" y="-7743"/>
                  <a:pt x="47625" y="336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8A85EE-2E70-4458-ABF3-03284A51CD0D}"/>
              </a:ext>
            </a:extLst>
          </p:cNvPr>
          <p:cNvCxnSpPr>
            <a:cxnSpLocks/>
          </p:cNvCxnSpPr>
          <p:nvPr/>
        </p:nvCxnSpPr>
        <p:spPr>
          <a:xfrm>
            <a:off x="2194441" y="1609725"/>
            <a:ext cx="0" cy="42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CC4BD0-070E-42E0-A899-B14F14566C3D}"/>
              </a:ext>
            </a:extLst>
          </p:cNvPr>
          <p:cNvCxnSpPr>
            <a:cxnSpLocks/>
          </p:cNvCxnSpPr>
          <p:nvPr/>
        </p:nvCxnSpPr>
        <p:spPr>
          <a:xfrm>
            <a:off x="5800725" y="1666874"/>
            <a:ext cx="42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B7F420-AF12-4E49-B0F9-C051D57F8E62}"/>
              </a:ext>
            </a:extLst>
          </p:cNvPr>
          <p:cNvCxnSpPr>
            <a:cxnSpLocks/>
          </p:cNvCxnSpPr>
          <p:nvPr/>
        </p:nvCxnSpPr>
        <p:spPr>
          <a:xfrm>
            <a:off x="5800725" y="2085974"/>
            <a:ext cx="42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53E1C4-DBFB-489E-8AF4-2519A1B848EA}"/>
              </a:ext>
            </a:extLst>
          </p:cNvPr>
          <p:cNvSpPr/>
          <p:nvPr/>
        </p:nvSpPr>
        <p:spPr>
          <a:xfrm>
            <a:off x="6229350" y="1657349"/>
            <a:ext cx="219075" cy="428625"/>
          </a:xfrm>
          <a:custGeom>
            <a:avLst/>
            <a:gdLst>
              <a:gd name="connsiteX0" fmla="*/ 0 w 219075"/>
              <a:gd name="connsiteY0" fmla="*/ 0 h 428625"/>
              <a:gd name="connsiteX1" fmla="*/ 104775 w 219075"/>
              <a:gd name="connsiteY1" fmla="*/ 9525 h 428625"/>
              <a:gd name="connsiteX2" fmla="*/ 133350 w 219075"/>
              <a:gd name="connsiteY2" fmla="*/ 19050 h 428625"/>
              <a:gd name="connsiteX3" fmla="*/ 161925 w 219075"/>
              <a:gd name="connsiteY3" fmla="*/ 47625 h 428625"/>
              <a:gd name="connsiteX4" fmla="*/ 200025 w 219075"/>
              <a:gd name="connsiteY4" fmla="*/ 133350 h 428625"/>
              <a:gd name="connsiteX5" fmla="*/ 209550 w 219075"/>
              <a:gd name="connsiteY5" fmla="*/ 161925 h 428625"/>
              <a:gd name="connsiteX6" fmla="*/ 219075 w 219075"/>
              <a:gd name="connsiteY6" fmla="*/ 190500 h 428625"/>
              <a:gd name="connsiteX7" fmla="*/ 209550 w 219075"/>
              <a:gd name="connsiteY7" fmla="*/ 304800 h 428625"/>
              <a:gd name="connsiteX8" fmla="*/ 200025 w 219075"/>
              <a:gd name="connsiteY8" fmla="*/ 333375 h 428625"/>
              <a:gd name="connsiteX9" fmla="*/ 180975 w 219075"/>
              <a:gd name="connsiteY9" fmla="*/ 361950 h 428625"/>
              <a:gd name="connsiteX10" fmla="*/ 123825 w 219075"/>
              <a:gd name="connsiteY10" fmla="*/ 400050 h 428625"/>
              <a:gd name="connsiteX11" fmla="*/ 85725 w 219075"/>
              <a:gd name="connsiteY11" fmla="*/ 409575 h 428625"/>
              <a:gd name="connsiteX12" fmla="*/ 0 w 219075"/>
              <a:gd name="connsiteY12" fmla="*/ 428625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075" h="428625">
                <a:moveTo>
                  <a:pt x="0" y="0"/>
                </a:moveTo>
                <a:cubicBezTo>
                  <a:pt x="34925" y="3175"/>
                  <a:pt x="70058" y="4565"/>
                  <a:pt x="104775" y="9525"/>
                </a:cubicBezTo>
                <a:cubicBezTo>
                  <a:pt x="114714" y="10945"/>
                  <a:pt x="124996" y="13481"/>
                  <a:pt x="133350" y="19050"/>
                </a:cubicBezTo>
                <a:cubicBezTo>
                  <a:pt x="144558" y="26522"/>
                  <a:pt x="153301" y="37277"/>
                  <a:pt x="161925" y="47625"/>
                </a:cubicBezTo>
                <a:cubicBezTo>
                  <a:pt x="187082" y="77814"/>
                  <a:pt x="186181" y="91817"/>
                  <a:pt x="200025" y="133350"/>
                </a:cubicBezTo>
                <a:lnTo>
                  <a:pt x="209550" y="161925"/>
                </a:lnTo>
                <a:lnTo>
                  <a:pt x="219075" y="190500"/>
                </a:lnTo>
                <a:cubicBezTo>
                  <a:pt x="215900" y="228600"/>
                  <a:pt x="214603" y="266903"/>
                  <a:pt x="209550" y="304800"/>
                </a:cubicBezTo>
                <a:cubicBezTo>
                  <a:pt x="208223" y="314752"/>
                  <a:pt x="204515" y="324395"/>
                  <a:pt x="200025" y="333375"/>
                </a:cubicBezTo>
                <a:cubicBezTo>
                  <a:pt x="194905" y="343614"/>
                  <a:pt x="189590" y="354412"/>
                  <a:pt x="180975" y="361950"/>
                </a:cubicBezTo>
                <a:cubicBezTo>
                  <a:pt x="163745" y="377027"/>
                  <a:pt x="146037" y="394497"/>
                  <a:pt x="123825" y="400050"/>
                </a:cubicBezTo>
                <a:cubicBezTo>
                  <a:pt x="111125" y="403225"/>
                  <a:pt x="98605" y="407233"/>
                  <a:pt x="85725" y="409575"/>
                </a:cubicBezTo>
                <a:cubicBezTo>
                  <a:pt x="2997" y="424616"/>
                  <a:pt x="41984" y="407633"/>
                  <a:pt x="0" y="4286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6641B10-A5CF-43D3-AF81-EB98FFB7380F}"/>
              </a:ext>
            </a:extLst>
          </p:cNvPr>
          <p:cNvSpPr/>
          <p:nvPr/>
        </p:nvSpPr>
        <p:spPr>
          <a:xfrm>
            <a:off x="6448425" y="1807205"/>
            <a:ext cx="121365" cy="128911"/>
          </a:xfrm>
          <a:custGeom>
            <a:avLst/>
            <a:gdLst>
              <a:gd name="connsiteX0" fmla="*/ 47625 w 121365"/>
              <a:gd name="connsiteY0" fmla="*/ 3369 h 128911"/>
              <a:gd name="connsiteX1" fmla="*/ 0 w 121365"/>
              <a:gd name="connsiteY1" fmla="*/ 79569 h 128911"/>
              <a:gd name="connsiteX2" fmla="*/ 9525 w 121365"/>
              <a:gd name="connsiteY2" fmla="*/ 117669 h 128911"/>
              <a:gd name="connsiteX3" fmla="*/ 38100 w 121365"/>
              <a:gd name="connsiteY3" fmla="*/ 127194 h 128911"/>
              <a:gd name="connsiteX4" fmla="*/ 114300 w 121365"/>
              <a:gd name="connsiteY4" fmla="*/ 117669 h 128911"/>
              <a:gd name="connsiteX5" fmla="*/ 104775 w 121365"/>
              <a:gd name="connsiteY5" fmla="*/ 41469 h 128911"/>
              <a:gd name="connsiteX6" fmla="*/ 38100 w 121365"/>
              <a:gd name="connsiteY6" fmla="*/ 12894 h 128911"/>
              <a:gd name="connsiteX7" fmla="*/ 47625 w 121365"/>
              <a:gd name="connsiteY7" fmla="*/ 3369 h 128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365" h="128911">
                <a:moveTo>
                  <a:pt x="47625" y="3369"/>
                </a:moveTo>
                <a:cubicBezTo>
                  <a:pt x="41275" y="14481"/>
                  <a:pt x="0" y="51650"/>
                  <a:pt x="0" y="79569"/>
                </a:cubicBezTo>
                <a:cubicBezTo>
                  <a:pt x="0" y="92660"/>
                  <a:pt x="1347" y="107447"/>
                  <a:pt x="9525" y="117669"/>
                </a:cubicBezTo>
                <a:cubicBezTo>
                  <a:pt x="15797" y="125509"/>
                  <a:pt x="28575" y="124019"/>
                  <a:pt x="38100" y="127194"/>
                </a:cubicBezTo>
                <a:cubicBezTo>
                  <a:pt x="63500" y="124019"/>
                  <a:pt x="98585" y="137875"/>
                  <a:pt x="114300" y="117669"/>
                </a:cubicBezTo>
                <a:cubicBezTo>
                  <a:pt x="130015" y="97463"/>
                  <a:pt x="116223" y="64364"/>
                  <a:pt x="104775" y="41469"/>
                </a:cubicBezTo>
                <a:cubicBezTo>
                  <a:pt x="100881" y="33680"/>
                  <a:pt x="49608" y="15771"/>
                  <a:pt x="38100" y="12894"/>
                </a:cubicBezTo>
                <a:cubicBezTo>
                  <a:pt x="35020" y="12124"/>
                  <a:pt x="53975" y="-7743"/>
                  <a:pt x="47625" y="336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83F9B9-44CC-4374-A3AE-421B7D351BEF}"/>
              </a:ext>
            </a:extLst>
          </p:cNvPr>
          <p:cNvCxnSpPr>
            <a:cxnSpLocks/>
          </p:cNvCxnSpPr>
          <p:nvPr/>
        </p:nvCxnSpPr>
        <p:spPr>
          <a:xfrm>
            <a:off x="5800725" y="1666874"/>
            <a:ext cx="0" cy="42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47301F5-FC07-4249-BF3E-AC73BCC6CD71}"/>
              </a:ext>
            </a:extLst>
          </p:cNvPr>
          <p:cNvSpPr/>
          <p:nvPr/>
        </p:nvSpPr>
        <p:spPr>
          <a:xfrm>
            <a:off x="3419475" y="1600200"/>
            <a:ext cx="1295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602C81-E19B-452D-A66D-27CDEE38A7EE}"/>
              </a:ext>
            </a:extLst>
          </p:cNvPr>
          <p:cNvSpPr/>
          <p:nvPr/>
        </p:nvSpPr>
        <p:spPr>
          <a:xfrm>
            <a:off x="6800849" y="1657349"/>
            <a:ext cx="1295399" cy="1190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914CD3-5D04-4A53-B46F-AA7E4DD32ECC}"/>
              </a:ext>
            </a:extLst>
          </p:cNvPr>
          <p:cNvSpPr txBox="1"/>
          <p:nvPr/>
        </p:nvSpPr>
        <p:spPr>
          <a:xfrm>
            <a:off x="4331118" y="1726167"/>
            <a:ext cx="34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9C3D54-BC32-4A0C-AD70-5488F061BAF5}"/>
              </a:ext>
            </a:extLst>
          </p:cNvPr>
          <p:cNvSpPr txBox="1"/>
          <p:nvPr/>
        </p:nvSpPr>
        <p:spPr>
          <a:xfrm>
            <a:off x="7753351" y="1716793"/>
            <a:ext cx="30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A9414C-ADE0-47A0-9617-A8171E9E463B}"/>
              </a:ext>
            </a:extLst>
          </p:cNvPr>
          <p:cNvSpPr txBox="1"/>
          <p:nvPr/>
        </p:nvSpPr>
        <p:spPr>
          <a:xfrm>
            <a:off x="4331118" y="2373868"/>
            <a:ext cx="48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0377CF-21EF-420F-B4D7-61671F98BF1B}"/>
              </a:ext>
            </a:extLst>
          </p:cNvPr>
          <p:cNvSpPr txBox="1"/>
          <p:nvPr/>
        </p:nvSpPr>
        <p:spPr>
          <a:xfrm>
            <a:off x="7722776" y="2383394"/>
            <a:ext cx="48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/Q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04108F-94CC-4D7B-97C6-85CA683E8361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819650" y="2558534"/>
            <a:ext cx="350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F30A4E-97F1-449E-B5F1-C61B6897190F}"/>
              </a:ext>
            </a:extLst>
          </p:cNvPr>
          <p:cNvCxnSpPr>
            <a:cxnSpLocks/>
          </p:cNvCxnSpPr>
          <p:nvPr/>
        </p:nvCxnSpPr>
        <p:spPr>
          <a:xfrm>
            <a:off x="5191125" y="2568060"/>
            <a:ext cx="0" cy="58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1E154CA-EE6C-4F08-93EA-25706CDE8ECF}"/>
              </a:ext>
            </a:extLst>
          </p:cNvPr>
          <p:cNvCxnSpPr/>
          <p:nvPr/>
        </p:nvCxnSpPr>
        <p:spPr>
          <a:xfrm flipH="1">
            <a:off x="1971675" y="3162300"/>
            <a:ext cx="319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4AF42-17A1-4D37-96B3-4B759CC5766F}"/>
              </a:ext>
            </a:extLst>
          </p:cNvPr>
          <p:cNvCxnSpPr/>
          <p:nvPr/>
        </p:nvCxnSpPr>
        <p:spPr>
          <a:xfrm flipV="1">
            <a:off x="1962150" y="1936116"/>
            <a:ext cx="0" cy="1216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AAC2C0C-B9FF-4387-B5A5-9D2734E905FD}"/>
              </a:ext>
            </a:extLst>
          </p:cNvPr>
          <p:cNvCxnSpPr/>
          <p:nvPr/>
        </p:nvCxnSpPr>
        <p:spPr>
          <a:xfrm>
            <a:off x="1962150" y="1910833"/>
            <a:ext cx="232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4FF9B56-1398-46F2-802E-D2497AB8F3BB}"/>
              </a:ext>
            </a:extLst>
          </p:cNvPr>
          <p:cNvSpPr txBox="1"/>
          <p:nvPr/>
        </p:nvSpPr>
        <p:spPr>
          <a:xfrm>
            <a:off x="3396585" y="1716642"/>
            <a:ext cx="34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7EC351-7268-42B3-A904-6AB641D3AF11}"/>
              </a:ext>
            </a:extLst>
          </p:cNvPr>
          <p:cNvSpPr txBox="1"/>
          <p:nvPr/>
        </p:nvSpPr>
        <p:spPr>
          <a:xfrm>
            <a:off x="6776423" y="1716642"/>
            <a:ext cx="34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BD6099D-0A3C-43ED-B295-069F0F009EBF}"/>
              </a:ext>
            </a:extLst>
          </p:cNvPr>
          <p:cNvCxnSpPr/>
          <p:nvPr/>
        </p:nvCxnSpPr>
        <p:spPr>
          <a:xfrm>
            <a:off x="3419475" y="2373868"/>
            <a:ext cx="151477" cy="83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EF5EF1-2B9B-484E-ACBC-C6482BE52C7D}"/>
              </a:ext>
            </a:extLst>
          </p:cNvPr>
          <p:cNvCxnSpPr/>
          <p:nvPr/>
        </p:nvCxnSpPr>
        <p:spPr>
          <a:xfrm flipH="1">
            <a:off x="3419475" y="2478843"/>
            <a:ext cx="151477" cy="8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6802E9D-9B12-496A-B2C2-1742F939B029}"/>
              </a:ext>
            </a:extLst>
          </p:cNvPr>
          <p:cNvCxnSpPr/>
          <p:nvPr/>
        </p:nvCxnSpPr>
        <p:spPr>
          <a:xfrm>
            <a:off x="6799926" y="2392243"/>
            <a:ext cx="151477" cy="83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58DD2C-C9CD-401E-948D-69B02AE24EA1}"/>
              </a:ext>
            </a:extLst>
          </p:cNvPr>
          <p:cNvCxnSpPr/>
          <p:nvPr/>
        </p:nvCxnSpPr>
        <p:spPr>
          <a:xfrm flipH="1">
            <a:off x="6799926" y="2497218"/>
            <a:ext cx="151477" cy="8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B4889DE-3791-4104-AF8E-76E77E509F8C}"/>
              </a:ext>
            </a:extLst>
          </p:cNvPr>
          <p:cNvCxnSpPr>
            <a:cxnSpLocks/>
            <a:endCxn id="17" idx="4"/>
          </p:cNvCxnSpPr>
          <p:nvPr/>
        </p:nvCxnSpPr>
        <p:spPr>
          <a:xfrm flipH="1">
            <a:off x="2956441" y="1852211"/>
            <a:ext cx="440146" cy="15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DE6D91-D6C2-4490-B283-4A8C89CA5D09}"/>
              </a:ext>
            </a:extLst>
          </p:cNvPr>
          <p:cNvCxnSpPr>
            <a:cxnSpLocks/>
            <a:stCxn id="26" idx="4"/>
            <a:endCxn id="51" idx="1"/>
          </p:cNvCxnSpPr>
          <p:nvPr/>
        </p:nvCxnSpPr>
        <p:spPr>
          <a:xfrm flipV="1">
            <a:off x="6562725" y="1901308"/>
            <a:ext cx="213698" cy="23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EC6F9A0-5E8C-4CD7-9A1E-C1C64BCBA862}"/>
              </a:ext>
            </a:extLst>
          </p:cNvPr>
          <p:cNvCxnSpPr/>
          <p:nvPr/>
        </p:nvCxnSpPr>
        <p:spPr>
          <a:xfrm flipH="1">
            <a:off x="942975" y="1716642"/>
            <a:ext cx="1251466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483D295-38FD-4A34-8058-8371C72FE34A}"/>
              </a:ext>
            </a:extLst>
          </p:cNvPr>
          <p:cNvSpPr txBox="1"/>
          <p:nvPr/>
        </p:nvSpPr>
        <p:spPr>
          <a:xfrm>
            <a:off x="779980" y="1347310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1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DC616C6-FDE7-4C2D-B2A1-73A4C3972FDF}"/>
              </a:ext>
            </a:extLst>
          </p:cNvPr>
          <p:cNvCxnSpPr>
            <a:stCxn id="30" idx="3"/>
          </p:cNvCxnSpPr>
          <p:nvPr/>
        </p:nvCxnSpPr>
        <p:spPr>
          <a:xfrm>
            <a:off x="4679852" y="1910833"/>
            <a:ext cx="1120873" cy="25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E63C8D-4A5F-4D9D-B5AC-EB46A1DFD14E}"/>
              </a:ext>
            </a:extLst>
          </p:cNvPr>
          <p:cNvCxnSpPr/>
          <p:nvPr/>
        </p:nvCxnSpPr>
        <p:spPr>
          <a:xfrm flipH="1">
            <a:off x="5559376" y="1792842"/>
            <a:ext cx="241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66D477-8823-4F21-A768-19DFAADB855D}"/>
              </a:ext>
            </a:extLst>
          </p:cNvPr>
          <p:cNvCxnSpPr/>
          <p:nvPr/>
        </p:nvCxnSpPr>
        <p:spPr>
          <a:xfrm flipV="1">
            <a:off x="5553075" y="1347310"/>
            <a:ext cx="0" cy="40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C2600F8-E848-4469-88B0-8353AE039763}"/>
              </a:ext>
            </a:extLst>
          </p:cNvPr>
          <p:cNvCxnSpPr/>
          <p:nvPr/>
        </p:nvCxnSpPr>
        <p:spPr>
          <a:xfrm>
            <a:off x="5559376" y="1347310"/>
            <a:ext cx="2994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E1C4EBC-FF60-4B46-9FEA-2FDAE11DD025}"/>
              </a:ext>
            </a:extLst>
          </p:cNvPr>
          <p:cNvCxnSpPr>
            <a:cxnSpLocks/>
          </p:cNvCxnSpPr>
          <p:nvPr/>
        </p:nvCxnSpPr>
        <p:spPr>
          <a:xfrm>
            <a:off x="8096248" y="1901309"/>
            <a:ext cx="476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BCFD61E-F0EC-4FF8-BE27-4854D27BD343}"/>
              </a:ext>
            </a:extLst>
          </p:cNvPr>
          <p:cNvCxnSpPr/>
          <p:nvPr/>
        </p:nvCxnSpPr>
        <p:spPr>
          <a:xfrm flipV="1">
            <a:off x="8550989" y="1347310"/>
            <a:ext cx="0" cy="56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D20ADD1-FC11-4E8C-8981-47383B6A73DA}"/>
              </a:ext>
            </a:extLst>
          </p:cNvPr>
          <p:cNvCxnSpPr/>
          <p:nvPr/>
        </p:nvCxnSpPr>
        <p:spPr>
          <a:xfrm>
            <a:off x="8572500" y="1901308"/>
            <a:ext cx="1876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57BDF0C-981A-4B52-B278-8B792EDF1A93}"/>
              </a:ext>
            </a:extLst>
          </p:cNvPr>
          <p:cNvSpPr txBox="1"/>
          <p:nvPr/>
        </p:nvSpPr>
        <p:spPr>
          <a:xfrm>
            <a:off x="9725022" y="1566784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Q0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6873220-5F9B-4430-83AA-671FB58763F0}"/>
              </a:ext>
            </a:extLst>
          </p:cNvPr>
          <p:cNvCxnSpPr>
            <a:cxnSpLocks/>
          </p:cNvCxnSpPr>
          <p:nvPr/>
        </p:nvCxnSpPr>
        <p:spPr>
          <a:xfrm>
            <a:off x="5553075" y="1936116"/>
            <a:ext cx="0" cy="129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07691B1-FD23-4AD1-B4F6-036EC92CDD69}"/>
              </a:ext>
            </a:extLst>
          </p:cNvPr>
          <p:cNvCxnSpPr/>
          <p:nvPr/>
        </p:nvCxnSpPr>
        <p:spPr>
          <a:xfrm flipV="1">
            <a:off x="5553075" y="3218972"/>
            <a:ext cx="48958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98BFA83-89D6-47C2-8F5E-6FAAFD09D4C8}"/>
              </a:ext>
            </a:extLst>
          </p:cNvPr>
          <p:cNvSpPr txBox="1"/>
          <p:nvPr/>
        </p:nvSpPr>
        <p:spPr>
          <a:xfrm>
            <a:off x="9761275" y="2860417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Q1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77968A5-78E6-4E9A-8602-CF0DFF546331}"/>
              </a:ext>
            </a:extLst>
          </p:cNvPr>
          <p:cNvCxnSpPr/>
          <p:nvPr/>
        </p:nvCxnSpPr>
        <p:spPr>
          <a:xfrm flipH="1">
            <a:off x="571500" y="2497218"/>
            <a:ext cx="2825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D1C8882-C72F-402F-B054-70DB5E2FED71}"/>
              </a:ext>
            </a:extLst>
          </p:cNvPr>
          <p:cNvCxnSpPr>
            <a:cxnSpLocks/>
          </p:cNvCxnSpPr>
          <p:nvPr/>
        </p:nvCxnSpPr>
        <p:spPr>
          <a:xfrm flipH="1">
            <a:off x="6448426" y="2455305"/>
            <a:ext cx="327997" cy="2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69450B4-7B82-4E59-9105-62FF78AD81DB}"/>
              </a:ext>
            </a:extLst>
          </p:cNvPr>
          <p:cNvCxnSpPr/>
          <p:nvPr/>
        </p:nvCxnSpPr>
        <p:spPr>
          <a:xfrm>
            <a:off x="6448425" y="2475825"/>
            <a:ext cx="0" cy="1096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E46C66B-7825-439B-92B4-54A64C115CF2}"/>
              </a:ext>
            </a:extLst>
          </p:cNvPr>
          <p:cNvCxnSpPr/>
          <p:nvPr/>
        </p:nvCxnSpPr>
        <p:spPr>
          <a:xfrm flipH="1">
            <a:off x="1171575" y="3571875"/>
            <a:ext cx="5276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5B45562-F645-48FC-B817-C4DCECFC75BC}"/>
              </a:ext>
            </a:extLst>
          </p:cNvPr>
          <p:cNvCxnSpPr/>
          <p:nvPr/>
        </p:nvCxnSpPr>
        <p:spPr>
          <a:xfrm flipV="1">
            <a:off x="1171575" y="2497218"/>
            <a:ext cx="0" cy="107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1225EA0-C2A2-4326-98E5-EA3DA1397C5F}"/>
              </a:ext>
            </a:extLst>
          </p:cNvPr>
          <p:cNvSpPr txBox="1"/>
          <p:nvPr/>
        </p:nvSpPr>
        <p:spPr>
          <a:xfrm>
            <a:off x="266700" y="2095499"/>
            <a:ext cx="1240708" cy="36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419062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AB83EF-7EA5-42D0-A943-71D2BDFD756D}"/>
              </a:ext>
            </a:extLst>
          </p:cNvPr>
          <p:cNvSpPr txBox="1"/>
          <p:nvPr/>
        </p:nvSpPr>
        <p:spPr>
          <a:xfrm>
            <a:off x="5019675" y="219075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State Tables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1F30F1-66F6-4B7A-BBBB-4D0193B6104E}"/>
              </a:ext>
            </a:extLst>
          </p:cNvPr>
          <p:cNvCxnSpPr>
            <a:cxnSpLocks/>
          </p:cNvCxnSpPr>
          <p:nvPr/>
        </p:nvCxnSpPr>
        <p:spPr>
          <a:xfrm>
            <a:off x="2194441" y="1609725"/>
            <a:ext cx="42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2567CA-386C-4CF2-8749-90D9F7C8AD95}"/>
              </a:ext>
            </a:extLst>
          </p:cNvPr>
          <p:cNvCxnSpPr>
            <a:cxnSpLocks/>
          </p:cNvCxnSpPr>
          <p:nvPr/>
        </p:nvCxnSpPr>
        <p:spPr>
          <a:xfrm>
            <a:off x="2194441" y="2028825"/>
            <a:ext cx="42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3EE7EE-DF6E-46A8-96EA-9E84898768DF}"/>
              </a:ext>
            </a:extLst>
          </p:cNvPr>
          <p:cNvSpPr/>
          <p:nvPr/>
        </p:nvSpPr>
        <p:spPr>
          <a:xfrm>
            <a:off x="2623066" y="1600200"/>
            <a:ext cx="219075" cy="428625"/>
          </a:xfrm>
          <a:custGeom>
            <a:avLst/>
            <a:gdLst>
              <a:gd name="connsiteX0" fmla="*/ 0 w 219075"/>
              <a:gd name="connsiteY0" fmla="*/ 0 h 428625"/>
              <a:gd name="connsiteX1" fmla="*/ 104775 w 219075"/>
              <a:gd name="connsiteY1" fmla="*/ 9525 h 428625"/>
              <a:gd name="connsiteX2" fmla="*/ 133350 w 219075"/>
              <a:gd name="connsiteY2" fmla="*/ 19050 h 428625"/>
              <a:gd name="connsiteX3" fmla="*/ 161925 w 219075"/>
              <a:gd name="connsiteY3" fmla="*/ 47625 h 428625"/>
              <a:gd name="connsiteX4" fmla="*/ 200025 w 219075"/>
              <a:gd name="connsiteY4" fmla="*/ 133350 h 428625"/>
              <a:gd name="connsiteX5" fmla="*/ 209550 w 219075"/>
              <a:gd name="connsiteY5" fmla="*/ 161925 h 428625"/>
              <a:gd name="connsiteX6" fmla="*/ 219075 w 219075"/>
              <a:gd name="connsiteY6" fmla="*/ 190500 h 428625"/>
              <a:gd name="connsiteX7" fmla="*/ 209550 w 219075"/>
              <a:gd name="connsiteY7" fmla="*/ 304800 h 428625"/>
              <a:gd name="connsiteX8" fmla="*/ 200025 w 219075"/>
              <a:gd name="connsiteY8" fmla="*/ 333375 h 428625"/>
              <a:gd name="connsiteX9" fmla="*/ 180975 w 219075"/>
              <a:gd name="connsiteY9" fmla="*/ 361950 h 428625"/>
              <a:gd name="connsiteX10" fmla="*/ 123825 w 219075"/>
              <a:gd name="connsiteY10" fmla="*/ 400050 h 428625"/>
              <a:gd name="connsiteX11" fmla="*/ 85725 w 219075"/>
              <a:gd name="connsiteY11" fmla="*/ 409575 h 428625"/>
              <a:gd name="connsiteX12" fmla="*/ 0 w 219075"/>
              <a:gd name="connsiteY12" fmla="*/ 428625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075" h="428625">
                <a:moveTo>
                  <a:pt x="0" y="0"/>
                </a:moveTo>
                <a:cubicBezTo>
                  <a:pt x="34925" y="3175"/>
                  <a:pt x="70058" y="4565"/>
                  <a:pt x="104775" y="9525"/>
                </a:cubicBezTo>
                <a:cubicBezTo>
                  <a:pt x="114714" y="10945"/>
                  <a:pt x="124996" y="13481"/>
                  <a:pt x="133350" y="19050"/>
                </a:cubicBezTo>
                <a:cubicBezTo>
                  <a:pt x="144558" y="26522"/>
                  <a:pt x="153301" y="37277"/>
                  <a:pt x="161925" y="47625"/>
                </a:cubicBezTo>
                <a:cubicBezTo>
                  <a:pt x="187082" y="77814"/>
                  <a:pt x="186181" y="91817"/>
                  <a:pt x="200025" y="133350"/>
                </a:cubicBezTo>
                <a:lnTo>
                  <a:pt x="209550" y="161925"/>
                </a:lnTo>
                <a:lnTo>
                  <a:pt x="219075" y="190500"/>
                </a:lnTo>
                <a:cubicBezTo>
                  <a:pt x="215900" y="228600"/>
                  <a:pt x="214603" y="266903"/>
                  <a:pt x="209550" y="304800"/>
                </a:cubicBezTo>
                <a:cubicBezTo>
                  <a:pt x="208223" y="314752"/>
                  <a:pt x="204515" y="324395"/>
                  <a:pt x="200025" y="333375"/>
                </a:cubicBezTo>
                <a:cubicBezTo>
                  <a:pt x="194905" y="343614"/>
                  <a:pt x="189590" y="354412"/>
                  <a:pt x="180975" y="361950"/>
                </a:cubicBezTo>
                <a:cubicBezTo>
                  <a:pt x="163745" y="377027"/>
                  <a:pt x="146037" y="394497"/>
                  <a:pt x="123825" y="400050"/>
                </a:cubicBezTo>
                <a:cubicBezTo>
                  <a:pt x="111125" y="403225"/>
                  <a:pt x="98605" y="407233"/>
                  <a:pt x="85725" y="409575"/>
                </a:cubicBezTo>
                <a:cubicBezTo>
                  <a:pt x="2997" y="424616"/>
                  <a:pt x="41984" y="407633"/>
                  <a:pt x="0" y="4286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7BD5BB-C1A1-477F-A560-7AB0FC4257FE}"/>
              </a:ext>
            </a:extLst>
          </p:cNvPr>
          <p:cNvSpPr/>
          <p:nvPr/>
        </p:nvSpPr>
        <p:spPr>
          <a:xfrm>
            <a:off x="2842141" y="1750056"/>
            <a:ext cx="121365" cy="128911"/>
          </a:xfrm>
          <a:custGeom>
            <a:avLst/>
            <a:gdLst>
              <a:gd name="connsiteX0" fmla="*/ 47625 w 121365"/>
              <a:gd name="connsiteY0" fmla="*/ 3369 h 128911"/>
              <a:gd name="connsiteX1" fmla="*/ 0 w 121365"/>
              <a:gd name="connsiteY1" fmla="*/ 79569 h 128911"/>
              <a:gd name="connsiteX2" fmla="*/ 9525 w 121365"/>
              <a:gd name="connsiteY2" fmla="*/ 117669 h 128911"/>
              <a:gd name="connsiteX3" fmla="*/ 38100 w 121365"/>
              <a:gd name="connsiteY3" fmla="*/ 127194 h 128911"/>
              <a:gd name="connsiteX4" fmla="*/ 114300 w 121365"/>
              <a:gd name="connsiteY4" fmla="*/ 117669 h 128911"/>
              <a:gd name="connsiteX5" fmla="*/ 104775 w 121365"/>
              <a:gd name="connsiteY5" fmla="*/ 41469 h 128911"/>
              <a:gd name="connsiteX6" fmla="*/ 38100 w 121365"/>
              <a:gd name="connsiteY6" fmla="*/ 12894 h 128911"/>
              <a:gd name="connsiteX7" fmla="*/ 47625 w 121365"/>
              <a:gd name="connsiteY7" fmla="*/ 3369 h 128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365" h="128911">
                <a:moveTo>
                  <a:pt x="47625" y="3369"/>
                </a:moveTo>
                <a:cubicBezTo>
                  <a:pt x="41275" y="14481"/>
                  <a:pt x="0" y="51650"/>
                  <a:pt x="0" y="79569"/>
                </a:cubicBezTo>
                <a:cubicBezTo>
                  <a:pt x="0" y="92660"/>
                  <a:pt x="1347" y="107447"/>
                  <a:pt x="9525" y="117669"/>
                </a:cubicBezTo>
                <a:cubicBezTo>
                  <a:pt x="15797" y="125509"/>
                  <a:pt x="28575" y="124019"/>
                  <a:pt x="38100" y="127194"/>
                </a:cubicBezTo>
                <a:cubicBezTo>
                  <a:pt x="63500" y="124019"/>
                  <a:pt x="98585" y="137875"/>
                  <a:pt x="114300" y="117669"/>
                </a:cubicBezTo>
                <a:cubicBezTo>
                  <a:pt x="130015" y="97463"/>
                  <a:pt x="116223" y="64364"/>
                  <a:pt x="104775" y="41469"/>
                </a:cubicBezTo>
                <a:cubicBezTo>
                  <a:pt x="100881" y="33680"/>
                  <a:pt x="49608" y="15771"/>
                  <a:pt x="38100" y="12894"/>
                </a:cubicBezTo>
                <a:cubicBezTo>
                  <a:pt x="35020" y="12124"/>
                  <a:pt x="53975" y="-7743"/>
                  <a:pt x="47625" y="336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2A73BF-EB92-4997-9871-ED37901AD790}"/>
              </a:ext>
            </a:extLst>
          </p:cNvPr>
          <p:cNvCxnSpPr>
            <a:cxnSpLocks/>
          </p:cNvCxnSpPr>
          <p:nvPr/>
        </p:nvCxnSpPr>
        <p:spPr>
          <a:xfrm>
            <a:off x="2194441" y="1609725"/>
            <a:ext cx="0" cy="42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D3A5E7-1401-4EDB-B377-B17A72F34629}"/>
              </a:ext>
            </a:extLst>
          </p:cNvPr>
          <p:cNvCxnSpPr>
            <a:cxnSpLocks/>
          </p:cNvCxnSpPr>
          <p:nvPr/>
        </p:nvCxnSpPr>
        <p:spPr>
          <a:xfrm>
            <a:off x="5800725" y="1666874"/>
            <a:ext cx="42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EFD8F8-EAA4-4FB9-886C-9D990251025E}"/>
              </a:ext>
            </a:extLst>
          </p:cNvPr>
          <p:cNvCxnSpPr>
            <a:cxnSpLocks/>
          </p:cNvCxnSpPr>
          <p:nvPr/>
        </p:nvCxnSpPr>
        <p:spPr>
          <a:xfrm>
            <a:off x="5800725" y="2085974"/>
            <a:ext cx="42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59FB9E-F360-40F1-9CAA-05F6CAA32D2A}"/>
              </a:ext>
            </a:extLst>
          </p:cNvPr>
          <p:cNvSpPr/>
          <p:nvPr/>
        </p:nvSpPr>
        <p:spPr>
          <a:xfrm>
            <a:off x="6229350" y="1657349"/>
            <a:ext cx="219075" cy="428625"/>
          </a:xfrm>
          <a:custGeom>
            <a:avLst/>
            <a:gdLst>
              <a:gd name="connsiteX0" fmla="*/ 0 w 219075"/>
              <a:gd name="connsiteY0" fmla="*/ 0 h 428625"/>
              <a:gd name="connsiteX1" fmla="*/ 104775 w 219075"/>
              <a:gd name="connsiteY1" fmla="*/ 9525 h 428625"/>
              <a:gd name="connsiteX2" fmla="*/ 133350 w 219075"/>
              <a:gd name="connsiteY2" fmla="*/ 19050 h 428625"/>
              <a:gd name="connsiteX3" fmla="*/ 161925 w 219075"/>
              <a:gd name="connsiteY3" fmla="*/ 47625 h 428625"/>
              <a:gd name="connsiteX4" fmla="*/ 200025 w 219075"/>
              <a:gd name="connsiteY4" fmla="*/ 133350 h 428625"/>
              <a:gd name="connsiteX5" fmla="*/ 209550 w 219075"/>
              <a:gd name="connsiteY5" fmla="*/ 161925 h 428625"/>
              <a:gd name="connsiteX6" fmla="*/ 219075 w 219075"/>
              <a:gd name="connsiteY6" fmla="*/ 190500 h 428625"/>
              <a:gd name="connsiteX7" fmla="*/ 209550 w 219075"/>
              <a:gd name="connsiteY7" fmla="*/ 304800 h 428625"/>
              <a:gd name="connsiteX8" fmla="*/ 200025 w 219075"/>
              <a:gd name="connsiteY8" fmla="*/ 333375 h 428625"/>
              <a:gd name="connsiteX9" fmla="*/ 180975 w 219075"/>
              <a:gd name="connsiteY9" fmla="*/ 361950 h 428625"/>
              <a:gd name="connsiteX10" fmla="*/ 123825 w 219075"/>
              <a:gd name="connsiteY10" fmla="*/ 400050 h 428625"/>
              <a:gd name="connsiteX11" fmla="*/ 85725 w 219075"/>
              <a:gd name="connsiteY11" fmla="*/ 409575 h 428625"/>
              <a:gd name="connsiteX12" fmla="*/ 0 w 219075"/>
              <a:gd name="connsiteY12" fmla="*/ 428625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075" h="428625">
                <a:moveTo>
                  <a:pt x="0" y="0"/>
                </a:moveTo>
                <a:cubicBezTo>
                  <a:pt x="34925" y="3175"/>
                  <a:pt x="70058" y="4565"/>
                  <a:pt x="104775" y="9525"/>
                </a:cubicBezTo>
                <a:cubicBezTo>
                  <a:pt x="114714" y="10945"/>
                  <a:pt x="124996" y="13481"/>
                  <a:pt x="133350" y="19050"/>
                </a:cubicBezTo>
                <a:cubicBezTo>
                  <a:pt x="144558" y="26522"/>
                  <a:pt x="153301" y="37277"/>
                  <a:pt x="161925" y="47625"/>
                </a:cubicBezTo>
                <a:cubicBezTo>
                  <a:pt x="187082" y="77814"/>
                  <a:pt x="186181" y="91817"/>
                  <a:pt x="200025" y="133350"/>
                </a:cubicBezTo>
                <a:lnTo>
                  <a:pt x="209550" y="161925"/>
                </a:lnTo>
                <a:lnTo>
                  <a:pt x="219075" y="190500"/>
                </a:lnTo>
                <a:cubicBezTo>
                  <a:pt x="215900" y="228600"/>
                  <a:pt x="214603" y="266903"/>
                  <a:pt x="209550" y="304800"/>
                </a:cubicBezTo>
                <a:cubicBezTo>
                  <a:pt x="208223" y="314752"/>
                  <a:pt x="204515" y="324395"/>
                  <a:pt x="200025" y="333375"/>
                </a:cubicBezTo>
                <a:cubicBezTo>
                  <a:pt x="194905" y="343614"/>
                  <a:pt x="189590" y="354412"/>
                  <a:pt x="180975" y="361950"/>
                </a:cubicBezTo>
                <a:cubicBezTo>
                  <a:pt x="163745" y="377027"/>
                  <a:pt x="146037" y="394497"/>
                  <a:pt x="123825" y="400050"/>
                </a:cubicBezTo>
                <a:cubicBezTo>
                  <a:pt x="111125" y="403225"/>
                  <a:pt x="98605" y="407233"/>
                  <a:pt x="85725" y="409575"/>
                </a:cubicBezTo>
                <a:cubicBezTo>
                  <a:pt x="2997" y="424616"/>
                  <a:pt x="41984" y="407633"/>
                  <a:pt x="0" y="4286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23A096-578D-4AB0-9B44-CAA0AE7B9F2D}"/>
              </a:ext>
            </a:extLst>
          </p:cNvPr>
          <p:cNvSpPr/>
          <p:nvPr/>
        </p:nvSpPr>
        <p:spPr>
          <a:xfrm>
            <a:off x="6448425" y="1807205"/>
            <a:ext cx="121365" cy="128911"/>
          </a:xfrm>
          <a:custGeom>
            <a:avLst/>
            <a:gdLst>
              <a:gd name="connsiteX0" fmla="*/ 47625 w 121365"/>
              <a:gd name="connsiteY0" fmla="*/ 3369 h 128911"/>
              <a:gd name="connsiteX1" fmla="*/ 0 w 121365"/>
              <a:gd name="connsiteY1" fmla="*/ 79569 h 128911"/>
              <a:gd name="connsiteX2" fmla="*/ 9525 w 121365"/>
              <a:gd name="connsiteY2" fmla="*/ 117669 h 128911"/>
              <a:gd name="connsiteX3" fmla="*/ 38100 w 121365"/>
              <a:gd name="connsiteY3" fmla="*/ 127194 h 128911"/>
              <a:gd name="connsiteX4" fmla="*/ 114300 w 121365"/>
              <a:gd name="connsiteY4" fmla="*/ 117669 h 128911"/>
              <a:gd name="connsiteX5" fmla="*/ 104775 w 121365"/>
              <a:gd name="connsiteY5" fmla="*/ 41469 h 128911"/>
              <a:gd name="connsiteX6" fmla="*/ 38100 w 121365"/>
              <a:gd name="connsiteY6" fmla="*/ 12894 h 128911"/>
              <a:gd name="connsiteX7" fmla="*/ 47625 w 121365"/>
              <a:gd name="connsiteY7" fmla="*/ 3369 h 128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365" h="128911">
                <a:moveTo>
                  <a:pt x="47625" y="3369"/>
                </a:moveTo>
                <a:cubicBezTo>
                  <a:pt x="41275" y="14481"/>
                  <a:pt x="0" y="51650"/>
                  <a:pt x="0" y="79569"/>
                </a:cubicBezTo>
                <a:cubicBezTo>
                  <a:pt x="0" y="92660"/>
                  <a:pt x="1347" y="107447"/>
                  <a:pt x="9525" y="117669"/>
                </a:cubicBezTo>
                <a:cubicBezTo>
                  <a:pt x="15797" y="125509"/>
                  <a:pt x="28575" y="124019"/>
                  <a:pt x="38100" y="127194"/>
                </a:cubicBezTo>
                <a:cubicBezTo>
                  <a:pt x="63500" y="124019"/>
                  <a:pt x="98585" y="137875"/>
                  <a:pt x="114300" y="117669"/>
                </a:cubicBezTo>
                <a:cubicBezTo>
                  <a:pt x="130015" y="97463"/>
                  <a:pt x="116223" y="64364"/>
                  <a:pt x="104775" y="41469"/>
                </a:cubicBezTo>
                <a:cubicBezTo>
                  <a:pt x="100881" y="33680"/>
                  <a:pt x="49608" y="15771"/>
                  <a:pt x="38100" y="12894"/>
                </a:cubicBezTo>
                <a:cubicBezTo>
                  <a:pt x="35020" y="12124"/>
                  <a:pt x="53975" y="-7743"/>
                  <a:pt x="47625" y="336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A054AB-93B2-4EB9-A2B4-99F5371F71BD}"/>
              </a:ext>
            </a:extLst>
          </p:cNvPr>
          <p:cNvCxnSpPr>
            <a:cxnSpLocks/>
          </p:cNvCxnSpPr>
          <p:nvPr/>
        </p:nvCxnSpPr>
        <p:spPr>
          <a:xfrm>
            <a:off x="5800725" y="1666874"/>
            <a:ext cx="0" cy="42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F21B46E-C64E-446C-9373-E0BB40E4A2E8}"/>
              </a:ext>
            </a:extLst>
          </p:cNvPr>
          <p:cNvSpPr/>
          <p:nvPr/>
        </p:nvSpPr>
        <p:spPr>
          <a:xfrm>
            <a:off x="3419475" y="1600200"/>
            <a:ext cx="1295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9FEF4-CCF5-4387-9F77-1A340012FA7A}"/>
              </a:ext>
            </a:extLst>
          </p:cNvPr>
          <p:cNvSpPr/>
          <p:nvPr/>
        </p:nvSpPr>
        <p:spPr>
          <a:xfrm>
            <a:off x="6800849" y="1657349"/>
            <a:ext cx="1295399" cy="1190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D4EABB-E94E-4136-8838-202EAD427F65}"/>
              </a:ext>
            </a:extLst>
          </p:cNvPr>
          <p:cNvSpPr txBox="1"/>
          <p:nvPr/>
        </p:nvSpPr>
        <p:spPr>
          <a:xfrm>
            <a:off x="4331118" y="1726167"/>
            <a:ext cx="34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4A9CE-20D5-452A-BE29-3F5D1770110B}"/>
              </a:ext>
            </a:extLst>
          </p:cNvPr>
          <p:cNvSpPr txBox="1"/>
          <p:nvPr/>
        </p:nvSpPr>
        <p:spPr>
          <a:xfrm>
            <a:off x="7753351" y="1716793"/>
            <a:ext cx="30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A63C9D-8348-4435-8749-C110373D9A66}"/>
              </a:ext>
            </a:extLst>
          </p:cNvPr>
          <p:cNvSpPr txBox="1"/>
          <p:nvPr/>
        </p:nvSpPr>
        <p:spPr>
          <a:xfrm>
            <a:off x="4331118" y="2373868"/>
            <a:ext cx="48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/Q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52EE84-A29A-4691-9B80-542BF36C9320}"/>
              </a:ext>
            </a:extLst>
          </p:cNvPr>
          <p:cNvSpPr txBox="1"/>
          <p:nvPr/>
        </p:nvSpPr>
        <p:spPr>
          <a:xfrm>
            <a:off x="7722776" y="2383394"/>
            <a:ext cx="48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/Q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049F29-D8E5-4DAB-B849-08C27EA5369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819650" y="2558534"/>
            <a:ext cx="350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1788E0-0343-480F-9071-CCC039143A92}"/>
              </a:ext>
            </a:extLst>
          </p:cNvPr>
          <p:cNvCxnSpPr>
            <a:cxnSpLocks/>
          </p:cNvCxnSpPr>
          <p:nvPr/>
        </p:nvCxnSpPr>
        <p:spPr>
          <a:xfrm>
            <a:off x="5191125" y="2568060"/>
            <a:ext cx="0" cy="58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4ED14E-B23A-4465-A926-76735F77CA7D}"/>
              </a:ext>
            </a:extLst>
          </p:cNvPr>
          <p:cNvCxnSpPr/>
          <p:nvPr/>
        </p:nvCxnSpPr>
        <p:spPr>
          <a:xfrm flipH="1">
            <a:off x="1971675" y="3162300"/>
            <a:ext cx="319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0312CE-54FD-47AE-86B9-623F79DD3BF4}"/>
              </a:ext>
            </a:extLst>
          </p:cNvPr>
          <p:cNvCxnSpPr/>
          <p:nvPr/>
        </p:nvCxnSpPr>
        <p:spPr>
          <a:xfrm flipV="1">
            <a:off x="1962150" y="1936116"/>
            <a:ext cx="0" cy="1216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565006-1B04-4B5A-86BF-AD8569CA8E1E}"/>
              </a:ext>
            </a:extLst>
          </p:cNvPr>
          <p:cNvCxnSpPr/>
          <p:nvPr/>
        </p:nvCxnSpPr>
        <p:spPr>
          <a:xfrm>
            <a:off x="1962150" y="1910833"/>
            <a:ext cx="232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8AEC83A-C2A6-4A7E-9044-B458F1906F79}"/>
              </a:ext>
            </a:extLst>
          </p:cNvPr>
          <p:cNvSpPr txBox="1"/>
          <p:nvPr/>
        </p:nvSpPr>
        <p:spPr>
          <a:xfrm>
            <a:off x="3396585" y="1716642"/>
            <a:ext cx="34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ABF6DC-74D5-490F-80E1-C1313B01B836}"/>
              </a:ext>
            </a:extLst>
          </p:cNvPr>
          <p:cNvSpPr txBox="1"/>
          <p:nvPr/>
        </p:nvSpPr>
        <p:spPr>
          <a:xfrm>
            <a:off x="6776423" y="1716642"/>
            <a:ext cx="34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6D8EB0-ACF2-41BB-BFCA-EFC6A275F9EC}"/>
              </a:ext>
            </a:extLst>
          </p:cNvPr>
          <p:cNvCxnSpPr/>
          <p:nvPr/>
        </p:nvCxnSpPr>
        <p:spPr>
          <a:xfrm>
            <a:off x="3419475" y="2373868"/>
            <a:ext cx="151477" cy="83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16A4FA-D3C9-4693-BFE8-4CCA20339182}"/>
              </a:ext>
            </a:extLst>
          </p:cNvPr>
          <p:cNvCxnSpPr/>
          <p:nvPr/>
        </p:nvCxnSpPr>
        <p:spPr>
          <a:xfrm flipH="1">
            <a:off x="3419475" y="2478843"/>
            <a:ext cx="151477" cy="8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A832F7-F12C-419B-9C14-B86C6131859A}"/>
              </a:ext>
            </a:extLst>
          </p:cNvPr>
          <p:cNvCxnSpPr/>
          <p:nvPr/>
        </p:nvCxnSpPr>
        <p:spPr>
          <a:xfrm>
            <a:off x="6799926" y="2392243"/>
            <a:ext cx="151477" cy="83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0354679-A8AF-46D6-879E-D01BA62C0169}"/>
              </a:ext>
            </a:extLst>
          </p:cNvPr>
          <p:cNvCxnSpPr/>
          <p:nvPr/>
        </p:nvCxnSpPr>
        <p:spPr>
          <a:xfrm flipH="1">
            <a:off x="6799926" y="2497218"/>
            <a:ext cx="151477" cy="8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D40A20-372B-46F1-BE98-D73466963120}"/>
              </a:ext>
            </a:extLst>
          </p:cNvPr>
          <p:cNvCxnSpPr>
            <a:cxnSpLocks/>
            <a:endCxn id="8" idx="4"/>
          </p:cNvCxnSpPr>
          <p:nvPr/>
        </p:nvCxnSpPr>
        <p:spPr>
          <a:xfrm flipH="1">
            <a:off x="2956441" y="1852211"/>
            <a:ext cx="440146" cy="15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4667BF-5F3E-451A-AB16-BD610702C1FD}"/>
              </a:ext>
            </a:extLst>
          </p:cNvPr>
          <p:cNvCxnSpPr>
            <a:cxnSpLocks/>
            <a:stCxn id="13" idx="4"/>
            <a:endCxn id="27" idx="1"/>
          </p:cNvCxnSpPr>
          <p:nvPr/>
        </p:nvCxnSpPr>
        <p:spPr>
          <a:xfrm flipV="1">
            <a:off x="6562725" y="1901308"/>
            <a:ext cx="213698" cy="23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CF86A4-05B8-447D-8931-0AD401D399A6}"/>
              </a:ext>
            </a:extLst>
          </p:cNvPr>
          <p:cNvCxnSpPr/>
          <p:nvPr/>
        </p:nvCxnSpPr>
        <p:spPr>
          <a:xfrm flipH="1">
            <a:off x="942975" y="1716642"/>
            <a:ext cx="1251466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9B38D75-C1E1-45B5-B5C4-5FB84C86F19F}"/>
              </a:ext>
            </a:extLst>
          </p:cNvPr>
          <p:cNvSpPr txBox="1"/>
          <p:nvPr/>
        </p:nvSpPr>
        <p:spPr>
          <a:xfrm>
            <a:off x="779980" y="1347310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1B79D7-E63B-49B1-BE74-B7E4513F1475}"/>
              </a:ext>
            </a:extLst>
          </p:cNvPr>
          <p:cNvCxnSpPr>
            <a:stCxn id="17" idx="3"/>
          </p:cNvCxnSpPr>
          <p:nvPr/>
        </p:nvCxnSpPr>
        <p:spPr>
          <a:xfrm>
            <a:off x="4679852" y="1910833"/>
            <a:ext cx="1120873" cy="25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F7F6BD-F0BB-461D-A500-B51B4653A71E}"/>
              </a:ext>
            </a:extLst>
          </p:cNvPr>
          <p:cNvCxnSpPr/>
          <p:nvPr/>
        </p:nvCxnSpPr>
        <p:spPr>
          <a:xfrm flipH="1">
            <a:off x="5559376" y="1792842"/>
            <a:ext cx="241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DB1D06-69F7-4A3E-98A6-A58946577035}"/>
              </a:ext>
            </a:extLst>
          </p:cNvPr>
          <p:cNvCxnSpPr/>
          <p:nvPr/>
        </p:nvCxnSpPr>
        <p:spPr>
          <a:xfrm flipV="1">
            <a:off x="5553075" y="1347310"/>
            <a:ext cx="0" cy="40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9B65983-1549-43CF-8F76-57BA05299743}"/>
              </a:ext>
            </a:extLst>
          </p:cNvPr>
          <p:cNvCxnSpPr/>
          <p:nvPr/>
        </p:nvCxnSpPr>
        <p:spPr>
          <a:xfrm>
            <a:off x="5559376" y="1347310"/>
            <a:ext cx="2994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DC8EC0-2BF0-4B4A-9DD5-1ACB63623582}"/>
              </a:ext>
            </a:extLst>
          </p:cNvPr>
          <p:cNvCxnSpPr>
            <a:cxnSpLocks/>
          </p:cNvCxnSpPr>
          <p:nvPr/>
        </p:nvCxnSpPr>
        <p:spPr>
          <a:xfrm>
            <a:off x="8096248" y="1901309"/>
            <a:ext cx="476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E622C52-9E3E-49C9-8FAE-2A151F5E608B}"/>
              </a:ext>
            </a:extLst>
          </p:cNvPr>
          <p:cNvCxnSpPr/>
          <p:nvPr/>
        </p:nvCxnSpPr>
        <p:spPr>
          <a:xfrm flipV="1">
            <a:off x="8550989" y="1347310"/>
            <a:ext cx="0" cy="56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F4C312-2D29-4A09-8B78-1F8D3DF1EAB8}"/>
              </a:ext>
            </a:extLst>
          </p:cNvPr>
          <p:cNvCxnSpPr/>
          <p:nvPr/>
        </p:nvCxnSpPr>
        <p:spPr>
          <a:xfrm>
            <a:off x="8572500" y="1901308"/>
            <a:ext cx="1876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41D82B2-3023-45DD-8432-2DD33F6EE2CD}"/>
              </a:ext>
            </a:extLst>
          </p:cNvPr>
          <p:cNvSpPr txBox="1"/>
          <p:nvPr/>
        </p:nvSpPr>
        <p:spPr>
          <a:xfrm>
            <a:off x="9725022" y="1566784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Q0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0A2513-5915-440A-9EFF-B0DF1DFB422B}"/>
              </a:ext>
            </a:extLst>
          </p:cNvPr>
          <p:cNvCxnSpPr>
            <a:cxnSpLocks/>
          </p:cNvCxnSpPr>
          <p:nvPr/>
        </p:nvCxnSpPr>
        <p:spPr>
          <a:xfrm>
            <a:off x="5553075" y="1936116"/>
            <a:ext cx="0" cy="129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345686-C4A9-4188-9225-D1A733F55895}"/>
              </a:ext>
            </a:extLst>
          </p:cNvPr>
          <p:cNvCxnSpPr/>
          <p:nvPr/>
        </p:nvCxnSpPr>
        <p:spPr>
          <a:xfrm flipV="1">
            <a:off x="5553075" y="3218972"/>
            <a:ext cx="48958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AF7AA14-2506-4644-B40E-7CC3832E67B2}"/>
              </a:ext>
            </a:extLst>
          </p:cNvPr>
          <p:cNvSpPr txBox="1"/>
          <p:nvPr/>
        </p:nvSpPr>
        <p:spPr>
          <a:xfrm>
            <a:off x="9761275" y="2860417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Q1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51E9127-9884-4E8C-8C3C-D5097F5FBD27}"/>
              </a:ext>
            </a:extLst>
          </p:cNvPr>
          <p:cNvCxnSpPr/>
          <p:nvPr/>
        </p:nvCxnSpPr>
        <p:spPr>
          <a:xfrm flipH="1">
            <a:off x="571500" y="2497218"/>
            <a:ext cx="2825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F80E1AC-C20D-41D1-967D-8036DBF9FF49}"/>
              </a:ext>
            </a:extLst>
          </p:cNvPr>
          <p:cNvCxnSpPr>
            <a:cxnSpLocks/>
          </p:cNvCxnSpPr>
          <p:nvPr/>
        </p:nvCxnSpPr>
        <p:spPr>
          <a:xfrm flipH="1">
            <a:off x="6448426" y="2455305"/>
            <a:ext cx="327997" cy="2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1B3DDBF-798C-4689-BAB1-8CB9A1859341}"/>
              </a:ext>
            </a:extLst>
          </p:cNvPr>
          <p:cNvCxnSpPr/>
          <p:nvPr/>
        </p:nvCxnSpPr>
        <p:spPr>
          <a:xfrm>
            <a:off x="6448425" y="2475825"/>
            <a:ext cx="0" cy="1096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340710D-E52F-4181-A058-982C914E315A}"/>
              </a:ext>
            </a:extLst>
          </p:cNvPr>
          <p:cNvCxnSpPr/>
          <p:nvPr/>
        </p:nvCxnSpPr>
        <p:spPr>
          <a:xfrm flipH="1">
            <a:off x="1171575" y="3571875"/>
            <a:ext cx="5276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87CA61-8FED-40F8-8D73-396B45F9A449}"/>
              </a:ext>
            </a:extLst>
          </p:cNvPr>
          <p:cNvCxnSpPr/>
          <p:nvPr/>
        </p:nvCxnSpPr>
        <p:spPr>
          <a:xfrm flipV="1">
            <a:off x="1171575" y="2497218"/>
            <a:ext cx="0" cy="107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25C1A50-E1CE-490D-BA5C-9DA820B3C6FD}"/>
              </a:ext>
            </a:extLst>
          </p:cNvPr>
          <p:cNvSpPr txBox="1"/>
          <p:nvPr/>
        </p:nvSpPr>
        <p:spPr>
          <a:xfrm>
            <a:off x="266700" y="2095499"/>
            <a:ext cx="1240708" cy="36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032297-8627-46BD-821C-23CBA39822BC}"/>
              </a:ext>
            </a:extLst>
          </p:cNvPr>
          <p:cNvSpPr txBox="1"/>
          <p:nvPr/>
        </p:nvSpPr>
        <p:spPr>
          <a:xfrm>
            <a:off x="1409626" y="3581400"/>
            <a:ext cx="353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a Present State Table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B0DD2A-A62C-4A59-9EF3-C30F3C91A5AD}"/>
              </a:ext>
            </a:extLst>
          </p:cNvPr>
          <p:cNvSpPr txBox="1"/>
          <p:nvPr/>
        </p:nvSpPr>
        <p:spPr>
          <a:xfrm>
            <a:off x="1608655" y="3931683"/>
            <a:ext cx="2752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1   Q1   Q0</a:t>
            </a:r>
          </a:p>
          <a:p>
            <a:r>
              <a:rPr lang="en-US" dirty="0"/>
              <a:t>   0      0       0</a:t>
            </a:r>
          </a:p>
          <a:p>
            <a:r>
              <a:rPr lang="en-US" dirty="0"/>
              <a:t>   0      0       1</a:t>
            </a:r>
          </a:p>
          <a:p>
            <a:r>
              <a:rPr lang="en-US" dirty="0"/>
              <a:t>   0      1       0</a:t>
            </a:r>
          </a:p>
          <a:p>
            <a:r>
              <a:rPr lang="en-US" dirty="0"/>
              <a:t>   0      1       1</a:t>
            </a:r>
          </a:p>
          <a:p>
            <a:r>
              <a:rPr lang="en-US" dirty="0"/>
              <a:t>   1      0       0</a:t>
            </a:r>
          </a:p>
          <a:p>
            <a:r>
              <a:rPr lang="en-US" dirty="0"/>
              <a:t>   1      0       1</a:t>
            </a:r>
          </a:p>
          <a:p>
            <a:r>
              <a:rPr lang="en-US" dirty="0"/>
              <a:t>   1      1       0</a:t>
            </a:r>
          </a:p>
          <a:p>
            <a:r>
              <a:rPr lang="en-US" dirty="0"/>
              <a:t>   1      1       1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B4393F1-E1A5-4484-8232-D856C4BA9FF1}"/>
              </a:ext>
            </a:extLst>
          </p:cNvPr>
          <p:cNvCxnSpPr/>
          <p:nvPr/>
        </p:nvCxnSpPr>
        <p:spPr>
          <a:xfrm>
            <a:off x="1085850" y="4257675"/>
            <a:ext cx="248510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9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9C2483-ABB0-48CF-8603-D5208BE56411}"/>
              </a:ext>
            </a:extLst>
          </p:cNvPr>
          <p:cNvSpPr txBox="1"/>
          <p:nvPr/>
        </p:nvSpPr>
        <p:spPr>
          <a:xfrm>
            <a:off x="5019675" y="219075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State Tables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50FAEC-84B9-423B-9A8D-B2F01AE8B655}"/>
              </a:ext>
            </a:extLst>
          </p:cNvPr>
          <p:cNvCxnSpPr>
            <a:cxnSpLocks/>
          </p:cNvCxnSpPr>
          <p:nvPr/>
        </p:nvCxnSpPr>
        <p:spPr>
          <a:xfrm>
            <a:off x="2194441" y="1609725"/>
            <a:ext cx="42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AE2DAA-0815-417B-8746-4DC900A5F016}"/>
              </a:ext>
            </a:extLst>
          </p:cNvPr>
          <p:cNvCxnSpPr>
            <a:cxnSpLocks/>
          </p:cNvCxnSpPr>
          <p:nvPr/>
        </p:nvCxnSpPr>
        <p:spPr>
          <a:xfrm>
            <a:off x="2194441" y="2028825"/>
            <a:ext cx="42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0715FB7-3F6F-47A2-A3AE-FEC608D793DB}"/>
              </a:ext>
            </a:extLst>
          </p:cNvPr>
          <p:cNvSpPr/>
          <p:nvPr/>
        </p:nvSpPr>
        <p:spPr>
          <a:xfrm>
            <a:off x="2623066" y="1600200"/>
            <a:ext cx="219075" cy="428625"/>
          </a:xfrm>
          <a:custGeom>
            <a:avLst/>
            <a:gdLst>
              <a:gd name="connsiteX0" fmla="*/ 0 w 219075"/>
              <a:gd name="connsiteY0" fmla="*/ 0 h 428625"/>
              <a:gd name="connsiteX1" fmla="*/ 104775 w 219075"/>
              <a:gd name="connsiteY1" fmla="*/ 9525 h 428625"/>
              <a:gd name="connsiteX2" fmla="*/ 133350 w 219075"/>
              <a:gd name="connsiteY2" fmla="*/ 19050 h 428625"/>
              <a:gd name="connsiteX3" fmla="*/ 161925 w 219075"/>
              <a:gd name="connsiteY3" fmla="*/ 47625 h 428625"/>
              <a:gd name="connsiteX4" fmla="*/ 200025 w 219075"/>
              <a:gd name="connsiteY4" fmla="*/ 133350 h 428625"/>
              <a:gd name="connsiteX5" fmla="*/ 209550 w 219075"/>
              <a:gd name="connsiteY5" fmla="*/ 161925 h 428625"/>
              <a:gd name="connsiteX6" fmla="*/ 219075 w 219075"/>
              <a:gd name="connsiteY6" fmla="*/ 190500 h 428625"/>
              <a:gd name="connsiteX7" fmla="*/ 209550 w 219075"/>
              <a:gd name="connsiteY7" fmla="*/ 304800 h 428625"/>
              <a:gd name="connsiteX8" fmla="*/ 200025 w 219075"/>
              <a:gd name="connsiteY8" fmla="*/ 333375 h 428625"/>
              <a:gd name="connsiteX9" fmla="*/ 180975 w 219075"/>
              <a:gd name="connsiteY9" fmla="*/ 361950 h 428625"/>
              <a:gd name="connsiteX10" fmla="*/ 123825 w 219075"/>
              <a:gd name="connsiteY10" fmla="*/ 400050 h 428625"/>
              <a:gd name="connsiteX11" fmla="*/ 85725 w 219075"/>
              <a:gd name="connsiteY11" fmla="*/ 409575 h 428625"/>
              <a:gd name="connsiteX12" fmla="*/ 0 w 219075"/>
              <a:gd name="connsiteY12" fmla="*/ 428625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075" h="428625">
                <a:moveTo>
                  <a:pt x="0" y="0"/>
                </a:moveTo>
                <a:cubicBezTo>
                  <a:pt x="34925" y="3175"/>
                  <a:pt x="70058" y="4565"/>
                  <a:pt x="104775" y="9525"/>
                </a:cubicBezTo>
                <a:cubicBezTo>
                  <a:pt x="114714" y="10945"/>
                  <a:pt x="124996" y="13481"/>
                  <a:pt x="133350" y="19050"/>
                </a:cubicBezTo>
                <a:cubicBezTo>
                  <a:pt x="144558" y="26522"/>
                  <a:pt x="153301" y="37277"/>
                  <a:pt x="161925" y="47625"/>
                </a:cubicBezTo>
                <a:cubicBezTo>
                  <a:pt x="187082" y="77814"/>
                  <a:pt x="186181" y="91817"/>
                  <a:pt x="200025" y="133350"/>
                </a:cubicBezTo>
                <a:lnTo>
                  <a:pt x="209550" y="161925"/>
                </a:lnTo>
                <a:lnTo>
                  <a:pt x="219075" y="190500"/>
                </a:lnTo>
                <a:cubicBezTo>
                  <a:pt x="215900" y="228600"/>
                  <a:pt x="214603" y="266903"/>
                  <a:pt x="209550" y="304800"/>
                </a:cubicBezTo>
                <a:cubicBezTo>
                  <a:pt x="208223" y="314752"/>
                  <a:pt x="204515" y="324395"/>
                  <a:pt x="200025" y="333375"/>
                </a:cubicBezTo>
                <a:cubicBezTo>
                  <a:pt x="194905" y="343614"/>
                  <a:pt x="189590" y="354412"/>
                  <a:pt x="180975" y="361950"/>
                </a:cubicBezTo>
                <a:cubicBezTo>
                  <a:pt x="163745" y="377027"/>
                  <a:pt x="146037" y="394497"/>
                  <a:pt x="123825" y="400050"/>
                </a:cubicBezTo>
                <a:cubicBezTo>
                  <a:pt x="111125" y="403225"/>
                  <a:pt x="98605" y="407233"/>
                  <a:pt x="85725" y="409575"/>
                </a:cubicBezTo>
                <a:cubicBezTo>
                  <a:pt x="2997" y="424616"/>
                  <a:pt x="41984" y="407633"/>
                  <a:pt x="0" y="4286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F924EA5-436F-4263-96DE-4147089151A6}"/>
              </a:ext>
            </a:extLst>
          </p:cNvPr>
          <p:cNvSpPr/>
          <p:nvPr/>
        </p:nvSpPr>
        <p:spPr>
          <a:xfrm>
            <a:off x="2842141" y="1750056"/>
            <a:ext cx="121365" cy="128911"/>
          </a:xfrm>
          <a:custGeom>
            <a:avLst/>
            <a:gdLst>
              <a:gd name="connsiteX0" fmla="*/ 47625 w 121365"/>
              <a:gd name="connsiteY0" fmla="*/ 3369 h 128911"/>
              <a:gd name="connsiteX1" fmla="*/ 0 w 121365"/>
              <a:gd name="connsiteY1" fmla="*/ 79569 h 128911"/>
              <a:gd name="connsiteX2" fmla="*/ 9525 w 121365"/>
              <a:gd name="connsiteY2" fmla="*/ 117669 h 128911"/>
              <a:gd name="connsiteX3" fmla="*/ 38100 w 121365"/>
              <a:gd name="connsiteY3" fmla="*/ 127194 h 128911"/>
              <a:gd name="connsiteX4" fmla="*/ 114300 w 121365"/>
              <a:gd name="connsiteY4" fmla="*/ 117669 h 128911"/>
              <a:gd name="connsiteX5" fmla="*/ 104775 w 121365"/>
              <a:gd name="connsiteY5" fmla="*/ 41469 h 128911"/>
              <a:gd name="connsiteX6" fmla="*/ 38100 w 121365"/>
              <a:gd name="connsiteY6" fmla="*/ 12894 h 128911"/>
              <a:gd name="connsiteX7" fmla="*/ 47625 w 121365"/>
              <a:gd name="connsiteY7" fmla="*/ 3369 h 128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365" h="128911">
                <a:moveTo>
                  <a:pt x="47625" y="3369"/>
                </a:moveTo>
                <a:cubicBezTo>
                  <a:pt x="41275" y="14481"/>
                  <a:pt x="0" y="51650"/>
                  <a:pt x="0" y="79569"/>
                </a:cubicBezTo>
                <a:cubicBezTo>
                  <a:pt x="0" y="92660"/>
                  <a:pt x="1347" y="107447"/>
                  <a:pt x="9525" y="117669"/>
                </a:cubicBezTo>
                <a:cubicBezTo>
                  <a:pt x="15797" y="125509"/>
                  <a:pt x="28575" y="124019"/>
                  <a:pt x="38100" y="127194"/>
                </a:cubicBezTo>
                <a:cubicBezTo>
                  <a:pt x="63500" y="124019"/>
                  <a:pt x="98585" y="137875"/>
                  <a:pt x="114300" y="117669"/>
                </a:cubicBezTo>
                <a:cubicBezTo>
                  <a:pt x="130015" y="97463"/>
                  <a:pt x="116223" y="64364"/>
                  <a:pt x="104775" y="41469"/>
                </a:cubicBezTo>
                <a:cubicBezTo>
                  <a:pt x="100881" y="33680"/>
                  <a:pt x="49608" y="15771"/>
                  <a:pt x="38100" y="12894"/>
                </a:cubicBezTo>
                <a:cubicBezTo>
                  <a:pt x="35020" y="12124"/>
                  <a:pt x="53975" y="-7743"/>
                  <a:pt x="47625" y="336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807CEE-F7ED-4F7E-821A-6BCC0159F390}"/>
              </a:ext>
            </a:extLst>
          </p:cNvPr>
          <p:cNvCxnSpPr>
            <a:cxnSpLocks/>
          </p:cNvCxnSpPr>
          <p:nvPr/>
        </p:nvCxnSpPr>
        <p:spPr>
          <a:xfrm>
            <a:off x="2194441" y="1609725"/>
            <a:ext cx="0" cy="42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7D4372-F6AA-47C0-A538-973BE41C9F8A}"/>
              </a:ext>
            </a:extLst>
          </p:cNvPr>
          <p:cNvCxnSpPr>
            <a:cxnSpLocks/>
          </p:cNvCxnSpPr>
          <p:nvPr/>
        </p:nvCxnSpPr>
        <p:spPr>
          <a:xfrm>
            <a:off x="5800725" y="1666874"/>
            <a:ext cx="42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85DC97-1B63-4252-8FDF-B7E1466921E4}"/>
              </a:ext>
            </a:extLst>
          </p:cNvPr>
          <p:cNvCxnSpPr>
            <a:cxnSpLocks/>
          </p:cNvCxnSpPr>
          <p:nvPr/>
        </p:nvCxnSpPr>
        <p:spPr>
          <a:xfrm>
            <a:off x="5800725" y="2085974"/>
            <a:ext cx="42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D6EA1C-9EC0-4AFC-9386-53C43018C4F5}"/>
              </a:ext>
            </a:extLst>
          </p:cNvPr>
          <p:cNvSpPr/>
          <p:nvPr/>
        </p:nvSpPr>
        <p:spPr>
          <a:xfrm>
            <a:off x="6229350" y="1657349"/>
            <a:ext cx="219075" cy="428625"/>
          </a:xfrm>
          <a:custGeom>
            <a:avLst/>
            <a:gdLst>
              <a:gd name="connsiteX0" fmla="*/ 0 w 219075"/>
              <a:gd name="connsiteY0" fmla="*/ 0 h 428625"/>
              <a:gd name="connsiteX1" fmla="*/ 104775 w 219075"/>
              <a:gd name="connsiteY1" fmla="*/ 9525 h 428625"/>
              <a:gd name="connsiteX2" fmla="*/ 133350 w 219075"/>
              <a:gd name="connsiteY2" fmla="*/ 19050 h 428625"/>
              <a:gd name="connsiteX3" fmla="*/ 161925 w 219075"/>
              <a:gd name="connsiteY3" fmla="*/ 47625 h 428625"/>
              <a:gd name="connsiteX4" fmla="*/ 200025 w 219075"/>
              <a:gd name="connsiteY4" fmla="*/ 133350 h 428625"/>
              <a:gd name="connsiteX5" fmla="*/ 209550 w 219075"/>
              <a:gd name="connsiteY5" fmla="*/ 161925 h 428625"/>
              <a:gd name="connsiteX6" fmla="*/ 219075 w 219075"/>
              <a:gd name="connsiteY6" fmla="*/ 190500 h 428625"/>
              <a:gd name="connsiteX7" fmla="*/ 209550 w 219075"/>
              <a:gd name="connsiteY7" fmla="*/ 304800 h 428625"/>
              <a:gd name="connsiteX8" fmla="*/ 200025 w 219075"/>
              <a:gd name="connsiteY8" fmla="*/ 333375 h 428625"/>
              <a:gd name="connsiteX9" fmla="*/ 180975 w 219075"/>
              <a:gd name="connsiteY9" fmla="*/ 361950 h 428625"/>
              <a:gd name="connsiteX10" fmla="*/ 123825 w 219075"/>
              <a:gd name="connsiteY10" fmla="*/ 400050 h 428625"/>
              <a:gd name="connsiteX11" fmla="*/ 85725 w 219075"/>
              <a:gd name="connsiteY11" fmla="*/ 409575 h 428625"/>
              <a:gd name="connsiteX12" fmla="*/ 0 w 219075"/>
              <a:gd name="connsiteY12" fmla="*/ 428625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075" h="428625">
                <a:moveTo>
                  <a:pt x="0" y="0"/>
                </a:moveTo>
                <a:cubicBezTo>
                  <a:pt x="34925" y="3175"/>
                  <a:pt x="70058" y="4565"/>
                  <a:pt x="104775" y="9525"/>
                </a:cubicBezTo>
                <a:cubicBezTo>
                  <a:pt x="114714" y="10945"/>
                  <a:pt x="124996" y="13481"/>
                  <a:pt x="133350" y="19050"/>
                </a:cubicBezTo>
                <a:cubicBezTo>
                  <a:pt x="144558" y="26522"/>
                  <a:pt x="153301" y="37277"/>
                  <a:pt x="161925" y="47625"/>
                </a:cubicBezTo>
                <a:cubicBezTo>
                  <a:pt x="187082" y="77814"/>
                  <a:pt x="186181" y="91817"/>
                  <a:pt x="200025" y="133350"/>
                </a:cubicBezTo>
                <a:lnTo>
                  <a:pt x="209550" y="161925"/>
                </a:lnTo>
                <a:lnTo>
                  <a:pt x="219075" y="190500"/>
                </a:lnTo>
                <a:cubicBezTo>
                  <a:pt x="215900" y="228600"/>
                  <a:pt x="214603" y="266903"/>
                  <a:pt x="209550" y="304800"/>
                </a:cubicBezTo>
                <a:cubicBezTo>
                  <a:pt x="208223" y="314752"/>
                  <a:pt x="204515" y="324395"/>
                  <a:pt x="200025" y="333375"/>
                </a:cubicBezTo>
                <a:cubicBezTo>
                  <a:pt x="194905" y="343614"/>
                  <a:pt x="189590" y="354412"/>
                  <a:pt x="180975" y="361950"/>
                </a:cubicBezTo>
                <a:cubicBezTo>
                  <a:pt x="163745" y="377027"/>
                  <a:pt x="146037" y="394497"/>
                  <a:pt x="123825" y="400050"/>
                </a:cubicBezTo>
                <a:cubicBezTo>
                  <a:pt x="111125" y="403225"/>
                  <a:pt x="98605" y="407233"/>
                  <a:pt x="85725" y="409575"/>
                </a:cubicBezTo>
                <a:cubicBezTo>
                  <a:pt x="2997" y="424616"/>
                  <a:pt x="41984" y="407633"/>
                  <a:pt x="0" y="4286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9AFB00-6CF7-4422-B254-2DC5E61ACD8C}"/>
              </a:ext>
            </a:extLst>
          </p:cNvPr>
          <p:cNvSpPr/>
          <p:nvPr/>
        </p:nvSpPr>
        <p:spPr>
          <a:xfrm>
            <a:off x="6448425" y="1807205"/>
            <a:ext cx="121365" cy="128911"/>
          </a:xfrm>
          <a:custGeom>
            <a:avLst/>
            <a:gdLst>
              <a:gd name="connsiteX0" fmla="*/ 47625 w 121365"/>
              <a:gd name="connsiteY0" fmla="*/ 3369 h 128911"/>
              <a:gd name="connsiteX1" fmla="*/ 0 w 121365"/>
              <a:gd name="connsiteY1" fmla="*/ 79569 h 128911"/>
              <a:gd name="connsiteX2" fmla="*/ 9525 w 121365"/>
              <a:gd name="connsiteY2" fmla="*/ 117669 h 128911"/>
              <a:gd name="connsiteX3" fmla="*/ 38100 w 121365"/>
              <a:gd name="connsiteY3" fmla="*/ 127194 h 128911"/>
              <a:gd name="connsiteX4" fmla="*/ 114300 w 121365"/>
              <a:gd name="connsiteY4" fmla="*/ 117669 h 128911"/>
              <a:gd name="connsiteX5" fmla="*/ 104775 w 121365"/>
              <a:gd name="connsiteY5" fmla="*/ 41469 h 128911"/>
              <a:gd name="connsiteX6" fmla="*/ 38100 w 121365"/>
              <a:gd name="connsiteY6" fmla="*/ 12894 h 128911"/>
              <a:gd name="connsiteX7" fmla="*/ 47625 w 121365"/>
              <a:gd name="connsiteY7" fmla="*/ 3369 h 128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365" h="128911">
                <a:moveTo>
                  <a:pt x="47625" y="3369"/>
                </a:moveTo>
                <a:cubicBezTo>
                  <a:pt x="41275" y="14481"/>
                  <a:pt x="0" y="51650"/>
                  <a:pt x="0" y="79569"/>
                </a:cubicBezTo>
                <a:cubicBezTo>
                  <a:pt x="0" y="92660"/>
                  <a:pt x="1347" y="107447"/>
                  <a:pt x="9525" y="117669"/>
                </a:cubicBezTo>
                <a:cubicBezTo>
                  <a:pt x="15797" y="125509"/>
                  <a:pt x="28575" y="124019"/>
                  <a:pt x="38100" y="127194"/>
                </a:cubicBezTo>
                <a:cubicBezTo>
                  <a:pt x="63500" y="124019"/>
                  <a:pt x="98585" y="137875"/>
                  <a:pt x="114300" y="117669"/>
                </a:cubicBezTo>
                <a:cubicBezTo>
                  <a:pt x="130015" y="97463"/>
                  <a:pt x="116223" y="64364"/>
                  <a:pt x="104775" y="41469"/>
                </a:cubicBezTo>
                <a:cubicBezTo>
                  <a:pt x="100881" y="33680"/>
                  <a:pt x="49608" y="15771"/>
                  <a:pt x="38100" y="12894"/>
                </a:cubicBezTo>
                <a:cubicBezTo>
                  <a:pt x="35020" y="12124"/>
                  <a:pt x="53975" y="-7743"/>
                  <a:pt x="47625" y="336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42A454-AA4B-41E0-8330-E60A8B2D423C}"/>
              </a:ext>
            </a:extLst>
          </p:cNvPr>
          <p:cNvCxnSpPr>
            <a:cxnSpLocks/>
          </p:cNvCxnSpPr>
          <p:nvPr/>
        </p:nvCxnSpPr>
        <p:spPr>
          <a:xfrm>
            <a:off x="5800725" y="1666874"/>
            <a:ext cx="0" cy="42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55C030E-5009-4E4C-9B6A-5E7B8FCC5E9B}"/>
              </a:ext>
            </a:extLst>
          </p:cNvPr>
          <p:cNvSpPr/>
          <p:nvPr/>
        </p:nvSpPr>
        <p:spPr>
          <a:xfrm>
            <a:off x="3419475" y="1600200"/>
            <a:ext cx="1295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BA487F-7A64-46F8-A6B8-9883614E5609}"/>
              </a:ext>
            </a:extLst>
          </p:cNvPr>
          <p:cNvSpPr/>
          <p:nvPr/>
        </p:nvSpPr>
        <p:spPr>
          <a:xfrm>
            <a:off x="6800849" y="1657349"/>
            <a:ext cx="1295399" cy="1190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72DD04-93B6-4FA4-8508-78136839B662}"/>
              </a:ext>
            </a:extLst>
          </p:cNvPr>
          <p:cNvSpPr txBox="1"/>
          <p:nvPr/>
        </p:nvSpPr>
        <p:spPr>
          <a:xfrm>
            <a:off x="4331118" y="1726167"/>
            <a:ext cx="34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2C5192-A58F-42AC-99C7-B5899F8CFB3E}"/>
              </a:ext>
            </a:extLst>
          </p:cNvPr>
          <p:cNvSpPr txBox="1"/>
          <p:nvPr/>
        </p:nvSpPr>
        <p:spPr>
          <a:xfrm>
            <a:off x="7753351" y="1716793"/>
            <a:ext cx="30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9E0BCA-75B6-4B44-9A80-EA7B1F711B76}"/>
              </a:ext>
            </a:extLst>
          </p:cNvPr>
          <p:cNvSpPr txBox="1"/>
          <p:nvPr/>
        </p:nvSpPr>
        <p:spPr>
          <a:xfrm>
            <a:off x="4331118" y="2373868"/>
            <a:ext cx="48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/Q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E44CB1-B4EF-4230-BEB4-3E9839C442B8}"/>
              </a:ext>
            </a:extLst>
          </p:cNvPr>
          <p:cNvSpPr txBox="1"/>
          <p:nvPr/>
        </p:nvSpPr>
        <p:spPr>
          <a:xfrm>
            <a:off x="7722776" y="2383394"/>
            <a:ext cx="48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/Q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B9B2CF-6F94-4712-82DE-C085AF7B765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819650" y="2558534"/>
            <a:ext cx="350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3BFB-9083-4E88-8DD4-3BEEEE94A023}"/>
              </a:ext>
            </a:extLst>
          </p:cNvPr>
          <p:cNvCxnSpPr>
            <a:cxnSpLocks/>
          </p:cNvCxnSpPr>
          <p:nvPr/>
        </p:nvCxnSpPr>
        <p:spPr>
          <a:xfrm>
            <a:off x="5191125" y="2568060"/>
            <a:ext cx="0" cy="58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F9070C-7F2D-40F0-9612-BEE88CAB272C}"/>
              </a:ext>
            </a:extLst>
          </p:cNvPr>
          <p:cNvCxnSpPr/>
          <p:nvPr/>
        </p:nvCxnSpPr>
        <p:spPr>
          <a:xfrm flipH="1">
            <a:off x="1971675" y="3162300"/>
            <a:ext cx="319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9AA679-0203-4299-A9F5-6E04BA5B7E5F}"/>
              </a:ext>
            </a:extLst>
          </p:cNvPr>
          <p:cNvCxnSpPr/>
          <p:nvPr/>
        </p:nvCxnSpPr>
        <p:spPr>
          <a:xfrm flipV="1">
            <a:off x="1962150" y="1936116"/>
            <a:ext cx="0" cy="1216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F6E752-3686-41EF-8AFB-3DD425FC25AD}"/>
              </a:ext>
            </a:extLst>
          </p:cNvPr>
          <p:cNvCxnSpPr/>
          <p:nvPr/>
        </p:nvCxnSpPr>
        <p:spPr>
          <a:xfrm>
            <a:off x="1962150" y="1910833"/>
            <a:ext cx="232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37831E2-2BDA-412A-8935-26DC761431D5}"/>
              </a:ext>
            </a:extLst>
          </p:cNvPr>
          <p:cNvSpPr txBox="1"/>
          <p:nvPr/>
        </p:nvSpPr>
        <p:spPr>
          <a:xfrm>
            <a:off x="3396585" y="1716642"/>
            <a:ext cx="34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4B5CAD-06C3-42B8-A7C9-A73CCECD8388}"/>
              </a:ext>
            </a:extLst>
          </p:cNvPr>
          <p:cNvSpPr txBox="1"/>
          <p:nvPr/>
        </p:nvSpPr>
        <p:spPr>
          <a:xfrm>
            <a:off x="6776423" y="1716642"/>
            <a:ext cx="34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35203F-2C78-450B-891E-C9CB4C4A6216}"/>
              </a:ext>
            </a:extLst>
          </p:cNvPr>
          <p:cNvCxnSpPr/>
          <p:nvPr/>
        </p:nvCxnSpPr>
        <p:spPr>
          <a:xfrm>
            <a:off x="3419475" y="2373868"/>
            <a:ext cx="151477" cy="83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5C3651-21D5-4209-BF98-7C0379980538}"/>
              </a:ext>
            </a:extLst>
          </p:cNvPr>
          <p:cNvCxnSpPr/>
          <p:nvPr/>
        </p:nvCxnSpPr>
        <p:spPr>
          <a:xfrm flipH="1">
            <a:off x="3419475" y="2478843"/>
            <a:ext cx="151477" cy="8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20A738-3C9D-4DF4-BC10-CA1A7AE3ABAA}"/>
              </a:ext>
            </a:extLst>
          </p:cNvPr>
          <p:cNvCxnSpPr/>
          <p:nvPr/>
        </p:nvCxnSpPr>
        <p:spPr>
          <a:xfrm>
            <a:off x="6799926" y="2392243"/>
            <a:ext cx="151477" cy="83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B29DEB-AC98-47DF-B317-8B091387056D}"/>
              </a:ext>
            </a:extLst>
          </p:cNvPr>
          <p:cNvCxnSpPr/>
          <p:nvPr/>
        </p:nvCxnSpPr>
        <p:spPr>
          <a:xfrm flipH="1">
            <a:off x="6799926" y="2497218"/>
            <a:ext cx="151477" cy="8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1ABD1B-4BBF-44EA-9601-065356BA0570}"/>
              </a:ext>
            </a:extLst>
          </p:cNvPr>
          <p:cNvCxnSpPr>
            <a:cxnSpLocks/>
            <a:endCxn id="8" idx="4"/>
          </p:cNvCxnSpPr>
          <p:nvPr/>
        </p:nvCxnSpPr>
        <p:spPr>
          <a:xfrm flipH="1">
            <a:off x="2956441" y="1852211"/>
            <a:ext cx="440146" cy="15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C7D22E-8CB0-4034-8EF7-06963CD74656}"/>
              </a:ext>
            </a:extLst>
          </p:cNvPr>
          <p:cNvCxnSpPr>
            <a:cxnSpLocks/>
            <a:stCxn id="13" idx="4"/>
            <a:endCxn id="27" idx="1"/>
          </p:cNvCxnSpPr>
          <p:nvPr/>
        </p:nvCxnSpPr>
        <p:spPr>
          <a:xfrm flipV="1">
            <a:off x="6562725" y="1901308"/>
            <a:ext cx="213698" cy="23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B7DEC55-72FF-4E37-A4CD-C31465AED237}"/>
              </a:ext>
            </a:extLst>
          </p:cNvPr>
          <p:cNvCxnSpPr/>
          <p:nvPr/>
        </p:nvCxnSpPr>
        <p:spPr>
          <a:xfrm flipH="1">
            <a:off x="942975" y="1716642"/>
            <a:ext cx="1251466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D8FDB0-24ED-4895-A28C-6F1428F6B4AA}"/>
              </a:ext>
            </a:extLst>
          </p:cNvPr>
          <p:cNvSpPr txBox="1"/>
          <p:nvPr/>
        </p:nvSpPr>
        <p:spPr>
          <a:xfrm>
            <a:off x="779980" y="1347310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0BECD5-E811-4CEB-B2DF-754B269B9009}"/>
              </a:ext>
            </a:extLst>
          </p:cNvPr>
          <p:cNvCxnSpPr>
            <a:stCxn id="17" idx="3"/>
          </p:cNvCxnSpPr>
          <p:nvPr/>
        </p:nvCxnSpPr>
        <p:spPr>
          <a:xfrm>
            <a:off x="4679852" y="1910833"/>
            <a:ext cx="1120873" cy="25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5B1BFB-2D96-416B-B8EC-50CF19C8A71F}"/>
              </a:ext>
            </a:extLst>
          </p:cNvPr>
          <p:cNvCxnSpPr/>
          <p:nvPr/>
        </p:nvCxnSpPr>
        <p:spPr>
          <a:xfrm flipH="1">
            <a:off x="5559376" y="1792842"/>
            <a:ext cx="241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7D9164-99A6-4D78-9A23-D1FF0CCF9984}"/>
              </a:ext>
            </a:extLst>
          </p:cNvPr>
          <p:cNvCxnSpPr/>
          <p:nvPr/>
        </p:nvCxnSpPr>
        <p:spPr>
          <a:xfrm flipV="1">
            <a:off x="5553075" y="1347310"/>
            <a:ext cx="0" cy="40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496407-77F1-4748-A0DA-D8B490E210F8}"/>
              </a:ext>
            </a:extLst>
          </p:cNvPr>
          <p:cNvCxnSpPr/>
          <p:nvPr/>
        </p:nvCxnSpPr>
        <p:spPr>
          <a:xfrm>
            <a:off x="5559376" y="1347310"/>
            <a:ext cx="2994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A7008D-4D9C-42E4-A72A-89C21621832E}"/>
              </a:ext>
            </a:extLst>
          </p:cNvPr>
          <p:cNvCxnSpPr>
            <a:cxnSpLocks/>
          </p:cNvCxnSpPr>
          <p:nvPr/>
        </p:nvCxnSpPr>
        <p:spPr>
          <a:xfrm>
            <a:off x="8096248" y="1901309"/>
            <a:ext cx="476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549DB9F-562D-4B74-8D52-5AF32D5CEA33}"/>
              </a:ext>
            </a:extLst>
          </p:cNvPr>
          <p:cNvCxnSpPr/>
          <p:nvPr/>
        </p:nvCxnSpPr>
        <p:spPr>
          <a:xfrm flipV="1">
            <a:off x="8550989" y="1347310"/>
            <a:ext cx="0" cy="56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7AB13A-F4B1-427D-AD4B-5A60A9EDFCC7}"/>
              </a:ext>
            </a:extLst>
          </p:cNvPr>
          <p:cNvCxnSpPr/>
          <p:nvPr/>
        </p:nvCxnSpPr>
        <p:spPr>
          <a:xfrm>
            <a:off x="8572500" y="1901308"/>
            <a:ext cx="1876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96AE4CF-526A-4DD2-B570-67BCA4FDD71B}"/>
              </a:ext>
            </a:extLst>
          </p:cNvPr>
          <p:cNvSpPr txBox="1"/>
          <p:nvPr/>
        </p:nvSpPr>
        <p:spPr>
          <a:xfrm>
            <a:off x="9725022" y="1566784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Q0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6B7A22-9AFD-47A3-B2E7-C778722EF5BD}"/>
              </a:ext>
            </a:extLst>
          </p:cNvPr>
          <p:cNvCxnSpPr>
            <a:cxnSpLocks/>
          </p:cNvCxnSpPr>
          <p:nvPr/>
        </p:nvCxnSpPr>
        <p:spPr>
          <a:xfrm>
            <a:off x="5553075" y="1936116"/>
            <a:ext cx="0" cy="129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D93BB9-B048-40FC-B493-AAB28ED97F12}"/>
              </a:ext>
            </a:extLst>
          </p:cNvPr>
          <p:cNvCxnSpPr/>
          <p:nvPr/>
        </p:nvCxnSpPr>
        <p:spPr>
          <a:xfrm flipV="1">
            <a:off x="5553075" y="3218972"/>
            <a:ext cx="48958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153B01-8B76-4869-BABA-C0481639A074}"/>
              </a:ext>
            </a:extLst>
          </p:cNvPr>
          <p:cNvSpPr txBox="1"/>
          <p:nvPr/>
        </p:nvSpPr>
        <p:spPr>
          <a:xfrm>
            <a:off x="9761275" y="2860417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Q1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E01D964-CD1D-418B-8EAE-CDEA8929BDDC}"/>
              </a:ext>
            </a:extLst>
          </p:cNvPr>
          <p:cNvCxnSpPr/>
          <p:nvPr/>
        </p:nvCxnSpPr>
        <p:spPr>
          <a:xfrm flipH="1">
            <a:off x="571500" y="2497218"/>
            <a:ext cx="2825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1E7F7B-2A46-4978-B0E3-752EE12ADB90}"/>
              </a:ext>
            </a:extLst>
          </p:cNvPr>
          <p:cNvCxnSpPr>
            <a:cxnSpLocks/>
          </p:cNvCxnSpPr>
          <p:nvPr/>
        </p:nvCxnSpPr>
        <p:spPr>
          <a:xfrm flipH="1">
            <a:off x="6448426" y="2455305"/>
            <a:ext cx="327997" cy="2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797186F-B0BF-47E4-B9B6-95FD62F5F3CC}"/>
              </a:ext>
            </a:extLst>
          </p:cNvPr>
          <p:cNvCxnSpPr/>
          <p:nvPr/>
        </p:nvCxnSpPr>
        <p:spPr>
          <a:xfrm>
            <a:off x="6448425" y="2475825"/>
            <a:ext cx="0" cy="1096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0816366-4055-4F4C-9BFE-A9D84E88D140}"/>
              </a:ext>
            </a:extLst>
          </p:cNvPr>
          <p:cNvCxnSpPr/>
          <p:nvPr/>
        </p:nvCxnSpPr>
        <p:spPr>
          <a:xfrm flipH="1">
            <a:off x="1171575" y="3571875"/>
            <a:ext cx="5276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B16265-4631-4107-8949-04CEDDDC2060}"/>
              </a:ext>
            </a:extLst>
          </p:cNvPr>
          <p:cNvCxnSpPr/>
          <p:nvPr/>
        </p:nvCxnSpPr>
        <p:spPr>
          <a:xfrm flipV="1">
            <a:off x="1171575" y="2497218"/>
            <a:ext cx="0" cy="107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B5A94A-33D0-4A70-A6B5-5327B28A036D}"/>
              </a:ext>
            </a:extLst>
          </p:cNvPr>
          <p:cNvSpPr txBox="1"/>
          <p:nvPr/>
        </p:nvSpPr>
        <p:spPr>
          <a:xfrm>
            <a:off x="266700" y="2095499"/>
            <a:ext cx="1240708" cy="36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C9CAC4-95FD-4D54-8FDB-84A2B0A19FAC}"/>
              </a:ext>
            </a:extLst>
          </p:cNvPr>
          <p:cNvSpPr txBox="1"/>
          <p:nvPr/>
        </p:nvSpPr>
        <p:spPr>
          <a:xfrm>
            <a:off x="2675453" y="3647596"/>
            <a:ext cx="706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Figure out the next states on the outputs with every clock cycle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8430C0-4442-40AD-853E-4B3A12238206}"/>
              </a:ext>
            </a:extLst>
          </p:cNvPr>
          <p:cNvSpPr txBox="1"/>
          <p:nvPr/>
        </p:nvSpPr>
        <p:spPr>
          <a:xfrm>
            <a:off x="1627705" y="4220447"/>
            <a:ext cx="16869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1   Q1   Q0</a:t>
            </a:r>
          </a:p>
          <a:p>
            <a:r>
              <a:rPr lang="en-US" dirty="0"/>
              <a:t>   0      0       0</a:t>
            </a:r>
          </a:p>
          <a:p>
            <a:r>
              <a:rPr lang="en-US" dirty="0"/>
              <a:t>   0      0       1</a:t>
            </a:r>
          </a:p>
          <a:p>
            <a:r>
              <a:rPr lang="en-US" dirty="0"/>
              <a:t>   0      1       0</a:t>
            </a:r>
          </a:p>
          <a:p>
            <a:r>
              <a:rPr lang="en-US" dirty="0"/>
              <a:t>   0      1       1</a:t>
            </a:r>
          </a:p>
          <a:p>
            <a:r>
              <a:rPr lang="en-US" dirty="0"/>
              <a:t>   1      0       0</a:t>
            </a:r>
          </a:p>
          <a:p>
            <a:r>
              <a:rPr lang="en-US" dirty="0"/>
              <a:t>   1      0       1</a:t>
            </a:r>
          </a:p>
          <a:p>
            <a:r>
              <a:rPr lang="en-US" dirty="0"/>
              <a:t>   1      1       0</a:t>
            </a:r>
          </a:p>
          <a:p>
            <a:r>
              <a:rPr lang="en-US" dirty="0"/>
              <a:t>   1      1       1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5FC60A-38D4-4D94-AE8F-68F4E633CF10}"/>
              </a:ext>
            </a:extLst>
          </p:cNvPr>
          <p:cNvCxnSpPr>
            <a:cxnSpLocks/>
          </p:cNvCxnSpPr>
          <p:nvPr/>
        </p:nvCxnSpPr>
        <p:spPr>
          <a:xfrm>
            <a:off x="1104900" y="4546439"/>
            <a:ext cx="187765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CAD726A-39DF-4310-B965-BA49B4D28DBB}"/>
              </a:ext>
            </a:extLst>
          </p:cNvPr>
          <p:cNvSpPr txBox="1"/>
          <p:nvPr/>
        </p:nvSpPr>
        <p:spPr>
          <a:xfrm>
            <a:off x="3208855" y="4227431"/>
            <a:ext cx="16869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   Q0</a:t>
            </a:r>
          </a:p>
          <a:p>
            <a:r>
              <a:rPr lang="en-US" dirty="0"/>
              <a:t> X       </a:t>
            </a:r>
            <a:r>
              <a:rPr lang="en-US" dirty="0" err="1"/>
              <a:t>X</a:t>
            </a:r>
            <a:endParaRPr lang="en-US" dirty="0"/>
          </a:p>
          <a:p>
            <a:r>
              <a:rPr lang="en-US" dirty="0"/>
              <a:t> X       X</a:t>
            </a:r>
          </a:p>
          <a:p>
            <a:r>
              <a:rPr lang="en-US" dirty="0"/>
              <a:t> X       </a:t>
            </a:r>
            <a:r>
              <a:rPr lang="en-US" dirty="0" err="1"/>
              <a:t>X</a:t>
            </a:r>
            <a:endParaRPr lang="en-US" dirty="0"/>
          </a:p>
          <a:p>
            <a:r>
              <a:rPr lang="en-US" dirty="0"/>
              <a:t> X       </a:t>
            </a:r>
            <a:r>
              <a:rPr lang="en-US" dirty="0" err="1"/>
              <a:t>X</a:t>
            </a:r>
            <a:endParaRPr lang="en-US" dirty="0"/>
          </a:p>
          <a:p>
            <a:r>
              <a:rPr lang="en-US" dirty="0"/>
              <a:t> X       </a:t>
            </a:r>
            <a:r>
              <a:rPr lang="en-US" dirty="0" err="1"/>
              <a:t>X</a:t>
            </a:r>
            <a:endParaRPr lang="en-US" dirty="0"/>
          </a:p>
          <a:p>
            <a:r>
              <a:rPr lang="en-US" dirty="0"/>
              <a:t> X       </a:t>
            </a:r>
            <a:r>
              <a:rPr lang="en-US" dirty="0" err="1"/>
              <a:t>X</a:t>
            </a:r>
            <a:endParaRPr lang="en-US" dirty="0"/>
          </a:p>
          <a:p>
            <a:r>
              <a:rPr lang="en-US" dirty="0"/>
              <a:t> X       </a:t>
            </a:r>
            <a:r>
              <a:rPr lang="en-US" dirty="0" err="1"/>
              <a:t>X</a:t>
            </a:r>
            <a:endParaRPr lang="en-US" dirty="0"/>
          </a:p>
          <a:p>
            <a:r>
              <a:rPr lang="en-US" dirty="0"/>
              <a:t> X       </a:t>
            </a:r>
            <a:r>
              <a:rPr lang="en-US" dirty="0" err="1"/>
              <a:t>X</a:t>
            </a:r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1FBD448-3578-4622-AD7C-A6557821B5E6}"/>
              </a:ext>
            </a:extLst>
          </p:cNvPr>
          <p:cNvCxnSpPr/>
          <p:nvPr/>
        </p:nvCxnSpPr>
        <p:spPr>
          <a:xfrm>
            <a:off x="3095625" y="4536914"/>
            <a:ext cx="125454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CCCF44B-529F-4796-8259-EB75534CB47C}"/>
              </a:ext>
            </a:extLst>
          </p:cNvPr>
          <p:cNvSpPr txBox="1"/>
          <p:nvPr/>
        </p:nvSpPr>
        <p:spPr>
          <a:xfrm>
            <a:off x="1885950" y="3934022"/>
            <a:ext cx="109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8D269E-22C0-4696-B938-568ECE0F6E88}"/>
              </a:ext>
            </a:extLst>
          </p:cNvPr>
          <p:cNvSpPr txBox="1"/>
          <p:nvPr/>
        </p:nvSpPr>
        <p:spPr>
          <a:xfrm>
            <a:off x="3396584" y="3990975"/>
            <a:ext cx="89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52726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567</Words>
  <Application>Microsoft Office PowerPoint</Application>
  <PresentationFormat>Widescreen</PresentationFormat>
  <Paragraphs>216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Poff</dc:creator>
  <cp:lastModifiedBy>Spencer Poff</cp:lastModifiedBy>
  <cp:revision>11</cp:revision>
  <dcterms:created xsi:type="dcterms:W3CDTF">2020-04-30T00:17:17Z</dcterms:created>
  <dcterms:modified xsi:type="dcterms:W3CDTF">2020-04-30T03:14:49Z</dcterms:modified>
</cp:coreProperties>
</file>