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9" r:id="rId4"/>
    <p:sldId id="260" r:id="rId5"/>
    <p:sldId id="261" r:id="rId6"/>
    <p:sldId id="258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9B7C-36CD-4436-99E8-0695646F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4E1BF-33AB-41B3-81B7-5E649A57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A48A-6A3D-4F70-8A09-88EF733D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44B-5675-4803-9182-8ECAD5BF200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A7D0F-D639-4533-B029-090D9741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199F-9E0F-4BB6-87D4-87507B70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2FAA-482D-4330-9832-65957BA2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7185-71D1-4987-A2D0-63F947A0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AC1A9-8321-4C51-8B88-9640C6B52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794B4-EABC-4FFE-B389-5DB0EAB5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44B-5675-4803-9182-8ECAD5BF200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5161A-D999-43BC-89B6-78B5170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7E5F-E55C-4683-A510-8FA68CCA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2FAA-482D-4330-9832-65957BA2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B2326-9DA6-42E6-B179-1BCA8341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9E8BF-4F33-4C7E-8D92-A30AFF7CC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4B84D-089C-4B1D-8BB9-D3F966DC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44B-5675-4803-9182-8ECAD5BF200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6567-6CA3-46C5-B7B0-27E12762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2DD5-665E-4A32-B76E-483AC8B9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2FAA-482D-4330-9832-65957BA2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F9F6-CAD7-4173-B544-805F135F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6A5B-B052-4C74-B503-1ECC1455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8087-4996-4055-A236-17C67482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44B-5675-4803-9182-8ECAD5BF200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C17A-AE70-4571-B863-43ECEA36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03A4-9A1C-4E06-8278-64105459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2FAA-482D-4330-9832-65957BA2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4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3248-686C-4DC4-84C6-A1AF0306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10A9E-68FA-47EB-AB09-0375911A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69331-4148-4A79-AC22-05101189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44B-5675-4803-9182-8ECAD5BF200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6C4FA-043A-44B4-939E-F211EE79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B3FA-43F7-4E3C-889E-CC284B0E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2FAA-482D-4330-9832-65957BA2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1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70F2-5097-4C31-8EE6-42B13146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40A4-EABD-4C00-9266-4A4D68952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1380E-5FE1-4789-B285-F18120644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8062-1EB8-4ABF-A744-5DE027BE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44B-5675-4803-9182-8ECAD5BF200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80D73-7265-4223-AB8F-05F06E59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DAA03-53B6-4A21-8EC6-3680FF44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2FAA-482D-4330-9832-65957BA2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2400-1CB4-4BDA-976B-7797A14B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08E7F-2446-43A0-A5D9-BCA11B2CE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E4962-6356-42A5-8230-16D43C372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034B8-8EC5-4124-BD6D-63865D49C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43501-0C9E-4D13-BD5F-DBCFB18BC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40292-7140-429E-BA5C-D8734BE8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44B-5675-4803-9182-8ECAD5BF200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976E7-361E-4705-9E47-7460467C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591A0-43AC-422E-BBBA-1FB70B3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2FAA-482D-4330-9832-65957BA2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1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6AC4-89CE-449D-AC6E-2695F62E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B9446-90BC-4B33-9AAF-9F0F707C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44B-5675-4803-9182-8ECAD5BF200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7994E-9E4D-4005-91DC-D36D6A31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54A90-9B1B-472B-9812-0C08B66E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2FAA-482D-4330-9832-65957BA2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2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85F07-02B5-47F8-A809-814B71ED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44B-5675-4803-9182-8ECAD5BF200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82DA7-810B-4470-9BD7-BD6EF063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AF9A2-5786-4854-8D2E-E685F1C5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2FAA-482D-4330-9832-65957BA2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D407-8BAF-4327-AE57-7123F755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E033-64D0-48D8-80FA-C02FE183D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51D3B-8AFE-41C0-A4CA-C0091DC34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FE63A-0F3F-48F2-BC6E-0202EEDD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44B-5675-4803-9182-8ECAD5BF200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09344-0B39-446B-8002-2BA7C663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8F80C-AAAF-4BDC-8173-11ABE8F2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2FAA-482D-4330-9832-65957BA2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CB3A-E399-4EFE-8DF4-597BD70C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B9481-B5E1-4C0B-A452-AD2F9C7E4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68F94-1DCA-43DD-B290-935ABBA3C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0F85C-8994-439B-96F3-D11E38F2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44B-5675-4803-9182-8ECAD5BF200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9C17C-60A0-4234-A909-87C71C94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5625F-F5FC-4E78-8497-FC23A6B4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2FAA-482D-4330-9832-65957BA2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BC7D2-BA57-4610-AD7B-95F40A1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5E63D-8CE0-4A28-8BFC-B25DDF19D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8467-7EBF-4925-9733-B14F84F72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644B-5675-4803-9182-8ECAD5BF200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FC9A-323C-4BC3-B072-A5BC9279A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67AA-52A5-4D47-8625-B7EF4FC0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2FAA-482D-4330-9832-65957BA2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4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B4A9-35BB-447C-9F86-4B267797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E56D-4ABB-4628-B10D-0DBD5F4A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161996-291D-49EA-A4BB-34B80C58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80962"/>
            <a:ext cx="104394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0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08C8CB-42D7-4E45-B67B-C8E800B2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390650"/>
            <a:ext cx="71151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3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588F48-6653-4068-8802-F8AE1E74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5175" cy="407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073F02-748F-42D8-994D-D6B1D857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7" y="4249271"/>
            <a:ext cx="6757243" cy="20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9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2C12F9-9A32-4BB3-BDEC-866A9E5C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77" y="408791"/>
            <a:ext cx="8364015" cy="2575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07FCC8-9F74-4DBF-944D-FC1776548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7" y="3625149"/>
            <a:ext cx="5111391" cy="1699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DE27C-FAEA-4B29-A568-86DBD17CB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074" y="3625149"/>
            <a:ext cx="5259784" cy="169988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6BB68E5-3246-4270-AD24-9E364E6896C3}"/>
              </a:ext>
            </a:extLst>
          </p:cNvPr>
          <p:cNvSpPr/>
          <p:nvPr/>
        </p:nvSpPr>
        <p:spPr>
          <a:xfrm>
            <a:off x="3277232" y="699247"/>
            <a:ext cx="520217" cy="228549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EA811C-F5D9-434F-99E1-CCEA3F2AB5CA}"/>
              </a:ext>
            </a:extLst>
          </p:cNvPr>
          <p:cNvSpPr/>
          <p:nvPr/>
        </p:nvSpPr>
        <p:spPr>
          <a:xfrm>
            <a:off x="3872754" y="699247"/>
            <a:ext cx="600898" cy="22854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1C7D54-B57B-4265-A1E9-5286F7D47A9A}"/>
              </a:ext>
            </a:extLst>
          </p:cNvPr>
          <p:cNvCxnSpPr>
            <a:stCxn id="7" idx="4"/>
          </p:cNvCxnSpPr>
          <p:nvPr/>
        </p:nvCxnSpPr>
        <p:spPr>
          <a:xfrm flipH="1">
            <a:off x="1622612" y="2984737"/>
            <a:ext cx="1914729" cy="56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B974B7-110D-4B18-A798-11ECBAC833CC}"/>
              </a:ext>
            </a:extLst>
          </p:cNvPr>
          <p:cNvCxnSpPr>
            <a:stCxn id="9" idx="4"/>
          </p:cNvCxnSpPr>
          <p:nvPr/>
        </p:nvCxnSpPr>
        <p:spPr>
          <a:xfrm>
            <a:off x="4173203" y="2984737"/>
            <a:ext cx="2555101" cy="640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CACF50C-F25B-4776-A881-AE560864359E}"/>
              </a:ext>
            </a:extLst>
          </p:cNvPr>
          <p:cNvSpPr/>
          <p:nvPr/>
        </p:nvSpPr>
        <p:spPr>
          <a:xfrm>
            <a:off x="2994212" y="4285129"/>
            <a:ext cx="1712259" cy="367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C0A8B7-9131-4E74-A493-F1F82735E9F7}"/>
              </a:ext>
            </a:extLst>
          </p:cNvPr>
          <p:cNvSpPr/>
          <p:nvPr/>
        </p:nvSpPr>
        <p:spPr>
          <a:xfrm>
            <a:off x="8710392" y="4509247"/>
            <a:ext cx="487396" cy="8157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3E9FF-651E-4B9A-A43C-F091869FBEEA}"/>
              </a:ext>
            </a:extLst>
          </p:cNvPr>
          <p:cNvSpPr/>
          <p:nvPr/>
        </p:nvSpPr>
        <p:spPr>
          <a:xfrm>
            <a:off x="7700682" y="4285129"/>
            <a:ext cx="404921" cy="367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52A126-4018-47CE-8018-E5CF789C6D91}"/>
              </a:ext>
            </a:extLst>
          </p:cNvPr>
          <p:cNvSpPr txBox="1"/>
          <p:nvPr/>
        </p:nvSpPr>
        <p:spPr>
          <a:xfrm>
            <a:off x="1183341" y="5611906"/>
            <a:ext cx="138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 = /S T Q</a:t>
            </a:r>
            <a:r>
              <a:rPr lang="en-US" sz="12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1FD54-D2AA-47DC-AF03-8F58336BEF22}"/>
              </a:ext>
            </a:extLst>
          </p:cNvPr>
          <p:cNvSpPr txBox="1"/>
          <p:nvPr/>
        </p:nvSpPr>
        <p:spPr>
          <a:xfrm>
            <a:off x="6728304" y="5522259"/>
            <a:ext cx="40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D0 = /S T /Q</a:t>
            </a:r>
            <a:r>
              <a:rPr lang="en-US" sz="1200" dirty="0"/>
              <a:t>1 </a:t>
            </a:r>
            <a:r>
              <a:rPr lang="en-US" dirty="0"/>
              <a:t>/Q</a:t>
            </a:r>
            <a:r>
              <a:rPr lang="en-US" sz="1200" dirty="0"/>
              <a:t>0 </a:t>
            </a:r>
            <a:r>
              <a:rPr lang="en-US" dirty="0"/>
              <a:t>+ S /Q</a:t>
            </a:r>
            <a:r>
              <a:rPr lang="en-US" sz="1200" dirty="0"/>
              <a:t>1</a:t>
            </a:r>
            <a:r>
              <a:rPr lang="en-US" dirty="0"/>
              <a:t> Q</a:t>
            </a:r>
            <a:r>
              <a:rPr lang="en-US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2087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5B911D-44DA-47A8-AFB8-13E63479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49" y="245455"/>
            <a:ext cx="5111391" cy="1699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36788C-47B1-4CBC-85E7-33B7D202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286" y="245455"/>
            <a:ext cx="5259784" cy="16998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59478BD-D51B-4D64-B3AA-187807DE21D6}"/>
              </a:ext>
            </a:extLst>
          </p:cNvPr>
          <p:cNvSpPr/>
          <p:nvPr/>
        </p:nvSpPr>
        <p:spPr>
          <a:xfrm>
            <a:off x="2940424" y="905435"/>
            <a:ext cx="1712259" cy="367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CE011E-FBD7-4F29-A55D-C49763CC221E}"/>
              </a:ext>
            </a:extLst>
          </p:cNvPr>
          <p:cNvSpPr/>
          <p:nvPr/>
        </p:nvSpPr>
        <p:spPr>
          <a:xfrm>
            <a:off x="8656604" y="1129553"/>
            <a:ext cx="487396" cy="8157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2A7DD9-AFAC-407F-A678-CBFADA1A3EE4}"/>
              </a:ext>
            </a:extLst>
          </p:cNvPr>
          <p:cNvSpPr/>
          <p:nvPr/>
        </p:nvSpPr>
        <p:spPr>
          <a:xfrm>
            <a:off x="7646894" y="905435"/>
            <a:ext cx="404921" cy="367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40481-67FD-4339-A276-9B58399DDFE3}"/>
              </a:ext>
            </a:extLst>
          </p:cNvPr>
          <p:cNvSpPr txBox="1"/>
          <p:nvPr/>
        </p:nvSpPr>
        <p:spPr>
          <a:xfrm>
            <a:off x="1129553" y="2232212"/>
            <a:ext cx="138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 = /S T Q</a:t>
            </a:r>
            <a:r>
              <a:rPr lang="en-US" sz="12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B0913-9F06-4BD3-8BC4-52B37ED2800A}"/>
              </a:ext>
            </a:extLst>
          </p:cNvPr>
          <p:cNvSpPr txBox="1"/>
          <p:nvPr/>
        </p:nvSpPr>
        <p:spPr>
          <a:xfrm>
            <a:off x="6674516" y="2142565"/>
            <a:ext cx="40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D0 = /S T /Q</a:t>
            </a:r>
            <a:r>
              <a:rPr lang="en-US" sz="1200" dirty="0"/>
              <a:t>1 </a:t>
            </a:r>
            <a:r>
              <a:rPr lang="en-US" dirty="0"/>
              <a:t>/Q</a:t>
            </a:r>
            <a:r>
              <a:rPr lang="en-US" sz="1200" dirty="0"/>
              <a:t>0 </a:t>
            </a:r>
            <a:r>
              <a:rPr lang="en-US" dirty="0"/>
              <a:t>+ S /Q</a:t>
            </a:r>
            <a:r>
              <a:rPr lang="en-US" sz="1200" dirty="0"/>
              <a:t>1</a:t>
            </a:r>
            <a:r>
              <a:rPr lang="en-US" dirty="0"/>
              <a:t> Q</a:t>
            </a:r>
            <a:r>
              <a:rPr lang="en-US" sz="1200" dirty="0"/>
              <a:t>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D8F3C2-EA6A-4389-8215-CB2A7C487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441" y="2709122"/>
            <a:ext cx="8915400" cy="29813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2728CC-3536-4FA2-924E-29D01AA9F974}"/>
              </a:ext>
            </a:extLst>
          </p:cNvPr>
          <p:cNvSpPr/>
          <p:nvPr/>
        </p:nvSpPr>
        <p:spPr>
          <a:xfrm>
            <a:off x="925240" y="4183634"/>
            <a:ext cx="840502" cy="1087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1A6802-E910-43E0-81AA-9D4630E2A0A6}"/>
              </a:ext>
            </a:extLst>
          </p:cNvPr>
          <p:cNvCxnSpPr/>
          <p:nvPr/>
        </p:nvCxnSpPr>
        <p:spPr>
          <a:xfrm>
            <a:off x="3126441" y="2601544"/>
            <a:ext cx="0" cy="32703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F8FF99-F12F-49A1-A0B3-072EF25F5224}"/>
              </a:ext>
            </a:extLst>
          </p:cNvPr>
          <p:cNvSpPr txBox="1"/>
          <p:nvPr/>
        </p:nvSpPr>
        <p:spPr>
          <a:xfrm>
            <a:off x="349624" y="4078941"/>
            <a:ext cx="60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Q</a:t>
            </a:r>
            <a:r>
              <a:rPr lang="en-US" sz="1200" dirty="0"/>
              <a:t>1</a:t>
            </a:r>
          </a:p>
          <a:p>
            <a:r>
              <a:rPr lang="en-US" dirty="0"/>
              <a:t>Q</a:t>
            </a:r>
            <a:r>
              <a:rPr lang="en-US" sz="12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CD584-A3B1-4309-85BE-486681BA1F49}"/>
              </a:ext>
            </a:extLst>
          </p:cNvPr>
          <p:cNvSpPr txBox="1"/>
          <p:nvPr/>
        </p:nvSpPr>
        <p:spPr>
          <a:xfrm>
            <a:off x="1913690" y="4542589"/>
            <a:ext cx="49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sz="1200" dirty="0"/>
              <a:t>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DD6ED3-7C6C-4200-A20C-744BE9CFE7B5}"/>
              </a:ext>
            </a:extLst>
          </p:cNvPr>
          <p:cNvCxnSpPr/>
          <p:nvPr/>
        </p:nvCxnSpPr>
        <p:spPr>
          <a:xfrm>
            <a:off x="667749" y="4236713"/>
            <a:ext cx="257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04E089-2F18-489E-9D2B-42D4AF1D2CB8}"/>
              </a:ext>
            </a:extLst>
          </p:cNvPr>
          <p:cNvCxnSpPr/>
          <p:nvPr/>
        </p:nvCxnSpPr>
        <p:spPr>
          <a:xfrm>
            <a:off x="667749" y="4518212"/>
            <a:ext cx="257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E90DB5-EE43-4AE9-9955-BD729B98C687}"/>
              </a:ext>
            </a:extLst>
          </p:cNvPr>
          <p:cNvCxnSpPr>
            <a:cxnSpLocks/>
          </p:cNvCxnSpPr>
          <p:nvPr/>
        </p:nvCxnSpPr>
        <p:spPr>
          <a:xfrm>
            <a:off x="667749" y="4824791"/>
            <a:ext cx="257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E6ED8B-441B-41B5-AC6C-588AAD49B2AB}"/>
              </a:ext>
            </a:extLst>
          </p:cNvPr>
          <p:cNvCxnSpPr>
            <a:cxnSpLocks/>
          </p:cNvCxnSpPr>
          <p:nvPr/>
        </p:nvCxnSpPr>
        <p:spPr>
          <a:xfrm>
            <a:off x="667749" y="5109882"/>
            <a:ext cx="257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C134A0-33AA-4B77-B63A-5FEB525F13FB}"/>
              </a:ext>
            </a:extLst>
          </p:cNvPr>
          <p:cNvCxnSpPr>
            <a:stCxn id="16" idx="1"/>
            <a:endCxn id="16" idx="1"/>
          </p:cNvCxnSpPr>
          <p:nvPr/>
        </p:nvCxnSpPr>
        <p:spPr>
          <a:xfrm>
            <a:off x="1913690" y="47272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0C8C2F-1DA6-4172-840F-0011348130D6}"/>
              </a:ext>
            </a:extLst>
          </p:cNvPr>
          <p:cNvCxnSpPr>
            <a:stCxn id="16" idx="1"/>
            <a:endCxn id="12" idx="3"/>
          </p:cNvCxnSpPr>
          <p:nvPr/>
        </p:nvCxnSpPr>
        <p:spPr>
          <a:xfrm flipH="1">
            <a:off x="1765742" y="4727255"/>
            <a:ext cx="147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DAD2DB-62E3-4BBE-861B-6AC456E0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34988"/>
            <a:ext cx="9210675" cy="2952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0DBCD6-B108-4988-9099-551F7F2A2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532" y="3670263"/>
            <a:ext cx="3840974" cy="260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4B3EB-583E-456C-9D29-64F5DE71AA2E}"/>
              </a:ext>
            </a:extLst>
          </p:cNvPr>
          <p:cNvSpPr txBox="1"/>
          <p:nvPr/>
        </p:nvSpPr>
        <p:spPr>
          <a:xfrm>
            <a:off x="7674506" y="3670263"/>
            <a:ext cx="351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(“Next State” is what’s on “D” now)</a:t>
            </a:r>
          </a:p>
        </p:txBody>
      </p:sp>
    </p:spTree>
    <p:extLst>
      <p:ext uri="{BB962C8B-B14F-4D97-AF65-F5344CB8AC3E}">
        <p14:creationId xmlns:p14="http://schemas.microsoft.com/office/powerpoint/2010/main" val="373657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DBFCF9-BC71-4C5B-81E3-6C6A40F5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700"/>
            <a:ext cx="5143500" cy="468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760304-8AE2-4E93-8248-4EA829E1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171700"/>
            <a:ext cx="2905125" cy="19716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B17870-8862-43A7-9FCE-083F927A8B1A}"/>
              </a:ext>
            </a:extLst>
          </p:cNvPr>
          <p:cNvCxnSpPr/>
          <p:nvPr/>
        </p:nvCxnSpPr>
        <p:spPr>
          <a:xfrm>
            <a:off x="5124450" y="1710466"/>
            <a:ext cx="0" cy="325956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5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6D4C9C-D379-49E1-880A-ECA9720F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700"/>
            <a:ext cx="5105400" cy="468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E6AE9-AA6F-40CB-A178-20679930F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71700"/>
            <a:ext cx="29051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9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90B9D0-3EF5-481F-B4EF-A158929E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0"/>
            <a:ext cx="5133975" cy="466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E9A3B-4FF6-4BC3-849F-C0BB0DE0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2190750"/>
            <a:ext cx="29051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0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0729C5-2001-4B0A-AC70-0AC1641B5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700"/>
            <a:ext cx="5114925" cy="468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D11FF-948F-409B-8988-8DB73C4E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2171700"/>
            <a:ext cx="29051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421E9A-5DB5-4AF4-B71A-79900E64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2219325"/>
            <a:ext cx="2905125" cy="1971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EDBBEF-0FD3-4F0A-B20D-5FA430ED1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9325"/>
            <a:ext cx="51244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4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EB803-638B-4BE7-A6CC-F15400D2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73" y="245745"/>
            <a:ext cx="3840974" cy="2606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B5578-D4C0-4AD5-B138-D22A2D568595}"/>
              </a:ext>
            </a:extLst>
          </p:cNvPr>
          <p:cNvSpPr txBox="1"/>
          <p:nvPr/>
        </p:nvSpPr>
        <p:spPr>
          <a:xfrm>
            <a:off x="5155424" y="245745"/>
            <a:ext cx="480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(Remember: “Next State” is what’s on “D” now)</a:t>
            </a:r>
          </a:p>
          <a:p>
            <a:r>
              <a:rPr lang="en-US" dirty="0"/>
              <a:t>So we make logic that will output D</a:t>
            </a:r>
            <a:r>
              <a:rPr lang="en-US" sz="1100" dirty="0"/>
              <a:t>1</a:t>
            </a:r>
            <a:r>
              <a:rPr lang="en-US" dirty="0"/>
              <a:t> and D</a:t>
            </a:r>
            <a:r>
              <a:rPr lang="en-US" sz="1100" dirty="0"/>
              <a:t>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CDE1F-520C-4ABE-969A-9AE7CC134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936" y="1092085"/>
            <a:ext cx="2766750" cy="56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663B49-8E22-4F46-91CF-772830D6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936" y="2571170"/>
            <a:ext cx="2766750" cy="5628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DA7558-F34A-42B7-9A45-BCD4850CFC43}"/>
              </a:ext>
            </a:extLst>
          </p:cNvPr>
          <p:cNvSpPr/>
          <p:nvPr/>
        </p:nvSpPr>
        <p:spPr>
          <a:xfrm>
            <a:off x="7664823" y="1224579"/>
            <a:ext cx="806823" cy="277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BCC334-3775-41FA-9621-EBBC874EB3F1}"/>
              </a:ext>
            </a:extLst>
          </p:cNvPr>
          <p:cNvSpPr/>
          <p:nvPr/>
        </p:nvSpPr>
        <p:spPr>
          <a:xfrm>
            <a:off x="6554067" y="1410204"/>
            <a:ext cx="806823" cy="277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0FBE3A-4D68-41E6-BF80-703118ED7B56}"/>
              </a:ext>
            </a:extLst>
          </p:cNvPr>
          <p:cNvSpPr/>
          <p:nvPr/>
        </p:nvSpPr>
        <p:spPr>
          <a:xfrm>
            <a:off x="8229600" y="2757452"/>
            <a:ext cx="170329" cy="3765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782B8-5117-49FC-A154-D1D145FB0A86}"/>
              </a:ext>
            </a:extLst>
          </p:cNvPr>
          <p:cNvSpPr/>
          <p:nvPr/>
        </p:nvSpPr>
        <p:spPr>
          <a:xfrm>
            <a:off x="7190561" y="2757452"/>
            <a:ext cx="170329" cy="3765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66578-F777-4FF6-9CCC-9CA49F3B9C70}"/>
              </a:ext>
            </a:extLst>
          </p:cNvPr>
          <p:cNvSpPr txBox="1"/>
          <p:nvPr/>
        </p:nvSpPr>
        <p:spPr>
          <a:xfrm>
            <a:off x="8884024" y="1234985"/>
            <a:ext cx="18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= /In Q1 + In /Q1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BE26F-4BB3-481A-9D22-6CFBF8FCBCC2}"/>
              </a:ext>
            </a:extLst>
          </p:cNvPr>
          <p:cNvSpPr txBox="1"/>
          <p:nvPr/>
        </p:nvSpPr>
        <p:spPr>
          <a:xfrm>
            <a:off x="8884024" y="2714070"/>
            <a:ext cx="18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= /Q1 Q0 + Q1 /Q0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4E335A-2068-45DE-807B-C348FED31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761" y="1944013"/>
            <a:ext cx="1685925" cy="30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27B90D-0F29-4345-87F0-B01B97EB11EC}"/>
              </a:ext>
            </a:extLst>
          </p:cNvPr>
          <p:cNvSpPr txBox="1"/>
          <p:nvPr/>
        </p:nvSpPr>
        <p:spPr>
          <a:xfrm>
            <a:off x="9250544" y="1602369"/>
            <a:ext cx="85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= 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14674F-2996-4B68-89E0-CCCEE1537C52}"/>
              </a:ext>
            </a:extLst>
          </p:cNvPr>
          <p:cNvSpPr txBox="1"/>
          <p:nvPr/>
        </p:nvSpPr>
        <p:spPr>
          <a:xfrm>
            <a:off x="10292827" y="1602369"/>
            <a:ext cx="528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90C172-8D22-455C-9603-D2AD42602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447" y="1640771"/>
            <a:ext cx="238125" cy="276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BEFFC1-F88C-4B18-B355-F1B80BBA148E}"/>
              </a:ext>
            </a:extLst>
          </p:cNvPr>
          <p:cNvSpPr txBox="1"/>
          <p:nvPr/>
        </p:nvSpPr>
        <p:spPr>
          <a:xfrm>
            <a:off x="9322117" y="3080354"/>
            <a:ext cx="108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= Q1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44FBC7-8F5C-4AEA-BB01-224D7DDEFBFF}"/>
              </a:ext>
            </a:extLst>
          </p:cNvPr>
          <p:cNvSpPr txBox="1"/>
          <p:nvPr/>
        </p:nvSpPr>
        <p:spPr>
          <a:xfrm>
            <a:off x="10388144" y="3080354"/>
            <a:ext cx="528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BF5F61-884D-4DBF-B592-B2B34B36C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3764" y="3118756"/>
            <a:ext cx="238125" cy="2762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F1A30A8-F81F-4148-A8A7-259A7C5DD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934" y="3584997"/>
            <a:ext cx="9725025" cy="258127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576FA437-46E1-43EC-B2FC-339B424EB4E1}"/>
              </a:ext>
            </a:extLst>
          </p:cNvPr>
          <p:cNvSpPr/>
          <p:nvPr/>
        </p:nvSpPr>
        <p:spPr>
          <a:xfrm>
            <a:off x="2987171" y="388713"/>
            <a:ext cx="445708" cy="241329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AE364C-D2E5-4575-893A-C40232819DC6}"/>
              </a:ext>
            </a:extLst>
          </p:cNvPr>
          <p:cNvSpPr/>
          <p:nvPr/>
        </p:nvSpPr>
        <p:spPr>
          <a:xfrm>
            <a:off x="3580919" y="381984"/>
            <a:ext cx="445708" cy="24132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B1AFC-C063-4966-91E2-2EB93F0D5033}"/>
              </a:ext>
            </a:extLst>
          </p:cNvPr>
          <p:cNvCxnSpPr>
            <a:stCxn id="26" idx="0"/>
            <a:endCxn id="7" idx="1"/>
          </p:cNvCxnSpPr>
          <p:nvPr/>
        </p:nvCxnSpPr>
        <p:spPr>
          <a:xfrm>
            <a:off x="3210025" y="388713"/>
            <a:ext cx="2642911" cy="9847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BE3FB0-32BE-4439-BBD9-1FF017C38AB0}"/>
              </a:ext>
            </a:extLst>
          </p:cNvPr>
          <p:cNvCxnSpPr>
            <a:stCxn id="27" idx="4"/>
            <a:endCxn id="8" idx="1"/>
          </p:cNvCxnSpPr>
          <p:nvPr/>
        </p:nvCxnSpPr>
        <p:spPr>
          <a:xfrm>
            <a:off x="3803773" y="2795283"/>
            <a:ext cx="2049163" cy="572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2A403B3-FCD0-42E5-A8F7-9AC1BD9A3B68}"/>
              </a:ext>
            </a:extLst>
          </p:cNvPr>
          <p:cNvSpPr/>
          <p:nvPr/>
        </p:nvSpPr>
        <p:spPr>
          <a:xfrm>
            <a:off x="5862767" y="3859572"/>
            <a:ext cx="1094711" cy="113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4736DB-F6FC-4D6A-9747-03511A7AE38D}"/>
              </a:ext>
            </a:extLst>
          </p:cNvPr>
          <p:cNvSpPr/>
          <p:nvPr/>
        </p:nvSpPr>
        <p:spPr>
          <a:xfrm>
            <a:off x="3128531" y="3992968"/>
            <a:ext cx="1094711" cy="113754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76A76A-6DD5-47F2-B25F-5C29589511EE}"/>
              </a:ext>
            </a:extLst>
          </p:cNvPr>
          <p:cNvCxnSpPr>
            <a:cxnSpLocks/>
          </p:cNvCxnSpPr>
          <p:nvPr/>
        </p:nvCxnSpPr>
        <p:spPr>
          <a:xfrm>
            <a:off x="3865560" y="2879286"/>
            <a:ext cx="2063725" cy="11871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6FD944-34B1-4AE6-A0E8-75ED51A2E161}"/>
              </a:ext>
            </a:extLst>
          </p:cNvPr>
          <p:cNvCxnSpPr>
            <a:cxnSpLocks/>
          </p:cNvCxnSpPr>
          <p:nvPr/>
        </p:nvCxnSpPr>
        <p:spPr>
          <a:xfrm>
            <a:off x="3284381" y="2891012"/>
            <a:ext cx="296538" cy="1051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B658625-A581-4D7B-ABDF-EABBF06E86AB}"/>
              </a:ext>
            </a:extLst>
          </p:cNvPr>
          <p:cNvSpPr txBox="1"/>
          <p:nvPr/>
        </p:nvSpPr>
        <p:spPr>
          <a:xfrm>
            <a:off x="4663424" y="1940923"/>
            <a:ext cx="2316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Boolean equivalency rule:</a:t>
            </a:r>
          </a:p>
        </p:txBody>
      </p:sp>
    </p:spTree>
    <p:extLst>
      <p:ext uri="{BB962C8B-B14F-4D97-AF65-F5344CB8AC3E}">
        <p14:creationId xmlns:p14="http://schemas.microsoft.com/office/powerpoint/2010/main" val="31185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0153-9095-46BF-9422-61BF7BE8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Stoplight</a:t>
            </a:r>
          </a:p>
        </p:txBody>
      </p:sp>
    </p:spTree>
    <p:extLst>
      <p:ext uri="{BB962C8B-B14F-4D97-AF65-F5344CB8AC3E}">
        <p14:creationId xmlns:p14="http://schemas.microsoft.com/office/powerpoint/2010/main" val="304639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113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Stoplight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Poff</dc:creator>
  <cp:lastModifiedBy>Spencer Poff</cp:lastModifiedBy>
  <cp:revision>20</cp:revision>
  <dcterms:created xsi:type="dcterms:W3CDTF">2020-05-06T18:44:21Z</dcterms:created>
  <dcterms:modified xsi:type="dcterms:W3CDTF">2020-05-07T00:26:11Z</dcterms:modified>
</cp:coreProperties>
</file>