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1" r:id="rId5"/>
    <p:sldId id="262" r:id="rId6"/>
    <p:sldId id="368" r:id="rId7"/>
    <p:sldId id="263" r:id="rId8"/>
    <p:sldId id="369" r:id="rId9"/>
    <p:sldId id="371" r:id="rId10"/>
    <p:sldId id="271" r:id="rId11"/>
    <p:sldId id="272" r:id="rId12"/>
    <p:sldId id="372" r:id="rId13"/>
    <p:sldId id="373" r:id="rId14"/>
    <p:sldId id="374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291" r:id="rId23"/>
    <p:sldId id="293" r:id="rId24"/>
    <p:sldId id="385" r:id="rId25"/>
    <p:sldId id="386" r:id="rId26"/>
    <p:sldId id="387" r:id="rId27"/>
    <p:sldId id="388" r:id="rId28"/>
    <p:sldId id="389" r:id="rId29"/>
    <p:sldId id="301" r:id="rId30"/>
    <p:sldId id="391" r:id="rId31"/>
    <p:sldId id="392" r:id="rId32"/>
    <p:sldId id="393" r:id="rId33"/>
    <p:sldId id="310" r:id="rId34"/>
    <p:sldId id="312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330" r:id="rId45"/>
    <p:sldId id="403" r:id="rId46"/>
    <p:sldId id="406" r:id="rId47"/>
    <p:sldId id="407" r:id="rId48"/>
    <p:sldId id="408" r:id="rId49"/>
    <p:sldId id="409" r:id="rId50"/>
    <p:sldId id="410" r:id="rId51"/>
    <p:sldId id="411" r:id="rId52"/>
    <p:sldId id="413" r:id="rId53"/>
    <p:sldId id="414" r:id="rId54"/>
    <p:sldId id="367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13ACBE47-11C5-41B5-8094-EA52D5DC457D}">
          <p14:sldIdLst>
            <p14:sldId id="256"/>
            <p14:sldId id="258"/>
          </p14:sldIdLst>
        </p14:section>
        <p14:section name="K8s 소개" id="{77957F4E-DDE4-4E88-9AC9-FE87AD28CB1C}">
          <p14:sldIdLst>
            <p14:sldId id="259"/>
            <p14:sldId id="261"/>
            <p14:sldId id="262"/>
            <p14:sldId id="368"/>
            <p14:sldId id="263"/>
            <p14:sldId id="369"/>
            <p14:sldId id="371"/>
          </p14:sldIdLst>
        </p14:section>
        <p14:section name="Master" id="{9CEE7EFB-8FF3-44DA-A5C1-5501C4FDA3A9}">
          <p14:sldIdLst>
            <p14:sldId id="271"/>
            <p14:sldId id="272"/>
            <p14:sldId id="372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</p14:sldIdLst>
        </p14:section>
        <p14:section name="Node" id="{7276DA20-AA56-4B14-9875-792D92053BA5}">
          <p14:sldIdLst>
            <p14:sldId id="291"/>
            <p14:sldId id="293"/>
            <p14:sldId id="385"/>
            <p14:sldId id="386"/>
            <p14:sldId id="387"/>
            <p14:sldId id="388"/>
            <p14:sldId id="389"/>
          </p14:sldIdLst>
        </p14:section>
        <p14:section name="Declarative&amp;Desired State" id="{AB80470D-FF4D-4B18-A3D9-1F4CB1CEFCF9}">
          <p14:sldIdLst>
            <p14:sldId id="301"/>
            <p14:sldId id="391"/>
            <p14:sldId id="392"/>
          </p14:sldIdLst>
        </p14:section>
        <p14:section name="Pods" id="{58D7ABD0-C0F1-4B83-B7E7-35AEBB847FBC}">
          <p14:sldIdLst>
            <p14:sldId id="393"/>
            <p14:sldId id="310"/>
            <p14:sldId id="312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Services" id="{C632CDA0-6194-4E23-A006-E01DE1C25091}">
          <p14:sldIdLst>
            <p14:sldId id="330"/>
            <p14:sldId id="403"/>
            <p14:sldId id="406"/>
            <p14:sldId id="407"/>
            <p14:sldId id="408"/>
            <p14:sldId id="409"/>
          </p14:sldIdLst>
        </p14:section>
        <p14:section name="Deployment" id="{A7DDA5C6-0AC6-40C8-80DC-B8A9AFEB26D9}">
          <p14:sldIdLst>
            <p14:sldId id="410"/>
            <p14:sldId id="411"/>
            <p14:sldId id="413"/>
            <p14:sldId id="414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DE6"/>
    <a:srgbClr val="B3B3B3"/>
    <a:srgbClr val="0066FF"/>
    <a:srgbClr val="A3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1" autoAdjust="0"/>
  </p:normalViewPr>
  <p:slideViewPr>
    <p:cSldViewPr>
      <p:cViewPr varScale="1">
        <p:scale>
          <a:sx n="104" d="100"/>
          <a:sy n="104" d="100"/>
        </p:scale>
        <p:origin x="882" y="10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168D-5C81-4232-8564-8AFDCFABB79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6E6-875C-4886-8028-BC04E7D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F36E6-875C-4886-8028-BC04E7D301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32490" y="2507793"/>
            <a:ext cx="392701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0908" y="787806"/>
            <a:ext cx="2359025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1200" y="2117382"/>
            <a:ext cx="6054725" cy="215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png"/><Relationship Id="rId9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.emf"/><Relationship Id="rId7" Type="http://schemas.openxmlformats.org/officeDocument/2006/relationships/image" Target="../media/image27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image" Target="../media/image33.png"/><Relationship Id="rId4" Type="http://schemas.openxmlformats.org/officeDocument/2006/relationships/image" Target="../media/image30.emf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9.png"/><Relationship Id="rId3" Type="http://schemas.openxmlformats.org/officeDocument/2006/relationships/image" Target="../media/image34.emf"/><Relationship Id="rId7" Type="http://schemas.openxmlformats.org/officeDocument/2006/relationships/image" Target="../media/image27.png"/><Relationship Id="rId12" Type="http://schemas.openxmlformats.org/officeDocument/2006/relationships/image" Target="../media/image38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7.png"/><Relationship Id="rId5" Type="http://schemas.openxmlformats.org/officeDocument/2006/relationships/image" Target="../media/image32.emf"/><Relationship Id="rId15" Type="http://schemas.openxmlformats.org/officeDocument/2006/relationships/image" Target="../media/image35.emf"/><Relationship Id="rId10" Type="http://schemas.openxmlformats.org/officeDocument/2006/relationships/image" Target="../media/image33.png"/><Relationship Id="rId4" Type="http://schemas.openxmlformats.org/officeDocument/2006/relationships/image" Target="../media/image30.emf"/><Relationship Id="rId9" Type="http://schemas.openxmlformats.org/officeDocument/2006/relationships/image" Target="../media/image29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5.emf"/><Relationship Id="rId4" Type="http://schemas.openxmlformats.org/officeDocument/2006/relationships/image" Target="../media/image30.emf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emf"/><Relationship Id="rId7" Type="http://schemas.openxmlformats.org/officeDocument/2006/relationships/image" Target="../media/image4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4.emf"/><Relationship Id="rId3" Type="http://schemas.openxmlformats.org/officeDocument/2006/relationships/image" Target="../media/image32.emf"/><Relationship Id="rId7" Type="http://schemas.openxmlformats.org/officeDocument/2006/relationships/image" Target="../media/image41.emf"/><Relationship Id="rId12" Type="http://schemas.openxmlformats.org/officeDocument/2006/relationships/image" Target="../media/image43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8.png"/><Relationship Id="rId5" Type="http://schemas.openxmlformats.org/officeDocument/2006/relationships/image" Target="../media/image34.emf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4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4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4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10" Type="http://schemas.microsoft.com/office/2007/relationships/hdphoto" Target="../media/hdphoto1.wdp"/><Relationship Id="rId4" Type="http://schemas.openxmlformats.org/officeDocument/2006/relationships/image" Target="../media/image32.emf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31.emf"/><Relationship Id="rId7" Type="http://schemas.openxmlformats.org/officeDocument/2006/relationships/image" Target="../media/image45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31.emf"/><Relationship Id="rId7" Type="http://schemas.openxmlformats.org/officeDocument/2006/relationships/image" Target="../media/image46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10" Type="http://schemas.microsoft.com/office/2007/relationships/hdphoto" Target="../media/hdphoto1.wdp"/><Relationship Id="rId4" Type="http://schemas.openxmlformats.org/officeDocument/2006/relationships/image" Target="../media/image32.emf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1.emf"/><Relationship Id="rId7" Type="http://schemas.openxmlformats.org/officeDocument/2006/relationships/image" Target="../media/image51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1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5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7.emf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6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69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40.png"/><Relationship Id="rId4" Type="http://schemas.openxmlformats.org/officeDocument/2006/relationships/image" Target="../media/image3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695" y="2977578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2009432"/>
            <a:ext cx="66459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5">
                <a:solidFill>
                  <a:srgbClr val="1717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sz="4500" spc="-509">
                <a:solidFill>
                  <a:srgbClr val="1717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4500" spc="-80">
                <a:solidFill>
                  <a:srgbClr val="17171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아키텍처</a:t>
            </a:r>
            <a:endParaRPr sz="45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812" y="2057400"/>
            <a:ext cx="7568375" cy="212878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0"/>
              </a:spcBef>
            </a:pPr>
            <a:r>
              <a:rPr lang="ko-KR" altLang="en-US" sz="9600" spc="-6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마스터</a:t>
            </a:r>
            <a:r>
              <a:rPr sz="9600" spc="-65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Masters</a:t>
            </a:r>
            <a:endParaRPr sz="9600" baseline="30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200" spc="-3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lang="ko-KR" altLang="en-US" sz="3200" spc="-3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의 제어 영역</a:t>
            </a:r>
            <a:r>
              <a:rPr sz="3200" spc="-5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Control</a:t>
            </a:r>
            <a:r>
              <a:rPr sz="3200" spc="-434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sz="3200" spc="-1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Plane</a:t>
            </a:r>
            <a:endParaRPr sz="3200" baseline="30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선4"/>
          <p:cNvSpPr/>
          <p:nvPr/>
        </p:nvSpPr>
        <p:spPr>
          <a:xfrm>
            <a:off x="6117628" y="2125675"/>
            <a:ext cx="4005579" cy="1920875"/>
          </a:xfrm>
          <a:custGeom>
            <a:avLst/>
            <a:gdLst/>
            <a:ahLst/>
            <a:cxnLst/>
            <a:rect l="l" t="t" r="r" b="b"/>
            <a:pathLst>
              <a:path w="4005579" h="1920875">
                <a:moveTo>
                  <a:pt x="0" y="0"/>
                </a:moveTo>
                <a:lnTo>
                  <a:pt x="4005252" y="1920541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8" name="선3"/>
          <p:cNvSpPr/>
          <p:nvPr/>
        </p:nvSpPr>
        <p:spPr>
          <a:xfrm>
            <a:off x="6117628" y="2125675"/>
            <a:ext cx="1926589" cy="1861820"/>
          </a:xfrm>
          <a:custGeom>
            <a:avLst/>
            <a:gdLst/>
            <a:ahLst/>
            <a:cxnLst/>
            <a:rect l="l" t="t" r="r" b="b"/>
            <a:pathLst>
              <a:path w="1926590" h="1861820">
                <a:moveTo>
                  <a:pt x="0" y="0"/>
                </a:moveTo>
                <a:lnTo>
                  <a:pt x="1926141" y="1861301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" name="선2"/>
          <p:cNvSpPr/>
          <p:nvPr/>
        </p:nvSpPr>
        <p:spPr>
          <a:xfrm>
            <a:off x="5289750" y="2125675"/>
            <a:ext cx="828040" cy="1861820"/>
          </a:xfrm>
          <a:custGeom>
            <a:avLst/>
            <a:gdLst/>
            <a:ahLst/>
            <a:cxnLst/>
            <a:rect l="l" t="t" r="r" b="b"/>
            <a:pathLst>
              <a:path w="828039" h="1861820">
                <a:moveTo>
                  <a:pt x="827877" y="0"/>
                </a:moveTo>
                <a:lnTo>
                  <a:pt x="0" y="1861301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" name="선1"/>
          <p:cNvSpPr/>
          <p:nvPr/>
        </p:nvSpPr>
        <p:spPr>
          <a:xfrm>
            <a:off x="2535736" y="2125675"/>
            <a:ext cx="3582035" cy="1861820"/>
          </a:xfrm>
          <a:custGeom>
            <a:avLst/>
            <a:gdLst/>
            <a:ahLst/>
            <a:cxnLst/>
            <a:rect l="l" t="t" r="r" b="b"/>
            <a:pathLst>
              <a:path w="3582035" h="1861820">
                <a:moveTo>
                  <a:pt x="3581892" y="0"/>
                </a:moveTo>
                <a:lnTo>
                  <a:pt x="0" y="1861301"/>
                </a:lnTo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4" name="파란상자2"/>
          <p:cNvSpPr/>
          <p:nvPr/>
        </p:nvSpPr>
        <p:spPr>
          <a:xfrm>
            <a:off x="1288021" y="5480494"/>
            <a:ext cx="2473325" cy="472440"/>
          </a:xfrm>
          <a:custGeom>
            <a:avLst/>
            <a:gdLst/>
            <a:ahLst/>
            <a:cxnLst/>
            <a:rect l="l" t="t" r="r" b="b"/>
            <a:pathLst>
              <a:path w="2473325" h="472439">
                <a:moveTo>
                  <a:pt x="2394153" y="0"/>
                </a:moveTo>
                <a:lnTo>
                  <a:pt x="78663" y="0"/>
                </a:lnTo>
                <a:lnTo>
                  <a:pt x="48043" y="6181"/>
                </a:lnTo>
                <a:lnTo>
                  <a:pt x="23039" y="23037"/>
                </a:lnTo>
                <a:lnTo>
                  <a:pt x="6181" y="48038"/>
                </a:lnTo>
                <a:lnTo>
                  <a:pt x="0" y="78651"/>
                </a:lnTo>
                <a:lnTo>
                  <a:pt x="0" y="393283"/>
                </a:lnTo>
                <a:lnTo>
                  <a:pt x="6181" y="423902"/>
                </a:lnTo>
                <a:lnTo>
                  <a:pt x="23039" y="448905"/>
                </a:lnTo>
                <a:lnTo>
                  <a:pt x="48043" y="465763"/>
                </a:lnTo>
                <a:lnTo>
                  <a:pt x="78663" y="471944"/>
                </a:lnTo>
                <a:lnTo>
                  <a:pt x="2394153" y="471944"/>
                </a:lnTo>
                <a:lnTo>
                  <a:pt x="2424773" y="465763"/>
                </a:lnTo>
                <a:lnTo>
                  <a:pt x="2449777" y="448905"/>
                </a:lnTo>
                <a:lnTo>
                  <a:pt x="2466635" y="423902"/>
                </a:lnTo>
                <a:lnTo>
                  <a:pt x="2472817" y="393283"/>
                </a:lnTo>
                <a:lnTo>
                  <a:pt x="2472817" y="78651"/>
                </a:lnTo>
                <a:lnTo>
                  <a:pt x="2466635" y="48038"/>
                </a:lnTo>
                <a:lnTo>
                  <a:pt x="2449777" y="23037"/>
                </a:lnTo>
                <a:lnTo>
                  <a:pt x="2424773" y="6181"/>
                </a:lnTo>
                <a:lnTo>
                  <a:pt x="2394153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5" name="파란상자3"/>
          <p:cNvSpPr/>
          <p:nvPr/>
        </p:nvSpPr>
        <p:spPr>
          <a:xfrm>
            <a:off x="4053344" y="5480494"/>
            <a:ext cx="2473325" cy="472440"/>
          </a:xfrm>
          <a:custGeom>
            <a:avLst/>
            <a:gdLst/>
            <a:ahLst/>
            <a:cxnLst/>
            <a:rect l="l" t="t" r="r" b="b"/>
            <a:pathLst>
              <a:path w="2473325" h="472439">
                <a:moveTo>
                  <a:pt x="2394153" y="0"/>
                </a:moveTo>
                <a:lnTo>
                  <a:pt x="78663" y="0"/>
                </a:lnTo>
                <a:lnTo>
                  <a:pt x="48043" y="6181"/>
                </a:lnTo>
                <a:lnTo>
                  <a:pt x="23039" y="23037"/>
                </a:lnTo>
                <a:lnTo>
                  <a:pt x="6181" y="48038"/>
                </a:lnTo>
                <a:lnTo>
                  <a:pt x="0" y="78651"/>
                </a:lnTo>
                <a:lnTo>
                  <a:pt x="0" y="393283"/>
                </a:lnTo>
                <a:lnTo>
                  <a:pt x="6181" y="423902"/>
                </a:lnTo>
                <a:lnTo>
                  <a:pt x="23039" y="448905"/>
                </a:lnTo>
                <a:lnTo>
                  <a:pt x="48043" y="465763"/>
                </a:lnTo>
                <a:lnTo>
                  <a:pt x="78663" y="471944"/>
                </a:lnTo>
                <a:lnTo>
                  <a:pt x="2394153" y="471944"/>
                </a:lnTo>
                <a:lnTo>
                  <a:pt x="2424773" y="465763"/>
                </a:lnTo>
                <a:lnTo>
                  <a:pt x="2449777" y="448905"/>
                </a:lnTo>
                <a:lnTo>
                  <a:pt x="2466635" y="423902"/>
                </a:lnTo>
                <a:lnTo>
                  <a:pt x="2472816" y="393283"/>
                </a:lnTo>
                <a:lnTo>
                  <a:pt x="2472816" y="78651"/>
                </a:lnTo>
                <a:lnTo>
                  <a:pt x="2466635" y="48038"/>
                </a:lnTo>
                <a:lnTo>
                  <a:pt x="2449777" y="23037"/>
                </a:lnTo>
                <a:lnTo>
                  <a:pt x="2424773" y="6181"/>
                </a:lnTo>
                <a:lnTo>
                  <a:pt x="2394153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6" name="파란상자4"/>
          <p:cNvSpPr/>
          <p:nvPr/>
        </p:nvSpPr>
        <p:spPr>
          <a:xfrm>
            <a:off x="6818668" y="5480494"/>
            <a:ext cx="2473325" cy="472440"/>
          </a:xfrm>
          <a:custGeom>
            <a:avLst/>
            <a:gdLst/>
            <a:ahLst/>
            <a:cxnLst/>
            <a:rect l="l" t="t" r="r" b="b"/>
            <a:pathLst>
              <a:path w="2473325" h="472439">
                <a:moveTo>
                  <a:pt x="2394153" y="0"/>
                </a:moveTo>
                <a:lnTo>
                  <a:pt x="78663" y="0"/>
                </a:lnTo>
                <a:lnTo>
                  <a:pt x="48043" y="6181"/>
                </a:lnTo>
                <a:lnTo>
                  <a:pt x="23039" y="23037"/>
                </a:lnTo>
                <a:lnTo>
                  <a:pt x="6181" y="48038"/>
                </a:lnTo>
                <a:lnTo>
                  <a:pt x="0" y="78651"/>
                </a:lnTo>
                <a:lnTo>
                  <a:pt x="0" y="393283"/>
                </a:lnTo>
                <a:lnTo>
                  <a:pt x="6181" y="423902"/>
                </a:lnTo>
                <a:lnTo>
                  <a:pt x="23039" y="448905"/>
                </a:lnTo>
                <a:lnTo>
                  <a:pt x="48043" y="465763"/>
                </a:lnTo>
                <a:lnTo>
                  <a:pt x="78663" y="471944"/>
                </a:lnTo>
                <a:lnTo>
                  <a:pt x="2394153" y="471944"/>
                </a:lnTo>
                <a:lnTo>
                  <a:pt x="2424773" y="465763"/>
                </a:lnTo>
                <a:lnTo>
                  <a:pt x="2449777" y="448905"/>
                </a:lnTo>
                <a:lnTo>
                  <a:pt x="2466635" y="423902"/>
                </a:lnTo>
                <a:lnTo>
                  <a:pt x="2472817" y="393283"/>
                </a:lnTo>
                <a:lnTo>
                  <a:pt x="2472817" y="78651"/>
                </a:lnTo>
                <a:lnTo>
                  <a:pt x="2466635" y="48038"/>
                </a:lnTo>
                <a:lnTo>
                  <a:pt x="2449777" y="23037"/>
                </a:lnTo>
                <a:lnTo>
                  <a:pt x="2424773" y="6181"/>
                </a:lnTo>
                <a:lnTo>
                  <a:pt x="2394153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7" name="파란상자1"/>
          <p:cNvSpPr/>
          <p:nvPr/>
        </p:nvSpPr>
        <p:spPr>
          <a:xfrm>
            <a:off x="4905883" y="2530398"/>
            <a:ext cx="2473325" cy="472440"/>
          </a:xfrm>
          <a:custGeom>
            <a:avLst/>
            <a:gdLst/>
            <a:ahLst/>
            <a:cxnLst/>
            <a:rect l="l" t="t" r="r" b="b"/>
            <a:pathLst>
              <a:path w="2473325" h="472439">
                <a:moveTo>
                  <a:pt x="2394153" y="0"/>
                </a:moveTo>
                <a:lnTo>
                  <a:pt x="78663" y="0"/>
                </a:lnTo>
                <a:lnTo>
                  <a:pt x="48043" y="6181"/>
                </a:lnTo>
                <a:lnTo>
                  <a:pt x="23039" y="23039"/>
                </a:lnTo>
                <a:lnTo>
                  <a:pt x="6181" y="48043"/>
                </a:lnTo>
                <a:lnTo>
                  <a:pt x="0" y="78663"/>
                </a:lnTo>
                <a:lnTo>
                  <a:pt x="0" y="393280"/>
                </a:lnTo>
                <a:lnTo>
                  <a:pt x="6181" y="423901"/>
                </a:lnTo>
                <a:lnTo>
                  <a:pt x="23039" y="448905"/>
                </a:lnTo>
                <a:lnTo>
                  <a:pt x="48043" y="465763"/>
                </a:lnTo>
                <a:lnTo>
                  <a:pt x="78663" y="471944"/>
                </a:lnTo>
                <a:lnTo>
                  <a:pt x="2394153" y="471944"/>
                </a:lnTo>
                <a:lnTo>
                  <a:pt x="2424773" y="465763"/>
                </a:lnTo>
                <a:lnTo>
                  <a:pt x="2449777" y="448905"/>
                </a:lnTo>
                <a:lnTo>
                  <a:pt x="2466635" y="423901"/>
                </a:lnTo>
                <a:lnTo>
                  <a:pt x="2472816" y="393280"/>
                </a:lnTo>
                <a:lnTo>
                  <a:pt x="2472816" y="78663"/>
                </a:lnTo>
                <a:lnTo>
                  <a:pt x="2466635" y="48043"/>
                </a:lnTo>
                <a:lnTo>
                  <a:pt x="2449777" y="23039"/>
                </a:lnTo>
                <a:lnTo>
                  <a:pt x="2424773" y="6181"/>
                </a:lnTo>
                <a:lnTo>
                  <a:pt x="2394153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26" name="VM4"/>
          <p:cNvSpPr/>
          <p:nvPr/>
        </p:nvSpPr>
        <p:spPr>
          <a:xfrm>
            <a:off x="7368488" y="5580888"/>
            <a:ext cx="287854" cy="279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22" name="VM3"/>
          <p:cNvSpPr/>
          <p:nvPr/>
        </p:nvSpPr>
        <p:spPr>
          <a:xfrm>
            <a:off x="4603165" y="5580888"/>
            <a:ext cx="287854" cy="279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8" name="VM2"/>
          <p:cNvSpPr/>
          <p:nvPr/>
        </p:nvSpPr>
        <p:spPr>
          <a:xfrm>
            <a:off x="1837842" y="5580888"/>
            <a:ext cx="287854" cy="279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1" name="VM1"/>
          <p:cNvSpPr/>
          <p:nvPr/>
        </p:nvSpPr>
        <p:spPr>
          <a:xfrm>
            <a:off x="5452186" y="2617457"/>
            <a:ext cx="287854" cy="279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27" name="Cloud4"/>
          <p:cNvSpPr/>
          <p:nvPr/>
        </p:nvSpPr>
        <p:spPr>
          <a:xfrm>
            <a:off x="7806449" y="5571423"/>
            <a:ext cx="442272" cy="276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23" name="Cloud3"/>
          <p:cNvSpPr/>
          <p:nvPr/>
        </p:nvSpPr>
        <p:spPr>
          <a:xfrm>
            <a:off x="5041125" y="5571423"/>
            <a:ext cx="442272" cy="276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9" name="Cloud2"/>
          <p:cNvSpPr/>
          <p:nvPr/>
        </p:nvSpPr>
        <p:spPr>
          <a:xfrm>
            <a:off x="2275801" y="5571423"/>
            <a:ext cx="442272" cy="276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2" name="Cloud1"/>
          <p:cNvSpPr/>
          <p:nvPr/>
        </p:nvSpPr>
        <p:spPr>
          <a:xfrm>
            <a:off x="5890145" y="2607985"/>
            <a:ext cx="442272" cy="276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64" name="Open Stack 4">
            <a:extLst>
              <a:ext uri="{FF2B5EF4-FFF2-40B4-BE49-F238E27FC236}">
                <a16:creationId xmlns:a16="http://schemas.microsoft.com/office/drawing/2014/main" id="{D9EF6741-5449-4466-AD5C-562EB4BCE1A4}"/>
              </a:ext>
            </a:extLst>
          </p:cNvPr>
          <p:cNvGrpSpPr/>
          <p:nvPr/>
        </p:nvGrpSpPr>
        <p:grpSpPr>
          <a:xfrm>
            <a:off x="8393950" y="5567946"/>
            <a:ext cx="295910" cy="295910"/>
            <a:chOff x="8393950" y="5567946"/>
            <a:chExt cx="295910" cy="295910"/>
          </a:xfrm>
        </p:grpSpPr>
        <p:sp>
          <p:nvSpPr>
            <p:cNvPr id="28" name="object 28"/>
            <p:cNvSpPr/>
            <p:nvPr/>
          </p:nvSpPr>
          <p:spPr>
            <a:xfrm>
              <a:off x="8393950" y="5567946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262216" y="0"/>
                  </a:moveTo>
                  <a:lnTo>
                    <a:pt x="33693" y="0"/>
                  </a:lnTo>
                  <a:lnTo>
                    <a:pt x="20579" y="2648"/>
                  </a:lnTo>
                  <a:lnTo>
                    <a:pt x="9869" y="9869"/>
                  </a:lnTo>
                  <a:lnTo>
                    <a:pt x="2648" y="20579"/>
                  </a:lnTo>
                  <a:lnTo>
                    <a:pt x="0" y="33693"/>
                  </a:lnTo>
                  <a:lnTo>
                    <a:pt x="0" y="262219"/>
                  </a:lnTo>
                  <a:lnTo>
                    <a:pt x="2648" y="275332"/>
                  </a:lnTo>
                  <a:lnTo>
                    <a:pt x="9869" y="286041"/>
                  </a:lnTo>
                  <a:lnTo>
                    <a:pt x="20579" y="293261"/>
                  </a:lnTo>
                  <a:lnTo>
                    <a:pt x="33693" y="295908"/>
                  </a:lnTo>
                  <a:lnTo>
                    <a:pt x="262216" y="295908"/>
                  </a:lnTo>
                  <a:lnTo>
                    <a:pt x="275330" y="293261"/>
                  </a:lnTo>
                  <a:lnTo>
                    <a:pt x="286040" y="286041"/>
                  </a:lnTo>
                  <a:lnTo>
                    <a:pt x="293261" y="275332"/>
                  </a:lnTo>
                  <a:lnTo>
                    <a:pt x="295909" y="262219"/>
                  </a:lnTo>
                  <a:lnTo>
                    <a:pt x="295909" y="33693"/>
                  </a:lnTo>
                  <a:lnTo>
                    <a:pt x="293261" y="20579"/>
                  </a:lnTo>
                  <a:lnTo>
                    <a:pt x="286040" y="9869"/>
                  </a:lnTo>
                  <a:lnTo>
                    <a:pt x="275330" y="2648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EB1D4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9" name="Open Stack 4"/>
            <p:cNvSpPr/>
            <p:nvPr/>
          </p:nvSpPr>
          <p:spPr>
            <a:xfrm>
              <a:off x="8454504" y="5630759"/>
              <a:ext cx="170294" cy="1702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3" name="Open Stack 3">
            <a:extLst>
              <a:ext uri="{FF2B5EF4-FFF2-40B4-BE49-F238E27FC236}">
                <a16:creationId xmlns:a16="http://schemas.microsoft.com/office/drawing/2014/main" id="{420CC01A-4E31-478D-AAA2-D7863F462B1B}"/>
              </a:ext>
            </a:extLst>
          </p:cNvPr>
          <p:cNvGrpSpPr/>
          <p:nvPr/>
        </p:nvGrpSpPr>
        <p:grpSpPr>
          <a:xfrm>
            <a:off x="5628627" y="5567946"/>
            <a:ext cx="295910" cy="295910"/>
            <a:chOff x="5628627" y="5567946"/>
            <a:chExt cx="295910" cy="295910"/>
          </a:xfrm>
        </p:grpSpPr>
        <p:sp>
          <p:nvSpPr>
            <p:cNvPr id="24" name="object 24"/>
            <p:cNvSpPr/>
            <p:nvPr/>
          </p:nvSpPr>
          <p:spPr>
            <a:xfrm>
              <a:off x="5628627" y="5567946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10">
                  <a:moveTo>
                    <a:pt x="262216" y="0"/>
                  </a:moveTo>
                  <a:lnTo>
                    <a:pt x="33693" y="0"/>
                  </a:lnTo>
                  <a:lnTo>
                    <a:pt x="20579" y="2648"/>
                  </a:lnTo>
                  <a:lnTo>
                    <a:pt x="9869" y="9869"/>
                  </a:lnTo>
                  <a:lnTo>
                    <a:pt x="2648" y="20579"/>
                  </a:lnTo>
                  <a:lnTo>
                    <a:pt x="0" y="33693"/>
                  </a:lnTo>
                  <a:lnTo>
                    <a:pt x="0" y="262219"/>
                  </a:lnTo>
                  <a:lnTo>
                    <a:pt x="2648" y="275332"/>
                  </a:lnTo>
                  <a:lnTo>
                    <a:pt x="9869" y="286041"/>
                  </a:lnTo>
                  <a:lnTo>
                    <a:pt x="20579" y="293261"/>
                  </a:lnTo>
                  <a:lnTo>
                    <a:pt x="33693" y="295908"/>
                  </a:lnTo>
                  <a:lnTo>
                    <a:pt x="262216" y="295908"/>
                  </a:lnTo>
                  <a:lnTo>
                    <a:pt x="275330" y="293261"/>
                  </a:lnTo>
                  <a:lnTo>
                    <a:pt x="286040" y="286041"/>
                  </a:lnTo>
                  <a:lnTo>
                    <a:pt x="293261" y="275332"/>
                  </a:lnTo>
                  <a:lnTo>
                    <a:pt x="295910" y="262219"/>
                  </a:lnTo>
                  <a:lnTo>
                    <a:pt x="295910" y="33693"/>
                  </a:lnTo>
                  <a:lnTo>
                    <a:pt x="293261" y="20579"/>
                  </a:lnTo>
                  <a:lnTo>
                    <a:pt x="286040" y="9869"/>
                  </a:lnTo>
                  <a:lnTo>
                    <a:pt x="275330" y="2648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EB1D4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5" name="Open Stack 3"/>
            <p:cNvSpPr/>
            <p:nvPr/>
          </p:nvSpPr>
          <p:spPr>
            <a:xfrm>
              <a:off x="5689181" y="5630759"/>
              <a:ext cx="170294" cy="1702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2" name="Open Stack 2">
            <a:extLst>
              <a:ext uri="{FF2B5EF4-FFF2-40B4-BE49-F238E27FC236}">
                <a16:creationId xmlns:a16="http://schemas.microsoft.com/office/drawing/2014/main" id="{8582DFF1-EE23-42E4-B105-2E8502AB23A8}"/>
              </a:ext>
            </a:extLst>
          </p:cNvPr>
          <p:cNvGrpSpPr/>
          <p:nvPr/>
        </p:nvGrpSpPr>
        <p:grpSpPr>
          <a:xfrm>
            <a:off x="2863303" y="5567946"/>
            <a:ext cx="295910" cy="295910"/>
            <a:chOff x="2863303" y="5567946"/>
            <a:chExt cx="295910" cy="295910"/>
          </a:xfrm>
        </p:grpSpPr>
        <p:sp>
          <p:nvSpPr>
            <p:cNvPr id="20" name="object 20"/>
            <p:cNvSpPr/>
            <p:nvPr/>
          </p:nvSpPr>
          <p:spPr>
            <a:xfrm>
              <a:off x="2863303" y="5567946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10">
                  <a:moveTo>
                    <a:pt x="262216" y="0"/>
                  </a:moveTo>
                  <a:lnTo>
                    <a:pt x="33693" y="0"/>
                  </a:lnTo>
                  <a:lnTo>
                    <a:pt x="20579" y="2648"/>
                  </a:lnTo>
                  <a:lnTo>
                    <a:pt x="9869" y="9869"/>
                  </a:lnTo>
                  <a:lnTo>
                    <a:pt x="2648" y="20579"/>
                  </a:lnTo>
                  <a:lnTo>
                    <a:pt x="0" y="33693"/>
                  </a:lnTo>
                  <a:lnTo>
                    <a:pt x="0" y="262219"/>
                  </a:lnTo>
                  <a:lnTo>
                    <a:pt x="2648" y="275332"/>
                  </a:lnTo>
                  <a:lnTo>
                    <a:pt x="9869" y="286041"/>
                  </a:lnTo>
                  <a:lnTo>
                    <a:pt x="20579" y="293261"/>
                  </a:lnTo>
                  <a:lnTo>
                    <a:pt x="33693" y="295908"/>
                  </a:lnTo>
                  <a:lnTo>
                    <a:pt x="262216" y="295908"/>
                  </a:lnTo>
                  <a:lnTo>
                    <a:pt x="275330" y="293261"/>
                  </a:lnTo>
                  <a:lnTo>
                    <a:pt x="286040" y="286041"/>
                  </a:lnTo>
                  <a:lnTo>
                    <a:pt x="293261" y="275332"/>
                  </a:lnTo>
                  <a:lnTo>
                    <a:pt x="295910" y="262219"/>
                  </a:lnTo>
                  <a:lnTo>
                    <a:pt x="295910" y="33693"/>
                  </a:lnTo>
                  <a:lnTo>
                    <a:pt x="293261" y="20579"/>
                  </a:lnTo>
                  <a:lnTo>
                    <a:pt x="286040" y="9869"/>
                  </a:lnTo>
                  <a:lnTo>
                    <a:pt x="275330" y="2648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EB1D4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" name="Open Stack 2"/>
            <p:cNvSpPr/>
            <p:nvPr/>
          </p:nvSpPr>
          <p:spPr>
            <a:xfrm>
              <a:off x="2923857" y="5630759"/>
              <a:ext cx="170294" cy="1702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1" name="Open Stack 1">
            <a:extLst>
              <a:ext uri="{FF2B5EF4-FFF2-40B4-BE49-F238E27FC236}">
                <a16:creationId xmlns:a16="http://schemas.microsoft.com/office/drawing/2014/main" id="{0F6D98B0-5DD9-4E03-BA38-F03E4645E812}"/>
              </a:ext>
            </a:extLst>
          </p:cNvPr>
          <p:cNvGrpSpPr/>
          <p:nvPr/>
        </p:nvGrpSpPr>
        <p:grpSpPr>
          <a:xfrm>
            <a:off x="6477647" y="2604516"/>
            <a:ext cx="295910" cy="295910"/>
            <a:chOff x="6477647" y="2604516"/>
            <a:chExt cx="295910" cy="295910"/>
          </a:xfrm>
        </p:grpSpPr>
        <p:sp>
          <p:nvSpPr>
            <p:cNvPr id="33" name="object 33"/>
            <p:cNvSpPr/>
            <p:nvPr/>
          </p:nvSpPr>
          <p:spPr>
            <a:xfrm>
              <a:off x="6477647" y="2604516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09" h="295910">
                  <a:moveTo>
                    <a:pt x="262216" y="0"/>
                  </a:moveTo>
                  <a:lnTo>
                    <a:pt x="33693" y="0"/>
                  </a:lnTo>
                  <a:lnTo>
                    <a:pt x="20579" y="2648"/>
                  </a:lnTo>
                  <a:lnTo>
                    <a:pt x="9869" y="9869"/>
                  </a:lnTo>
                  <a:lnTo>
                    <a:pt x="2648" y="20579"/>
                  </a:lnTo>
                  <a:lnTo>
                    <a:pt x="0" y="33693"/>
                  </a:lnTo>
                  <a:lnTo>
                    <a:pt x="0" y="262216"/>
                  </a:lnTo>
                  <a:lnTo>
                    <a:pt x="2648" y="275328"/>
                  </a:lnTo>
                  <a:lnTo>
                    <a:pt x="9869" y="286034"/>
                  </a:lnTo>
                  <a:lnTo>
                    <a:pt x="20579" y="293251"/>
                  </a:lnTo>
                  <a:lnTo>
                    <a:pt x="33693" y="295897"/>
                  </a:lnTo>
                  <a:lnTo>
                    <a:pt x="262216" y="295897"/>
                  </a:lnTo>
                  <a:lnTo>
                    <a:pt x="275330" y="293251"/>
                  </a:lnTo>
                  <a:lnTo>
                    <a:pt x="286040" y="286034"/>
                  </a:lnTo>
                  <a:lnTo>
                    <a:pt x="293261" y="275328"/>
                  </a:lnTo>
                  <a:lnTo>
                    <a:pt x="295910" y="262216"/>
                  </a:lnTo>
                  <a:lnTo>
                    <a:pt x="295910" y="33693"/>
                  </a:lnTo>
                  <a:lnTo>
                    <a:pt x="293261" y="20579"/>
                  </a:lnTo>
                  <a:lnTo>
                    <a:pt x="286040" y="9869"/>
                  </a:lnTo>
                  <a:lnTo>
                    <a:pt x="275330" y="2648"/>
                  </a:lnTo>
                  <a:lnTo>
                    <a:pt x="262216" y="0"/>
                  </a:lnTo>
                  <a:close/>
                </a:path>
              </a:pathLst>
            </a:custGeom>
            <a:solidFill>
              <a:srgbClr val="EB1D4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4" name="Open Stack 1"/>
            <p:cNvSpPr/>
            <p:nvPr/>
          </p:nvSpPr>
          <p:spPr>
            <a:xfrm>
              <a:off x="6538200" y="2667330"/>
              <a:ext cx="170281" cy="17028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7" name="Node3">
            <a:extLst>
              <a:ext uri="{FF2B5EF4-FFF2-40B4-BE49-F238E27FC236}">
                <a16:creationId xmlns:a16="http://schemas.microsoft.com/office/drawing/2014/main" id="{E0349E63-B061-45B8-AF08-4DC4A9EE4EBA}"/>
              </a:ext>
            </a:extLst>
          </p:cNvPr>
          <p:cNvGrpSpPr/>
          <p:nvPr/>
        </p:nvGrpSpPr>
        <p:grpSpPr>
          <a:xfrm>
            <a:off x="6828510" y="3986739"/>
            <a:ext cx="2430526" cy="1093514"/>
            <a:chOff x="6828510" y="3986739"/>
            <a:chExt cx="2430526" cy="1093514"/>
          </a:xfrm>
        </p:grpSpPr>
        <p:sp>
          <p:nvSpPr>
            <p:cNvPr id="5" name="object 5"/>
            <p:cNvSpPr/>
            <p:nvPr/>
          </p:nvSpPr>
          <p:spPr>
            <a:xfrm>
              <a:off x="6828510" y="3986739"/>
              <a:ext cx="2430526" cy="10935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2FF37C-307E-4CB0-ACE8-91A967F2868A}"/>
                </a:ext>
              </a:extLst>
            </p:cNvPr>
            <p:cNvSpPr txBox="1"/>
            <p:nvPr/>
          </p:nvSpPr>
          <p:spPr>
            <a:xfrm>
              <a:off x="6854391" y="465715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46" name="Node2">
            <a:extLst>
              <a:ext uri="{FF2B5EF4-FFF2-40B4-BE49-F238E27FC236}">
                <a16:creationId xmlns:a16="http://schemas.microsoft.com/office/drawing/2014/main" id="{B58C61E3-4284-4DE1-A158-503E415795EE}"/>
              </a:ext>
            </a:extLst>
          </p:cNvPr>
          <p:cNvGrpSpPr/>
          <p:nvPr/>
        </p:nvGrpSpPr>
        <p:grpSpPr>
          <a:xfrm>
            <a:off x="4074490" y="3986739"/>
            <a:ext cx="2430526" cy="1093514"/>
            <a:chOff x="4074490" y="3986739"/>
            <a:chExt cx="2430526" cy="1093514"/>
          </a:xfrm>
        </p:grpSpPr>
        <p:sp>
          <p:nvSpPr>
            <p:cNvPr id="4" name="object 4"/>
            <p:cNvSpPr/>
            <p:nvPr/>
          </p:nvSpPr>
          <p:spPr>
            <a:xfrm>
              <a:off x="4074490" y="3986739"/>
              <a:ext cx="2430526" cy="10935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412B18-D2FD-4458-9153-91FBC3DA5EBC}"/>
                </a:ext>
              </a:extLst>
            </p:cNvPr>
            <p:cNvSpPr txBox="1"/>
            <p:nvPr/>
          </p:nvSpPr>
          <p:spPr>
            <a:xfrm>
              <a:off x="4127792" y="4657213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45" name="Node1">
            <a:extLst>
              <a:ext uri="{FF2B5EF4-FFF2-40B4-BE49-F238E27FC236}">
                <a16:creationId xmlns:a16="http://schemas.microsoft.com/office/drawing/2014/main" id="{B4F84362-6F4C-4D45-8A80-1AF0335808AA}"/>
              </a:ext>
            </a:extLst>
          </p:cNvPr>
          <p:cNvGrpSpPr/>
          <p:nvPr/>
        </p:nvGrpSpPr>
        <p:grpSpPr>
          <a:xfrm>
            <a:off x="1320469" y="3986739"/>
            <a:ext cx="2430538" cy="1093514"/>
            <a:chOff x="1320469" y="3986739"/>
            <a:chExt cx="2430538" cy="1093514"/>
          </a:xfrm>
        </p:grpSpPr>
        <p:sp>
          <p:nvSpPr>
            <p:cNvPr id="3" name="object 3"/>
            <p:cNvSpPr/>
            <p:nvPr/>
          </p:nvSpPr>
          <p:spPr>
            <a:xfrm>
              <a:off x="1320469" y="3986739"/>
              <a:ext cx="2430538" cy="10935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07E70E-D32D-4EE8-9733-F03AD2691441}"/>
                </a:ext>
              </a:extLst>
            </p:cNvPr>
            <p:cNvSpPr txBox="1"/>
            <p:nvPr/>
          </p:nvSpPr>
          <p:spPr>
            <a:xfrm>
              <a:off x="1426986" y="465715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44" name="Master">
            <a:extLst>
              <a:ext uri="{FF2B5EF4-FFF2-40B4-BE49-F238E27FC236}">
                <a16:creationId xmlns:a16="http://schemas.microsoft.com/office/drawing/2014/main" id="{76704E0E-EA7D-4ACA-81D2-8CEEFE215CFD}"/>
              </a:ext>
            </a:extLst>
          </p:cNvPr>
          <p:cNvGrpSpPr/>
          <p:nvPr/>
        </p:nvGrpSpPr>
        <p:grpSpPr>
          <a:xfrm>
            <a:off x="4931867" y="1032147"/>
            <a:ext cx="2430526" cy="1093527"/>
            <a:chOff x="4931867" y="1032147"/>
            <a:chExt cx="2430526" cy="1093527"/>
          </a:xfrm>
        </p:grpSpPr>
        <p:sp>
          <p:nvSpPr>
            <p:cNvPr id="2" name="object 2"/>
            <p:cNvSpPr/>
            <p:nvPr/>
          </p:nvSpPr>
          <p:spPr>
            <a:xfrm>
              <a:off x="4931867" y="1032147"/>
              <a:ext cx="2430526" cy="109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6AAB9-77E5-4309-9D9E-A961442CBE05}"/>
                </a:ext>
              </a:extLst>
            </p:cNvPr>
            <p:cNvSpPr txBox="1"/>
            <p:nvPr/>
          </p:nvSpPr>
          <p:spPr>
            <a:xfrm>
              <a:off x="5075618" y="165309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</p:grpSp>
      <p:sp>
        <p:nvSpPr>
          <p:cNvPr id="48" name="기타등등">
            <a:extLst>
              <a:ext uri="{FF2B5EF4-FFF2-40B4-BE49-F238E27FC236}">
                <a16:creationId xmlns:a16="http://schemas.microsoft.com/office/drawing/2014/main" id="{3CBF1496-963A-46A2-A200-A7E4623DC46E}"/>
              </a:ext>
            </a:extLst>
          </p:cNvPr>
          <p:cNvSpPr txBox="1"/>
          <p:nvPr/>
        </p:nvSpPr>
        <p:spPr>
          <a:xfrm>
            <a:off x="10066304" y="4341779"/>
            <a:ext cx="13974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...</a:t>
            </a:r>
          </a:p>
        </p:txBody>
      </p:sp>
      <p:grpSp>
        <p:nvGrpSpPr>
          <p:cNvPr id="56" name="Linux4">
            <a:extLst>
              <a:ext uri="{FF2B5EF4-FFF2-40B4-BE49-F238E27FC236}">
                <a16:creationId xmlns:a16="http://schemas.microsoft.com/office/drawing/2014/main" id="{0E32293D-0E52-4D60-BFC2-228E78892D41}"/>
              </a:ext>
            </a:extLst>
          </p:cNvPr>
          <p:cNvGrpSpPr/>
          <p:nvPr/>
        </p:nvGrpSpPr>
        <p:grpSpPr>
          <a:xfrm>
            <a:off x="6828510" y="5063515"/>
            <a:ext cx="2453640" cy="417195"/>
            <a:chOff x="6828510" y="5063515"/>
            <a:chExt cx="2453640" cy="417195"/>
          </a:xfrm>
        </p:grpSpPr>
        <p:sp>
          <p:nvSpPr>
            <p:cNvPr id="12" name="object 12"/>
            <p:cNvSpPr/>
            <p:nvPr/>
          </p:nvSpPr>
          <p:spPr>
            <a:xfrm>
              <a:off x="6828510" y="5063515"/>
              <a:ext cx="2453640" cy="417195"/>
            </a:xfrm>
            <a:custGeom>
              <a:avLst/>
              <a:gdLst/>
              <a:ahLst/>
              <a:cxnLst/>
              <a:rect l="l" t="t" r="r" b="b"/>
              <a:pathLst>
                <a:path w="2453640" h="417195">
                  <a:moveTo>
                    <a:pt x="2383637" y="0"/>
                  </a:moveTo>
                  <a:lnTo>
                    <a:pt x="69494" y="0"/>
                  </a:lnTo>
                  <a:lnTo>
                    <a:pt x="42444" y="5459"/>
                  </a:lnTo>
                  <a:lnTo>
                    <a:pt x="20354" y="20350"/>
                  </a:lnTo>
                  <a:lnTo>
                    <a:pt x="5461" y="42439"/>
                  </a:lnTo>
                  <a:lnTo>
                    <a:pt x="0" y="69494"/>
                  </a:lnTo>
                  <a:lnTo>
                    <a:pt x="0" y="347472"/>
                  </a:lnTo>
                  <a:lnTo>
                    <a:pt x="5461" y="374529"/>
                  </a:lnTo>
                  <a:lnTo>
                    <a:pt x="20354" y="396622"/>
                  </a:lnTo>
                  <a:lnTo>
                    <a:pt x="42444" y="411517"/>
                  </a:lnTo>
                  <a:lnTo>
                    <a:pt x="69494" y="416979"/>
                  </a:lnTo>
                  <a:lnTo>
                    <a:pt x="2383637" y="416979"/>
                  </a:lnTo>
                  <a:lnTo>
                    <a:pt x="2410694" y="411517"/>
                  </a:lnTo>
                  <a:lnTo>
                    <a:pt x="2432788" y="396622"/>
                  </a:lnTo>
                  <a:lnTo>
                    <a:pt x="2447683" y="374529"/>
                  </a:lnTo>
                  <a:lnTo>
                    <a:pt x="2453144" y="347472"/>
                  </a:lnTo>
                  <a:lnTo>
                    <a:pt x="2453144" y="69494"/>
                  </a:lnTo>
                  <a:lnTo>
                    <a:pt x="2447683" y="42439"/>
                  </a:lnTo>
                  <a:lnTo>
                    <a:pt x="2432788" y="20350"/>
                  </a:lnTo>
                  <a:lnTo>
                    <a:pt x="2410694" y="5459"/>
                  </a:lnTo>
                  <a:lnTo>
                    <a:pt x="238363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881596" y="5107350"/>
              <a:ext cx="269152" cy="3293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AC978-8D3A-467F-9EDD-1F379611AAA8}"/>
                </a:ext>
              </a:extLst>
            </p:cNvPr>
            <p:cNvSpPr txBox="1"/>
            <p:nvPr/>
          </p:nvSpPr>
          <p:spPr>
            <a:xfrm>
              <a:off x="7192626" y="507413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</p:grpSp>
      <p:grpSp>
        <p:nvGrpSpPr>
          <p:cNvPr id="55" name="Linux3">
            <a:extLst>
              <a:ext uri="{FF2B5EF4-FFF2-40B4-BE49-F238E27FC236}">
                <a16:creationId xmlns:a16="http://schemas.microsoft.com/office/drawing/2014/main" id="{53F6E1D4-29A8-461F-B564-70650F1D2B03}"/>
              </a:ext>
            </a:extLst>
          </p:cNvPr>
          <p:cNvGrpSpPr/>
          <p:nvPr/>
        </p:nvGrpSpPr>
        <p:grpSpPr>
          <a:xfrm>
            <a:off x="4063187" y="5063515"/>
            <a:ext cx="2453640" cy="417195"/>
            <a:chOff x="4063187" y="5063515"/>
            <a:chExt cx="2453640" cy="417195"/>
          </a:xfrm>
        </p:grpSpPr>
        <p:sp>
          <p:nvSpPr>
            <p:cNvPr id="11" name="object 11"/>
            <p:cNvSpPr/>
            <p:nvPr/>
          </p:nvSpPr>
          <p:spPr>
            <a:xfrm>
              <a:off x="4063187" y="5063515"/>
              <a:ext cx="2453640" cy="417195"/>
            </a:xfrm>
            <a:custGeom>
              <a:avLst/>
              <a:gdLst/>
              <a:ahLst/>
              <a:cxnLst/>
              <a:rect l="l" t="t" r="r" b="b"/>
              <a:pathLst>
                <a:path w="2453640" h="417195">
                  <a:moveTo>
                    <a:pt x="2383637" y="0"/>
                  </a:moveTo>
                  <a:lnTo>
                    <a:pt x="69494" y="0"/>
                  </a:lnTo>
                  <a:lnTo>
                    <a:pt x="42444" y="5459"/>
                  </a:lnTo>
                  <a:lnTo>
                    <a:pt x="20354" y="20350"/>
                  </a:lnTo>
                  <a:lnTo>
                    <a:pt x="5461" y="42439"/>
                  </a:lnTo>
                  <a:lnTo>
                    <a:pt x="0" y="69494"/>
                  </a:lnTo>
                  <a:lnTo>
                    <a:pt x="0" y="347472"/>
                  </a:lnTo>
                  <a:lnTo>
                    <a:pt x="5461" y="374529"/>
                  </a:lnTo>
                  <a:lnTo>
                    <a:pt x="20354" y="396622"/>
                  </a:lnTo>
                  <a:lnTo>
                    <a:pt x="42444" y="411517"/>
                  </a:lnTo>
                  <a:lnTo>
                    <a:pt x="69494" y="416979"/>
                  </a:lnTo>
                  <a:lnTo>
                    <a:pt x="2383637" y="416979"/>
                  </a:lnTo>
                  <a:lnTo>
                    <a:pt x="2410694" y="411517"/>
                  </a:lnTo>
                  <a:lnTo>
                    <a:pt x="2432788" y="396622"/>
                  </a:lnTo>
                  <a:lnTo>
                    <a:pt x="2447683" y="374529"/>
                  </a:lnTo>
                  <a:lnTo>
                    <a:pt x="2453144" y="347472"/>
                  </a:lnTo>
                  <a:lnTo>
                    <a:pt x="2453144" y="69494"/>
                  </a:lnTo>
                  <a:lnTo>
                    <a:pt x="2447683" y="42439"/>
                  </a:lnTo>
                  <a:lnTo>
                    <a:pt x="2432788" y="20350"/>
                  </a:lnTo>
                  <a:lnTo>
                    <a:pt x="2410694" y="5459"/>
                  </a:lnTo>
                  <a:lnTo>
                    <a:pt x="238363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121696" y="5108862"/>
              <a:ext cx="269152" cy="3293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298118-BBF9-43F8-B72B-3D9A041CBF3F}"/>
                </a:ext>
              </a:extLst>
            </p:cNvPr>
            <p:cNvSpPr txBox="1"/>
            <p:nvPr/>
          </p:nvSpPr>
          <p:spPr>
            <a:xfrm>
              <a:off x="4515003" y="5074192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</p:grpSp>
      <p:grpSp>
        <p:nvGrpSpPr>
          <p:cNvPr id="54" name="Linux2">
            <a:extLst>
              <a:ext uri="{FF2B5EF4-FFF2-40B4-BE49-F238E27FC236}">
                <a16:creationId xmlns:a16="http://schemas.microsoft.com/office/drawing/2014/main" id="{84025B62-85B4-4EF0-A322-51AF27BCEBB2}"/>
              </a:ext>
            </a:extLst>
          </p:cNvPr>
          <p:cNvGrpSpPr/>
          <p:nvPr/>
        </p:nvGrpSpPr>
        <p:grpSpPr>
          <a:xfrm>
            <a:off x="1297863" y="5063515"/>
            <a:ext cx="2453640" cy="417195"/>
            <a:chOff x="1297863" y="5063515"/>
            <a:chExt cx="2453640" cy="417195"/>
          </a:xfrm>
        </p:grpSpPr>
        <p:sp>
          <p:nvSpPr>
            <p:cNvPr id="10" name="object 10"/>
            <p:cNvSpPr/>
            <p:nvPr/>
          </p:nvSpPr>
          <p:spPr>
            <a:xfrm>
              <a:off x="1297863" y="5063515"/>
              <a:ext cx="2453640" cy="417195"/>
            </a:xfrm>
            <a:custGeom>
              <a:avLst/>
              <a:gdLst/>
              <a:ahLst/>
              <a:cxnLst/>
              <a:rect l="l" t="t" r="r" b="b"/>
              <a:pathLst>
                <a:path w="2453640" h="417195">
                  <a:moveTo>
                    <a:pt x="2383637" y="0"/>
                  </a:moveTo>
                  <a:lnTo>
                    <a:pt x="69494" y="0"/>
                  </a:lnTo>
                  <a:lnTo>
                    <a:pt x="42444" y="5459"/>
                  </a:lnTo>
                  <a:lnTo>
                    <a:pt x="20354" y="20350"/>
                  </a:lnTo>
                  <a:lnTo>
                    <a:pt x="5461" y="42439"/>
                  </a:lnTo>
                  <a:lnTo>
                    <a:pt x="0" y="69494"/>
                  </a:lnTo>
                  <a:lnTo>
                    <a:pt x="0" y="347472"/>
                  </a:lnTo>
                  <a:lnTo>
                    <a:pt x="5461" y="374529"/>
                  </a:lnTo>
                  <a:lnTo>
                    <a:pt x="20354" y="396622"/>
                  </a:lnTo>
                  <a:lnTo>
                    <a:pt x="42444" y="411517"/>
                  </a:lnTo>
                  <a:lnTo>
                    <a:pt x="69494" y="416979"/>
                  </a:lnTo>
                  <a:lnTo>
                    <a:pt x="2383637" y="416979"/>
                  </a:lnTo>
                  <a:lnTo>
                    <a:pt x="2410694" y="411517"/>
                  </a:lnTo>
                  <a:lnTo>
                    <a:pt x="2432788" y="396622"/>
                  </a:lnTo>
                  <a:lnTo>
                    <a:pt x="2447683" y="374529"/>
                  </a:lnTo>
                  <a:lnTo>
                    <a:pt x="2453144" y="347472"/>
                  </a:lnTo>
                  <a:lnTo>
                    <a:pt x="2453144" y="69494"/>
                  </a:lnTo>
                  <a:lnTo>
                    <a:pt x="2447683" y="42439"/>
                  </a:lnTo>
                  <a:lnTo>
                    <a:pt x="2432788" y="20350"/>
                  </a:lnTo>
                  <a:lnTo>
                    <a:pt x="2410694" y="5459"/>
                  </a:lnTo>
                  <a:lnTo>
                    <a:pt x="2383637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373568" y="5107350"/>
              <a:ext cx="269152" cy="3293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63F4DE-8FF1-4522-BA65-B416618EDFD6}"/>
                </a:ext>
              </a:extLst>
            </p:cNvPr>
            <p:cNvSpPr txBox="1"/>
            <p:nvPr/>
          </p:nvSpPr>
          <p:spPr>
            <a:xfrm>
              <a:off x="1676400" y="5077096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</p:grpSp>
      <p:grpSp>
        <p:nvGrpSpPr>
          <p:cNvPr id="53" name="Linux1">
            <a:extLst>
              <a:ext uri="{FF2B5EF4-FFF2-40B4-BE49-F238E27FC236}">
                <a16:creationId xmlns:a16="http://schemas.microsoft.com/office/drawing/2014/main" id="{EB614C02-BF75-40E6-B442-DC430FC30367}"/>
              </a:ext>
            </a:extLst>
          </p:cNvPr>
          <p:cNvGrpSpPr/>
          <p:nvPr/>
        </p:nvGrpSpPr>
        <p:grpSpPr>
          <a:xfrm>
            <a:off x="4915712" y="2116480"/>
            <a:ext cx="2453640" cy="418499"/>
            <a:chOff x="4915712" y="2116480"/>
            <a:chExt cx="2453640" cy="418499"/>
          </a:xfrm>
        </p:grpSpPr>
        <p:sp>
          <p:nvSpPr>
            <p:cNvPr id="13" name="object 13"/>
            <p:cNvSpPr/>
            <p:nvPr/>
          </p:nvSpPr>
          <p:spPr>
            <a:xfrm>
              <a:off x="4915712" y="2116480"/>
              <a:ext cx="2453640" cy="417195"/>
            </a:xfrm>
            <a:custGeom>
              <a:avLst/>
              <a:gdLst/>
              <a:ahLst/>
              <a:cxnLst/>
              <a:rect l="l" t="t" r="r" b="b"/>
              <a:pathLst>
                <a:path w="2453640" h="417194">
                  <a:moveTo>
                    <a:pt x="2383650" y="0"/>
                  </a:moveTo>
                  <a:lnTo>
                    <a:pt x="69507" y="0"/>
                  </a:lnTo>
                  <a:lnTo>
                    <a:pt x="42449" y="5461"/>
                  </a:lnTo>
                  <a:lnTo>
                    <a:pt x="20356" y="20354"/>
                  </a:lnTo>
                  <a:lnTo>
                    <a:pt x="5461" y="42444"/>
                  </a:lnTo>
                  <a:lnTo>
                    <a:pt x="0" y="69494"/>
                  </a:lnTo>
                  <a:lnTo>
                    <a:pt x="0" y="347484"/>
                  </a:lnTo>
                  <a:lnTo>
                    <a:pt x="5461" y="374534"/>
                  </a:lnTo>
                  <a:lnTo>
                    <a:pt x="20356" y="396624"/>
                  </a:lnTo>
                  <a:lnTo>
                    <a:pt x="42449" y="411517"/>
                  </a:lnTo>
                  <a:lnTo>
                    <a:pt x="69507" y="416979"/>
                  </a:lnTo>
                  <a:lnTo>
                    <a:pt x="2383650" y="416979"/>
                  </a:lnTo>
                  <a:lnTo>
                    <a:pt x="2410707" y="411517"/>
                  </a:lnTo>
                  <a:lnTo>
                    <a:pt x="2432800" y="396624"/>
                  </a:lnTo>
                  <a:lnTo>
                    <a:pt x="2447695" y="374534"/>
                  </a:lnTo>
                  <a:lnTo>
                    <a:pt x="2453157" y="347484"/>
                  </a:lnTo>
                  <a:lnTo>
                    <a:pt x="2453157" y="69494"/>
                  </a:lnTo>
                  <a:lnTo>
                    <a:pt x="2447695" y="42444"/>
                  </a:lnTo>
                  <a:lnTo>
                    <a:pt x="2432800" y="20354"/>
                  </a:lnTo>
                  <a:lnTo>
                    <a:pt x="2410707" y="5461"/>
                  </a:lnTo>
                  <a:lnTo>
                    <a:pt x="238365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984953" y="2155629"/>
              <a:ext cx="269152" cy="3293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E1000A-47C8-4B55-A1BA-D3CF70C558FB}"/>
                </a:ext>
              </a:extLst>
            </p:cNvPr>
            <p:cNvSpPr txBox="1"/>
            <p:nvPr/>
          </p:nvSpPr>
          <p:spPr>
            <a:xfrm>
              <a:off x="5334000" y="2134869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</p:grpSp>
      <p:sp>
        <p:nvSpPr>
          <p:cNvPr id="57" name="Baremetal2">
            <a:extLst>
              <a:ext uri="{FF2B5EF4-FFF2-40B4-BE49-F238E27FC236}">
                <a16:creationId xmlns:a16="http://schemas.microsoft.com/office/drawing/2014/main" id="{33829856-0376-47F2-A07F-4E0126228DB5}"/>
              </a:ext>
            </a:extLst>
          </p:cNvPr>
          <p:cNvSpPr txBox="1"/>
          <p:nvPr/>
        </p:nvSpPr>
        <p:spPr>
          <a:xfrm>
            <a:off x="1295400" y="5524551"/>
            <a:ext cx="6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sp>
        <p:nvSpPr>
          <p:cNvPr id="58" name="Baremetal4">
            <a:extLst>
              <a:ext uri="{FF2B5EF4-FFF2-40B4-BE49-F238E27FC236}">
                <a16:creationId xmlns:a16="http://schemas.microsoft.com/office/drawing/2014/main" id="{32DC475C-FE40-4912-9599-770B6D354282}"/>
              </a:ext>
            </a:extLst>
          </p:cNvPr>
          <p:cNvSpPr txBox="1"/>
          <p:nvPr/>
        </p:nvSpPr>
        <p:spPr>
          <a:xfrm>
            <a:off x="4063563" y="5520681"/>
            <a:ext cx="6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sp>
        <p:nvSpPr>
          <p:cNvPr id="59" name="Baremetal3">
            <a:extLst>
              <a:ext uri="{FF2B5EF4-FFF2-40B4-BE49-F238E27FC236}">
                <a16:creationId xmlns:a16="http://schemas.microsoft.com/office/drawing/2014/main" id="{27F4C304-9E36-45A2-AC28-32DDA1F9BBF5}"/>
              </a:ext>
            </a:extLst>
          </p:cNvPr>
          <p:cNvSpPr txBox="1"/>
          <p:nvPr/>
        </p:nvSpPr>
        <p:spPr>
          <a:xfrm>
            <a:off x="6820732" y="5521340"/>
            <a:ext cx="6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sp>
        <p:nvSpPr>
          <p:cNvPr id="60" name="Baremetal1">
            <a:extLst>
              <a:ext uri="{FF2B5EF4-FFF2-40B4-BE49-F238E27FC236}">
                <a16:creationId xmlns:a16="http://schemas.microsoft.com/office/drawing/2014/main" id="{AE9E424F-22F5-4FB8-985F-A79515BABFA9}"/>
              </a:ext>
            </a:extLst>
          </p:cNvPr>
          <p:cNvSpPr txBox="1"/>
          <p:nvPr/>
        </p:nvSpPr>
        <p:spPr>
          <a:xfrm>
            <a:off x="4915712" y="2575645"/>
            <a:ext cx="6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 animBg="1"/>
      <p:bldP spid="22" grpId="0" animBg="1"/>
      <p:bldP spid="18" grpId="0" animBg="1"/>
      <p:bldP spid="31" grpId="0" animBg="1"/>
      <p:bldP spid="27" grpId="0" animBg="1"/>
      <p:bldP spid="23" grpId="0" animBg="1"/>
      <p:bldP spid="19" grpId="0" animBg="1"/>
      <p:bldP spid="32" grpId="0" animBg="1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99AE6EB1-7029-4FC7-8E71-F7F78A855827}"/>
              </a:ext>
            </a:extLst>
          </p:cNvPr>
          <p:cNvSpPr txBox="1"/>
          <p:nvPr/>
        </p:nvSpPr>
        <p:spPr>
          <a:xfrm>
            <a:off x="4149243" y="203621"/>
            <a:ext cx="387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Multi-master HA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17D8132-98FB-4F5A-A5C4-510DFD6A0B47}"/>
              </a:ext>
            </a:extLst>
          </p:cNvPr>
          <p:cNvGrpSpPr/>
          <p:nvPr/>
        </p:nvGrpSpPr>
        <p:grpSpPr>
          <a:xfrm>
            <a:off x="2971800" y="1068544"/>
            <a:ext cx="4419600" cy="4191000"/>
            <a:chOff x="3713870" y="1702348"/>
            <a:chExt cx="4419600" cy="4191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3713870" y="1702348"/>
              <a:ext cx="4419600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1A56E69-397E-4847-B568-64663EDCAA89}"/>
                </a:ext>
              </a:extLst>
            </p:cNvPr>
            <p:cNvSpPr/>
            <p:nvPr/>
          </p:nvSpPr>
          <p:spPr>
            <a:xfrm>
              <a:off x="3713870" y="4674148"/>
              <a:ext cx="4419600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D90E035-9B78-44F3-957E-F3A08854F97C}"/>
                </a:ext>
              </a:extLst>
            </p:cNvPr>
            <p:cNvSpPr/>
            <p:nvPr/>
          </p:nvSpPr>
          <p:spPr>
            <a:xfrm>
              <a:off x="3713870" y="5283748"/>
              <a:ext cx="4419600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4450051" y="1846598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44" name="cluster">
              <a:extLst>
                <a:ext uri="{FF2B5EF4-FFF2-40B4-BE49-F238E27FC236}">
                  <a16:creationId xmlns:a16="http://schemas.microsoft.com/office/drawing/2014/main" id="{52D59829-895E-46DF-BC57-AB605A4E3629}"/>
                </a:ext>
              </a:extLst>
            </p:cNvPr>
            <p:cNvSpPr/>
            <p:nvPr/>
          </p:nvSpPr>
          <p:spPr>
            <a:xfrm>
              <a:off x="5415598" y="2214177"/>
              <a:ext cx="695929" cy="591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API">
              <a:extLst>
                <a:ext uri="{FF2B5EF4-FFF2-40B4-BE49-F238E27FC236}">
                  <a16:creationId xmlns:a16="http://schemas.microsoft.com/office/drawing/2014/main" id="{F07EEFB7-BB2D-4900-89B1-4600BB58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345" y="3889400"/>
              <a:ext cx="790575" cy="647700"/>
            </a:xfrm>
            <a:prstGeom prst="rect">
              <a:avLst/>
            </a:prstGeom>
          </p:spPr>
        </p:pic>
        <p:grpSp>
          <p:nvGrpSpPr>
            <p:cNvPr id="51" name="Controller">
              <a:extLst>
                <a:ext uri="{FF2B5EF4-FFF2-40B4-BE49-F238E27FC236}">
                  <a16:creationId xmlns:a16="http://schemas.microsoft.com/office/drawing/2014/main" id="{C8B5F292-A4C8-4BA9-9D5D-CD19AEA40DFF}"/>
                </a:ext>
              </a:extLst>
            </p:cNvPr>
            <p:cNvGrpSpPr/>
            <p:nvPr/>
          </p:nvGrpSpPr>
          <p:grpSpPr>
            <a:xfrm>
              <a:off x="6562426" y="2853610"/>
              <a:ext cx="1028696" cy="854868"/>
              <a:chOff x="10515600" y="2274660"/>
              <a:chExt cx="1028696" cy="854868"/>
            </a:xfrm>
          </p:grpSpPr>
          <p:sp>
            <p:nvSpPr>
              <p:cNvPr id="46" name="object 36">
                <a:extLst>
                  <a:ext uri="{FF2B5EF4-FFF2-40B4-BE49-F238E27FC236}">
                    <a16:creationId xmlns:a16="http://schemas.microsoft.com/office/drawing/2014/main" id="{EB0F6F28-4CEC-42FF-9077-AC9A46DC45EE}"/>
                  </a:ext>
                </a:extLst>
              </p:cNvPr>
              <p:cNvSpPr/>
              <p:nvPr/>
            </p:nvSpPr>
            <p:spPr>
              <a:xfrm>
                <a:off x="10515600" y="2274660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8" name="object 36">
                <a:extLst>
                  <a:ext uri="{FF2B5EF4-FFF2-40B4-BE49-F238E27FC236}">
                    <a16:creationId xmlns:a16="http://schemas.microsoft.com/office/drawing/2014/main" id="{6CA3587F-A04F-4CC4-8962-173924A20354}"/>
                  </a:ext>
                </a:extLst>
              </p:cNvPr>
              <p:cNvSpPr/>
              <p:nvPr/>
            </p:nvSpPr>
            <p:spPr>
              <a:xfrm>
                <a:off x="10629897" y="2367527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9" name="object 36">
                <a:extLst>
                  <a:ext uri="{FF2B5EF4-FFF2-40B4-BE49-F238E27FC236}">
                    <a16:creationId xmlns:a16="http://schemas.microsoft.com/office/drawing/2014/main" id="{357BEC36-1A11-4A49-BB34-2B2752868125}"/>
                  </a:ext>
                </a:extLst>
              </p:cNvPr>
              <p:cNvSpPr/>
              <p:nvPr/>
            </p:nvSpPr>
            <p:spPr>
              <a:xfrm>
                <a:off x="10744194" y="2460394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0" name="object 36">
                <a:extLst>
                  <a:ext uri="{FF2B5EF4-FFF2-40B4-BE49-F238E27FC236}">
                    <a16:creationId xmlns:a16="http://schemas.microsoft.com/office/drawing/2014/main" id="{67CB464A-3158-4589-8AB9-0930D1513CC1}"/>
                  </a:ext>
                </a:extLst>
              </p:cNvPr>
              <p:cNvSpPr/>
              <p:nvPr/>
            </p:nvSpPr>
            <p:spPr>
              <a:xfrm>
                <a:off x="10858491" y="2553261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5697492" y="2832269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5072195" y="3248804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5854909" y="3248807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Linux">
              <a:extLst>
                <a:ext uri="{FF2B5EF4-FFF2-40B4-BE49-F238E27FC236}">
                  <a16:creationId xmlns:a16="http://schemas.microsoft.com/office/drawing/2014/main" id="{81EC6EF6-4766-498A-891A-9D20A6BD51C7}"/>
                </a:ext>
              </a:extLst>
            </p:cNvPr>
            <p:cNvSpPr txBox="1"/>
            <p:nvPr/>
          </p:nvSpPr>
          <p:spPr>
            <a:xfrm>
              <a:off x="4268435" y="4785019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62" name="Baremetal2">
              <a:extLst>
                <a:ext uri="{FF2B5EF4-FFF2-40B4-BE49-F238E27FC236}">
                  <a16:creationId xmlns:a16="http://schemas.microsoft.com/office/drawing/2014/main" id="{CFFC2697-29AF-4A41-A1C2-6001B1A1BB6C}"/>
                </a:ext>
              </a:extLst>
            </p:cNvPr>
            <p:cNvSpPr txBox="1"/>
            <p:nvPr/>
          </p:nvSpPr>
          <p:spPr>
            <a:xfrm>
              <a:off x="3838787" y="5421344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64" name="Cloud">
              <a:extLst>
                <a:ext uri="{FF2B5EF4-FFF2-40B4-BE49-F238E27FC236}">
                  <a16:creationId xmlns:a16="http://schemas.microsoft.com/office/drawing/2014/main" id="{E3F5B537-0F3B-4023-AA52-08DCE61F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175" y="5331157"/>
              <a:ext cx="934650" cy="528960"/>
            </a:xfrm>
            <a:prstGeom prst="rect">
              <a:avLst/>
            </a:prstGeom>
          </p:spPr>
        </p:pic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883" y="1713184"/>
              <a:ext cx="707987" cy="677629"/>
            </a:xfrm>
            <a:prstGeom prst="rect">
              <a:avLst/>
            </a:prstGeom>
          </p:spPr>
        </p:pic>
        <p:pic>
          <p:nvPicPr>
            <p:cNvPr id="66" name="VM">
              <a:extLst>
                <a:ext uri="{FF2B5EF4-FFF2-40B4-BE49-F238E27FC236}">
                  <a16:creationId xmlns:a16="http://schemas.microsoft.com/office/drawing/2014/main" id="{E2A0409E-260E-40F0-8DE1-5683498A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6119" y="5348490"/>
              <a:ext cx="551025" cy="515040"/>
            </a:xfrm>
            <a:prstGeom prst="rect">
              <a:avLst/>
            </a:prstGeom>
          </p:spPr>
        </p:pic>
        <p:pic>
          <p:nvPicPr>
            <p:cNvPr id="68" name="OpenStack">
              <a:extLst>
                <a:ext uri="{FF2B5EF4-FFF2-40B4-BE49-F238E27FC236}">
                  <a16:creationId xmlns:a16="http://schemas.microsoft.com/office/drawing/2014/main" id="{F5A337A9-B2BF-4EF2-BC19-BB503045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29" y="5340712"/>
              <a:ext cx="463494" cy="493842"/>
            </a:xfrm>
            <a:prstGeom prst="rect">
              <a:avLst/>
            </a:prstGeom>
          </p:spPr>
        </p:pic>
        <p:pic>
          <p:nvPicPr>
            <p:cNvPr id="69" name="Linux">
              <a:extLst>
                <a:ext uri="{FF2B5EF4-FFF2-40B4-BE49-F238E27FC236}">
                  <a16:creationId xmlns:a16="http://schemas.microsoft.com/office/drawing/2014/main" id="{D0988517-818F-4B67-831D-55071426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5129" y="4721863"/>
              <a:ext cx="470996" cy="539610"/>
            </a:xfrm>
            <a:prstGeom prst="rect">
              <a:avLst/>
            </a:prstGeom>
          </p:spPr>
        </p:pic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F6E0BA9-7C05-4373-9721-3A0E12D3386B}"/>
                </a:ext>
              </a:extLst>
            </p:cNvPr>
            <p:cNvGrpSpPr/>
            <p:nvPr/>
          </p:nvGrpSpPr>
          <p:grpSpPr>
            <a:xfrm>
              <a:off x="4335729" y="2993583"/>
              <a:ext cx="658563" cy="542179"/>
              <a:chOff x="1066800" y="533400"/>
              <a:chExt cx="658563" cy="542179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5989966-76E8-47CE-BC8B-1F019ADE6FED}"/>
                  </a:ext>
                </a:extLst>
              </p:cNvPr>
              <p:cNvSpPr/>
              <p:nvPr/>
            </p:nvSpPr>
            <p:spPr>
              <a:xfrm>
                <a:off x="1066800" y="533400"/>
                <a:ext cx="658563" cy="54217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D8C82FA8-94B2-40FD-81F8-B8B438F80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2486" y="586754"/>
                <a:ext cx="436410" cy="435471"/>
              </a:xfrm>
              <a:prstGeom prst="rect">
                <a:avLst/>
              </a:prstGeom>
            </p:spPr>
          </p:pic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ACE9219-7956-49EC-A22A-85ED2EEE4337}"/>
              </a:ext>
            </a:extLst>
          </p:cNvPr>
          <p:cNvGrpSpPr/>
          <p:nvPr/>
        </p:nvGrpSpPr>
        <p:grpSpPr>
          <a:xfrm>
            <a:off x="3712094" y="1727589"/>
            <a:ext cx="4419600" cy="4191000"/>
            <a:chOff x="3713870" y="1702348"/>
            <a:chExt cx="4419600" cy="4191000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1FCFFA89-AFB8-4371-9D35-667D6C63DE99}"/>
                </a:ext>
              </a:extLst>
            </p:cNvPr>
            <p:cNvSpPr/>
            <p:nvPr/>
          </p:nvSpPr>
          <p:spPr>
            <a:xfrm>
              <a:off x="3713870" y="1702348"/>
              <a:ext cx="4419600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32DF60A-3D9B-47C9-8BEF-CA7D51A48B7F}"/>
                </a:ext>
              </a:extLst>
            </p:cNvPr>
            <p:cNvSpPr/>
            <p:nvPr/>
          </p:nvSpPr>
          <p:spPr>
            <a:xfrm>
              <a:off x="3713870" y="4674148"/>
              <a:ext cx="4419600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C614DC8-9EB5-494E-8D6B-878D815B18FE}"/>
                </a:ext>
              </a:extLst>
            </p:cNvPr>
            <p:cNvSpPr/>
            <p:nvPr/>
          </p:nvSpPr>
          <p:spPr>
            <a:xfrm>
              <a:off x="3713870" y="5283748"/>
              <a:ext cx="4419600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D51B4A-4640-46B8-A4B2-84725169664A}"/>
                </a:ext>
              </a:extLst>
            </p:cNvPr>
            <p:cNvSpPr txBox="1"/>
            <p:nvPr/>
          </p:nvSpPr>
          <p:spPr>
            <a:xfrm>
              <a:off x="4450051" y="1846598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132" name="cluster">
              <a:extLst>
                <a:ext uri="{FF2B5EF4-FFF2-40B4-BE49-F238E27FC236}">
                  <a16:creationId xmlns:a16="http://schemas.microsoft.com/office/drawing/2014/main" id="{DB3A4AC3-9735-4A5C-98E2-237D2BB62FDC}"/>
                </a:ext>
              </a:extLst>
            </p:cNvPr>
            <p:cNvSpPr/>
            <p:nvPr/>
          </p:nvSpPr>
          <p:spPr>
            <a:xfrm>
              <a:off x="5415598" y="2214177"/>
              <a:ext cx="695929" cy="591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3" name="API">
              <a:extLst>
                <a:ext uri="{FF2B5EF4-FFF2-40B4-BE49-F238E27FC236}">
                  <a16:creationId xmlns:a16="http://schemas.microsoft.com/office/drawing/2014/main" id="{196B5709-0C62-4C02-A0CB-B9BACE15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345" y="3889400"/>
              <a:ext cx="790575" cy="647700"/>
            </a:xfrm>
            <a:prstGeom prst="rect">
              <a:avLst/>
            </a:prstGeom>
          </p:spPr>
        </p:pic>
        <p:grpSp>
          <p:nvGrpSpPr>
            <p:cNvPr id="134" name="Controller">
              <a:extLst>
                <a:ext uri="{FF2B5EF4-FFF2-40B4-BE49-F238E27FC236}">
                  <a16:creationId xmlns:a16="http://schemas.microsoft.com/office/drawing/2014/main" id="{B4783F4B-C4A4-42B7-9ED7-085F38953D58}"/>
                </a:ext>
              </a:extLst>
            </p:cNvPr>
            <p:cNvGrpSpPr/>
            <p:nvPr/>
          </p:nvGrpSpPr>
          <p:grpSpPr>
            <a:xfrm>
              <a:off x="6562426" y="2853610"/>
              <a:ext cx="1028696" cy="854868"/>
              <a:chOff x="10515600" y="2274660"/>
              <a:chExt cx="1028696" cy="854868"/>
            </a:xfrm>
          </p:grpSpPr>
          <p:sp>
            <p:nvSpPr>
              <p:cNvPr id="148" name="object 36">
                <a:extLst>
                  <a:ext uri="{FF2B5EF4-FFF2-40B4-BE49-F238E27FC236}">
                    <a16:creationId xmlns:a16="http://schemas.microsoft.com/office/drawing/2014/main" id="{35315EBB-60BC-4711-B69C-7632A539A4D5}"/>
                  </a:ext>
                </a:extLst>
              </p:cNvPr>
              <p:cNvSpPr/>
              <p:nvPr/>
            </p:nvSpPr>
            <p:spPr>
              <a:xfrm>
                <a:off x="10515600" y="2274660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9" name="object 36">
                <a:extLst>
                  <a:ext uri="{FF2B5EF4-FFF2-40B4-BE49-F238E27FC236}">
                    <a16:creationId xmlns:a16="http://schemas.microsoft.com/office/drawing/2014/main" id="{5462F27A-4D3F-4A55-A067-1143ED78A6B1}"/>
                  </a:ext>
                </a:extLst>
              </p:cNvPr>
              <p:cNvSpPr/>
              <p:nvPr/>
            </p:nvSpPr>
            <p:spPr>
              <a:xfrm>
                <a:off x="10629897" y="2367527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0" name="object 36">
                <a:extLst>
                  <a:ext uri="{FF2B5EF4-FFF2-40B4-BE49-F238E27FC236}">
                    <a16:creationId xmlns:a16="http://schemas.microsoft.com/office/drawing/2014/main" id="{16DB2673-73DD-408F-8D69-B52CF0A23334}"/>
                  </a:ext>
                </a:extLst>
              </p:cNvPr>
              <p:cNvSpPr/>
              <p:nvPr/>
            </p:nvSpPr>
            <p:spPr>
              <a:xfrm>
                <a:off x="10744194" y="2460394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1" name="object 36">
                <a:extLst>
                  <a:ext uri="{FF2B5EF4-FFF2-40B4-BE49-F238E27FC236}">
                    <a16:creationId xmlns:a16="http://schemas.microsoft.com/office/drawing/2014/main" id="{A2370519-76EF-45D3-8866-DEF85C4C0079}"/>
                  </a:ext>
                </a:extLst>
              </p:cNvPr>
              <p:cNvSpPr/>
              <p:nvPr/>
            </p:nvSpPr>
            <p:spPr>
              <a:xfrm>
                <a:off x="10858491" y="2553261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35" name="중앙선">
              <a:extLst>
                <a:ext uri="{FF2B5EF4-FFF2-40B4-BE49-F238E27FC236}">
                  <a16:creationId xmlns:a16="http://schemas.microsoft.com/office/drawing/2014/main" id="{ECFC404F-0FBD-4384-B2A1-D1BCC75534F8}"/>
                </a:ext>
              </a:extLst>
            </p:cNvPr>
            <p:cNvSpPr/>
            <p:nvPr/>
          </p:nvSpPr>
          <p:spPr>
            <a:xfrm>
              <a:off x="5697492" y="2832269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6" name="좌측선">
              <a:extLst>
                <a:ext uri="{FF2B5EF4-FFF2-40B4-BE49-F238E27FC236}">
                  <a16:creationId xmlns:a16="http://schemas.microsoft.com/office/drawing/2014/main" id="{B1364B63-6EAE-4863-8772-402D0ABF30D4}"/>
                </a:ext>
              </a:extLst>
            </p:cNvPr>
            <p:cNvSpPr/>
            <p:nvPr/>
          </p:nvSpPr>
          <p:spPr>
            <a:xfrm>
              <a:off x="5072195" y="3248804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7" name="우측선">
              <a:extLst>
                <a:ext uri="{FF2B5EF4-FFF2-40B4-BE49-F238E27FC236}">
                  <a16:creationId xmlns:a16="http://schemas.microsoft.com/office/drawing/2014/main" id="{37FC5878-A342-49C0-A3FC-32FDCE8EDC2F}"/>
                </a:ext>
              </a:extLst>
            </p:cNvPr>
            <p:cNvSpPr/>
            <p:nvPr/>
          </p:nvSpPr>
          <p:spPr>
            <a:xfrm>
              <a:off x="5854909" y="3248807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8" name="Linux">
              <a:extLst>
                <a:ext uri="{FF2B5EF4-FFF2-40B4-BE49-F238E27FC236}">
                  <a16:creationId xmlns:a16="http://schemas.microsoft.com/office/drawing/2014/main" id="{93C6CAC6-581F-466F-B47A-B4519D4D1D6F}"/>
                </a:ext>
              </a:extLst>
            </p:cNvPr>
            <p:cNvSpPr txBox="1"/>
            <p:nvPr/>
          </p:nvSpPr>
          <p:spPr>
            <a:xfrm>
              <a:off x="4268435" y="4785019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139" name="Baremetal2">
              <a:extLst>
                <a:ext uri="{FF2B5EF4-FFF2-40B4-BE49-F238E27FC236}">
                  <a16:creationId xmlns:a16="http://schemas.microsoft.com/office/drawing/2014/main" id="{7000377F-6537-4EBD-9A0C-DB9719916F61}"/>
                </a:ext>
              </a:extLst>
            </p:cNvPr>
            <p:cNvSpPr txBox="1"/>
            <p:nvPr/>
          </p:nvSpPr>
          <p:spPr>
            <a:xfrm>
              <a:off x="3838787" y="5421344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40" name="Cloud">
              <a:extLst>
                <a:ext uri="{FF2B5EF4-FFF2-40B4-BE49-F238E27FC236}">
                  <a16:creationId xmlns:a16="http://schemas.microsoft.com/office/drawing/2014/main" id="{D121FEAB-7032-4623-80B8-99CBD955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175" y="5331157"/>
              <a:ext cx="934650" cy="528960"/>
            </a:xfrm>
            <a:prstGeom prst="rect">
              <a:avLst/>
            </a:prstGeom>
          </p:spPr>
        </p:pic>
        <p:pic>
          <p:nvPicPr>
            <p:cNvPr id="141" name="Kubernetes">
              <a:extLst>
                <a:ext uri="{FF2B5EF4-FFF2-40B4-BE49-F238E27FC236}">
                  <a16:creationId xmlns:a16="http://schemas.microsoft.com/office/drawing/2014/main" id="{A40F4E64-88D6-4177-AB44-7804798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883" y="1713184"/>
              <a:ext cx="707987" cy="677629"/>
            </a:xfrm>
            <a:prstGeom prst="rect">
              <a:avLst/>
            </a:prstGeom>
          </p:spPr>
        </p:pic>
        <p:pic>
          <p:nvPicPr>
            <p:cNvPr id="142" name="VM">
              <a:extLst>
                <a:ext uri="{FF2B5EF4-FFF2-40B4-BE49-F238E27FC236}">
                  <a16:creationId xmlns:a16="http://schemas.microsoft.com/office/drawing/2014/main" id="{89510CC1-31C3-489E-B79C-70481C31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6119" y="5348490"/>
              <a:ext cx="551025" cy="515040"/>
            </a:xfrm>
            <a:prstGeom prst="rect">
              <a:avLst/>
            </a:prstGeom>
          </p:spPr>
        </p:pic>
        <p:pic>
          <p:nvPicPr>
            <p:cNvPr id="143" name="OpenStack">
              <a:extLst>
                <a:ext uri="{FF2B5EF4-FFF2-40B4-BE49-F238E27FC236}">
                  <a16:creationId xmlns:a16="http://schemas.microsoft.com/office/drawing/2014/main" id="{A10DD85F-72BF-45D5-AAB8-E62E36F5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29" y="5340712"/>
              <a:ext cx="463494" cy="493842"/>
            </a:xfrm>
            <a:prstGeom prst="rect">
              <a:avLst/>
            </a:prstGeom>
          </p:spPr>
        </p:pic>
        <p:pic>
          <p:nvPicPr>
            <p:cNvPr id="144" name="Linux">
              <a:extLst>
                <a:ext uri="{FF2B5EF4-FFF2-40B4-BE49-F238E27FC236}">
                  <a16:creationId xmlns:a16="http://schemas.microsoft.com/office/drawing/2014/main" id="{54D6079B-9CBE-4325-BDE2-EA87C117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5129" y="4721863"/>
              <a:ext cx="470996" cy="539610"/>
            </a:xfrm>
            <a:prstGeom prst="rect">
              <a:avLst/>
            </a:prstGeom>
          </p:spPr>
        </p:pic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C0353921-5031-49C2-B2B0-059052CF6408}"/>
                </a:ext>
              </a:extLst>
            </p:cNvPr>
            <p:cNvGrpSpPr/>
            <p:nvPr/>
          </p:nvGrpSpPr>
          <p:grpSpPr>
            <a:xfrm>
              <a:off x="4335729" y="2993583"/>
              <a:ext cx="658563" cy="542179"/>
              <a:chOff x="1066800" y="533400"/>
              <a:chExt cx="658563" cy="542179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CA14794D-84ED-43BD-B20F-1F714AE3187A}"/>
                  </a:ext>
                </a:extLst>
              </p:cNvPr>
              <p:cNvSpPr/>
              <p:nvPr/>
            </p:nvSpPr>
            <p:spPr>
              <a:xfrm>
                <a:off x="1066800" y="533400"/>
                <a:ext cx="658563" cy="54217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F90D9D97-88CA-4485-8465-645AD546B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2486" y="586754"/>
                <a:ext cx="436410" cy="435471"/>
              </a:xfrm>
              <a:prstGeom prst="rect">
                <a:avLst/>
              </a:prstGeom>
            </p:spPr>
          </p:pic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57D0D8-D679-4F62-9469-9FB278D7724D}"/>
              </a:ext>
            </a:extLst>
          </p:cNvPr>
          <p:cNvGrpSpPr/>
          <p:nvPr/>
        </p:nvGrpSpPr>
        <p:grpSpPr>
          <a:xfrm>
            <a:off x="4452388" y="2362200"/>
            <a:ext cx="4419600" cy="4191000"/>
            <a:chOff x="3713870" y="1702348"/>
            <a:chExt cx="4419600" cy="4191000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D50F615F-1420-4E82-B768-47655CFE1CB0}"/>
                </a:ext>
              </a:extLst>
            </p:cNvPr>
            <p:cNvSpPr/>
            <p:nvPr/>
          </p:nvSpPr>
          <p:spPr>
            <a:xfrm>
              <a:off x="3713870" y="1702348"/>
              <a:ext cx="4419600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44E6FB54-9425-47B2-BA69-1592C0E985F4}"/>
                </a:ext>
              </a:extLst>
            </p:cNvPr>
            <p:cNvSpPr/>
            <p:nvPr/>
          </p:nvSpPr>
          <p:spPr>
            <a:xfrm>
              <a:off x="3713870" y="4674148"/>
              <a:ext cx="4419600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EDD370D1-C794-400C-A0E6-0DF84ED00AA0}"/>
                </a:ext>
              </a:extLst>
            </p:cNvPr>
            <p:cNvSpPr/>
            <p:nvPr/>
          </p:nvSpPr>
          <p:spPr>
            <a:xfrm>
              <a:off x="3713870" y="5283748"/>
              <a:ext cx="4419600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9DE349B-D1D3-4A77-9E9C-66612B659621}"/>
                </a:ext>
              </a:extLst>
            </p:cNvPr>
            <p:cNvSpPr txBox="1"/>
            <p:nvPr/>
          </p:nvSpPr>
          <p:spPr>
            <a:xfrm>
              <a:off x="4450051" y="1846598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157" name="cluster">
              <a:extLst>
                <a:ext uri="{FF2B5EF4-FFF2-40B4-BE49-F238E27FC236}">
                  <a16:creationId xmlns:a16="http://schemas.microsoft.com/office/drawing/2014/main" id="{88C67D25-0169-47B9-9507-90FE915D76AD}"/>
                </a:ext>
              </a:extLst>
            </p:cNvPr>
            <p:cNvSpPr/>
            <p:nvPr/>
          </p:nvSpPr>
          <p:spPr>
            <a:xfrm>
              <a:off x="5415598" y="2214177"/>
              <a:ext cx="695929" cy="5914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58" name="API">
              <a:extLst>
                <a:ext uri="{FF2B5EF4-FFF2-40B4-BE49-F238E27FC236}">
                  <a16:creationId xmlns:a16="http://schemas.microsoft.com/office/drawing/2014/main" id="{489D3C3F-572D-4866-AACC-3EB6E6B38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345" y="3889400"/>
              <a:ext cx="790575" cy="647700"/>
            </a:xfrm>
            <a:prstGeom prst="rect">
              <a:avLst/>
            </a:prstGeom>
          </p:spPr>
        </p:pic>
        <p:grpSp>
          <p:nvGrpSpPr>
            <p:cNvPr id="159" name="Controller">
              <a:extLst>
                <a:ext uri="{FF2B5EF4-FFF2-40B4-BE49-F238E27FC236}">
                  <a16:creationId xmlns:a16="http://schemas.microsoft.com/office/drawing/2014/main" id="{8025D4A9-7E2F-4D1E-B00B-DEBF44CA0908}"/>
                </a:ext>
              </a:extLst>
            </p:cNvPr>
            <p:cNvGrpSpPr/>
            <p:nvPr/>
          </p:nvGrpSpPr>
          <p:grpSpPr>
            <a:xfrm>
              <a:off x="6562426" y="2853610"/>
              <a:ext cx="1028696" cy="854868"/>
              <a:chOff x="10515600" y="2274660"/>
              <a:chExt cx="1028696" cy="854868"/>
            </a:xfrm>
          </p:grpSpPr>
          <p:sp>
            <p:nvSpPr>
              <p:cNvPr id="173" name="object 36">
                <a:extLst>
                  <a:ext uri="{FF2B5EF4-FFF2-40B4-BE49-F238E27FC236}">
                    <a16:creationId xmlns:a16="http://schemas.microsoft.com/office/drawing/2014/main" id="{952465C0-0D6F-450F-9FC7-91DB10B017BA}"/>
                  </a:ext>
                </a:extLst>
              </p:cNvPr>
              <p:cNvSpPr/>
              <p:nvPr/>
            </p:nvSpPr>
            <p:spPr>
              <a:xfrm>
                <a:off x="10515600" y="2274660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4" name="object 36">
                <a:extLst>
                  <a:ext uri="{FF2B5EF4-FFF2-40B4-BE49-F238E27FC236}">
                    <a16:creationId xmlns:a16="http://schemas.microsoft.com/office/drawing/2014/main" id="{B9551DCE-2820-442B-B982-C07CEFCA3721}"/>
                  </a:ext>
                </a:extLst>
              </p:cNvPr>
              <p:cNvSpPr/>
              <p:nvPr/>
            </p:nvSpPr>
            <p:spPr>
              <a:xfrm>
                <a:off x="10629897" y="2367527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5" name="object 36">
                <a:extLst>
                  <a:ext uri="{FF2B5EF4-FFF2-40B4-BE49-F238E27FC236}">
                    <a16:creationId xmlns:a16="http://schemas.microsoft.com/office/drawing/2014/main" id="{71577B5C-8E48-452D-91F6-C7E62F8B7FC8}"/>
                  </a:ext>
                </a:extLst>
              </p:cNvPr>
              <p:cNvSpPr/>
              <p:nvPr/>
            </p:nvSpPr>
            <p:spPr>
              <a:xfrm>
                <a:off x="10744194" y="2460394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6" name="object 36">
                <a:extLst>
                  <a:ext uri="{FF2B5EF4-FFF2-40B4-BE49-F238E27FC236}">
                    <a16:creationId xmlns:a16="http://schemas.microsoft.com/office/drawing/2014/main" id="{A185791F-CDEC-4761-94E7-C191E79A7049}"/>
                  </a:ext>
                </a:extLst>
              </p:cNvPr>
              <p:cNvSpPr/>
              <p:nvPr/>
            </p:nvSpPr>
            <p:spPr>
              <a:xfrm>
                <a:off x="10858491" y="2553261"/>
                <a:ext cx="685805" cy="57626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60" name="중앙선">
              <a:extLst>
                <a:ext uri="{FF2B5EF4-FFF2-40B4-BE49-F238E27FC236}">
                  <a16:creationId xmlns:a16="http://schemas.microsoft.com/office/drawing/2014/main" id="{3CAFD453-F44A-4BAD-962A-243D009EA64A}"/>
                </a:ext>
              </a:extLst>
            </p:cNvPr>
            <p:cNvSpPr/>
            <p:nvPr/>
          </p:nvSpPr>
          <p:spPr>
            <a:xfrm>
              <a:off x="5697492" y="2832269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1" name="좌측선">
              <a:extLst>
                <a:ext uri="{FF2B5EF4-FFF2-40B4-BE49-F238E27FC236}">
                  <a16:creationId xmlns:a16="http://schemas.microsoft.com/office/drawing/2014/main" id="{F47FEA45-5ADC-4B1F-9D72-6BC977999A61}"/>
                </a:ext>
              </a:extLst>
            </p:cNvPr>
            <p:cNvSpPr/>
            <p:nvPr/>
          </p:nvSpPr>
          <p:spPr>
            <a:xfrm>
              <a:off x="5072195" y="3248804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2" name="우측선">
              <a:extLst>
                <a:ext uri="{FF2B5EF4-FFF2-40B4-BE49-F238E27FC236}">
                  <a16:creationId xmlns:a16="http://schemas.microsoft.com/office/drawing/2014/main" id="{7AA67CD3-78C0-47E3-B212-83C99C81ED02}"/>
                </a:ext>
              </a:extLst>
            </p:cNvPr>
            <p:cNvSpPr/>
            <p:nvPr/>
          </p:nvSpPr>
          <p:spPr>
            <a:xfrm>
              <a:off x="5854909" y="3248807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3" name="Linux">
              <a:extLst>
                <a:ext uri="{FF2B5EF4-FFF2-40B4-BE49-F238E27FC236}">
                  <a16:creationId xmlns:a16="http://schemas.microsoft.com/office/drawing/2014/main" id="{7B3DD8F8-C82D-4A94-A7D1-0E28B1CB7900}"/>
                </a:ext>
              </a:extLst>
            </p:cNvPr>
            <p:cNvSpPr txBox="1"/>
            <p:nvPr/>
          </p:nvSpPr>
          <p:spPr>
            <a:xfrm>
              <a:off x="4268435" y="4785019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164" name="Baremetal2">
              <a:extLst>
                <a:ext uri="{FF2B5EF4-FFF2-40B4-BE49-F238E27FC236}">
                  <a16:creationId xmlns:a16="http://schemas.microsoft.com/office/drawing/2014/main" id="{2E2BC82F-4102-4C59-BFC3-ED8C7CEB835F}"/>
                </a:ext>
              </a:extLst>
            </p:cNvPr>
            <p:cNvSpPr txBox="1"/>
            <p:nvPr/>
          </p:nvSpPr>
          <p:spPr>
            <a:xfrm>
              <a:off x="3838787" y="5421344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65" name="Cloud">
              <a:extLst>
                <a:ext uri="{FF2B5EF4-FFF2-40B4-BE49-F238E27FC236}">
                  <a16:creationId xmlns:a16="http://schemas.microsoft.com/office/drawing/2014/main" id="{EC5DE20E-7E7B-464F-A446-9813D1AB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175" y="5331157"/>
              <a:ext cx="934650" cy="528960"/>
            </a:xfrm>
            <a:prstGeom prst="rect">
              <a:avLst/>
            </a:prstGeom>
          </p:spPr>
        </p:pic>
        <p:pic>
          <p:nvPicPr>
            <p:cNvPr id="166" name="Kubernetes">
              <a:extLst>
                <a:ext uri="{FF2B5EF4-FFF2-40B4-BE49-F238E27FC236}">
                  <a16:creationId xmlns:a16="http://schemas.microsoft.com/office/drawing/2014/main" id="{EE48439F-1886-459E-A655-EA9B72DD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883" y="1713184"/>
              <a:ext cx="707987" cy="677629"/>
            </a:xfrm>
            <a:prstGeom prst="rect">
              <a:avLst/>
            </a:prstGeom>
          </p:spPr>
        </p:pic>
        <p:pic>
          <p:nvPicPr>
            <p:cNvPr id="167" name="VM">
              <a:extLst>
                <a:ext uri="{FF2B5EF4-FFF2-40B4-BE49-F238E27FC236}">
                  <a16:creationId xmlns:a16="http://schemas.microsoft.com/office/drawing/2014/main" id="{22648929-1029-4111-90A3-86D6DD78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6119" y="5348490"/>
              <a:ext cx="551025" cy="515040"/>
            </a:xfrm>
            <a:prstGeom prst="rect">
              <a:avLst/>
            </a:prstGeom>
          </p:spPr>
        </p:pic>
        <p:pic>
          <p:nvPicPr>
            <p:cNvPr id="168" name="OpenStack">
              <a:extLst>
                <a:ext uri="{FF2B5EF4-FFF2-40B4-BE49-F238E27FC236}">
                  <a16:creationId xmlns:a16="http://schemas.microsoft.com/office/drawing/2014/main" id="{99E3C79D-2848-4761-89DF-4511F0AF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229" y="5340712"/>
              <a:ext cx="463494" cy="493842"/>
            </a:xfrm>
            <a:prstGeom prst="rect">
              <a:avLst/>
            </a:prstGeom>
          </p:spPr>
        </p:pic>
        <p:pic>
          <p:nvPicPr>
            <p:cNvPr id="169" name="Linux">
              <a:extLst>
                <a:ext uri="{FF2B5EF4-FFF2-40B4-BE49-F238E27FC236}">
                  <a16:creationId xmlns:a16="http://schemas.microsoft.com/office/drawing/2014/main" id="{028CCE69-E5DA-40E4-AFCB-760D2B1C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5129" y="4721863"/>
              <a:ext cx="470996" cy="539610"/>
            </a:xfrm>
            <a:prstGeom prst="rect">
              <a:avLst/>
            </a:prstGeom>
          </p:spPr>
        </p:pic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3111659-AA16-4FA1-A7AA-4C8FCFA577DE}"/>
                </a:ext>
              </a:extLst>
            </p:cNvPr>
            <p:cNvGrpSpPr/>
            <p:nvPr/>
          </p:nvGrpSpPr>
          <p:grpSpPr>
            <a:xfrm>
              <a:off x="4335729" y="2993583"/>
              <a:ext cx="658563" cy="542179"/>
              <a:chOff x="1066800" y="533400"/>
              <a:chExt cx="658563" cy="542179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315D049-5240-4C02-A358-F765CEB1E1F0}"/>
                  </a:ext>
                </a:extLst>
              </p:cNvPr>
              <p:cNvSpPr/>
              <p:nvPr/>
            </p:nvSpPr>
            <p:spPr>
              <a:xfrm>
                <a:off x="1066800" y="533400"/>
                <a:ext cx="658563" cy="54217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6A226055-810D-430D-8038-8FCAFD4F6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2486" y="586754"/>
                <a:ext cx="436410" cy="4354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31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5551C8-C50D-48B3-A214-8C4AC055A27F}"/>
              </a:ext>
            </a:extLst>
          </p:cNvPr>
          <p:cNvGrpSpPr/>
          <p:nvPr/>
        </p:nvGrpSpPr>
        <p:grpSpPr>
          <a:xfrm>
            <a:off x="8797092" y="4065202"/>
            <a:ext cx="2784151" cy="2121564"/>
            <a:chOff x="272031" y="435507"/>
            <a:chExt cx="2784151" cy="2121564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EFB013B-6AC9-4102-9F95-B47538929247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6E901E92-5887-457F-B264-2E19542D1091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16238F7E-7EC5-413A-A7F0-5D94E2F414C3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46" name="Kubernetes">
              <a:extLst>
                <a:ext uri="{FF2B5EF4-FFF2-40B4-BE49-F238E27FC236}">
                  <a16:creationId xmlns:a16="http://schemas.microsoft.com/office/drawing/2014/main" id="{4A7759CB-2569-407A-9ACB-985EB00F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9C0A0DF-091E-466D-99F3-4274D657A7D7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48" name="Linux">
              <a:extLst>
                <a:ext uri="{FF2B5EF4-FFF2-40B4-BE49-F238E27FC236}">
                  <a16:creationId xmlns:a16="http://schemas.microsoft.com/office/drawing/2014/main" id="{720B7F06-A15C-46B9-87DD-C019C131F90E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49" name="Linux">
              <a:extLst>
                <a:ext uri="{FF2B5EF4-FFF2-40B4-BE49-F238E27FC236}">
                  <a16:creationId xmlns:a16="http://schemas.microsoft.com/office/drawing/2014/main" id="{CBC9371A-9393-4D0F-A4C9-9067CB6F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50" name="Baremetal2">
              <a:extLst>
                <a:ext uri="{FF2B5EF4-FFF2-40B4-BE49-F238E27FC236}">
                  <a16:creationId xmlns:a16="http://schemas.microsoft.com/office/drawing/2014/main" id="{5DE38090-CD96-476D-BA10-FFCA8BA8DAEF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51" name="Cloud">
              <a:extLst>
                <a:ext uri="{FF2B5EF4-FFF2-40B4-BE49-F238E27FC236}">
                  <a16:creationId xmlns:a16="http://schemas.microsoft.com/office/drawing/2014/main" id="{44DB6C7D-CB28-4CFD-85B2-7BD7E1DF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52" name="VM">
              <a:extLst>
                <a:ext uri="{FF2B5EF4-FFF2-40B4-BE49-F238E27FC236}">
                  <a16:creationId xmlns:a16="http://schemas.microsoft.com/office/drawing/2014/main" id="{EADD19D7-879A-480E-8E2F-AE8EE79C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53" name="OpenStack">
              <a:extLst>
                <a:ext uri="{FF2B5EF4-FFF2-40B4-BE49-F238E27FC236}">
                  <a16:creationId xmlns:a16="http://schemas.microsoft.com/office/drawing/2014/main" id="{BE23E8BE-FB93-4885-8CE4-5FAD505CB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368424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368424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368424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442042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44" name="cluster">
            <a:extLst>
              <a:ext uri="{FF2B5EF4-FFF2-40B4-BE49-F238E27FC236}">
                <a16:creationId xmlns:a16="http://schemas.microsoft.com/office/drawing/2014/main" id="{52D59829-895E-46DF-BC57-AB605A4E3629}"/>
              </a:ext>
            </a:extLst>
          </p:cNvPr>
          <p:cNvSpPr/>
          <p:nvPr/>
        </p:nvSpPr>
        <p:spPr>
          <a:xfrm>
            <a:off x="5385968" y="1845329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" name="API">
            <a:extLst>
              <a:ext uri="{FF2B5EF4-FFF2-40B4-BE49-F238E27FC236}">
                <a16:creationId xmlns:a16="http://schemas.microsoft.com/office/drawing/2014/main" id="{F07EEFB7-BB2D-4900-89B1-4600BB584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9715" y="3520552"/>
            <a:ext cx="790575" cy="647700"/>
          </a:xfrm>
          <a:prstGeom prst="rect">
            <a:avLst/>
          </a:prstGeom>
        </p:spPr>
      </p:pic>
      <p:sp>
        <p:nvSpPr>
          <p:cNvPr id="46" name="object 36">
            <a:extLst>
              <a:ext uri="{FF2B5EF4-FFF2-40B4-BE49-F238E27FC236}">
                <a16:creationId xmlns:a16="http://schemas.microsoft.com/office/drawing/2014/main" id="{EB0F6F28-4CEC-42FF-9077-AC9A46DC45EE}"/>
              </a:ext>
            </a:extLst>
          </p:cNvPr>
          <p:cNvSpPr/>
          <p:nvPr/>
        </p:nvSpPr>
        <p:spPr>
          <a:xfrm>
            <a:off x="6532796" y="2484762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CA3587F-A04F-4CC4-8962-173924A20354}"/>
              </a:ext>
            </a:extLst>
          </p:cNvPr>
          <p:cNvSpPr/>
          <p:nvPr/>
        </p:nvSpPr>
        <p:spPr>
          <a:xfrm>
            <a:off x="6647093" y="2577629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357BEC36-1A11-4A49-BB34-2B2752868125}"/>
              </a:ext>
            </a:extLst>
          </p:cNvPr>
          <p:cNvSpPr/>
          <p:nvPr/>
        </p:nvSpPr>
        <p:spPr>
          <a:xfrm>
            <a:off x="6761390" y="2670496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67CB464A-3158-4589-8AB9-0930D1513CC1}"/>
              </a:ext>
            </a:extLst>
          </p:cNvPr>
          <p:cNvSpPr/>
          <p:nvPr/>
        </p:nvSpPr>
        <p:spPr>
          <a:xfrm>
            <a:off x="6875687" y="2763363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566786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504256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582527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423880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380915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54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5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48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9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99" y="4353015"/>
            <a:ext cx="470996" cy="53961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4320509-77C6-479C-8C2C-CD4E9FF93970}"/>
              </a:ext>
            </a:extLst>
          </p:cNvPr>
          <p:cNvGrpSpPr/>
          <p:nvPr/>
        </p:nvGrpSpPr>
        <p:grpSpPr>
          <a:xfrm>
            <a:off x="238813" y="697836"/>
            <a:ext cx="2784151" cy="2121564"/>
            <a:chOff x="272031" y="435507"/>
            <a:chExt cx="2784151" cy="212156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D630485-3E12-412C-8E53-455A8F49CDBE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E69CD363-587E-4FA1-BF0D-1F123989AEAA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667F8233-FFE2-4D48-B633-B51E9EB76149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22" name="Kubernetes">
              <a:extLst>
                <a:ext uri="{FF2B5EF4-FFF2-40B4-BE49-F238E27FC236}">
                  <a16:creationId xmlns:a16="http://schemas.microsoft.com/office/drawing/2014/main" id="{55D163E7-6841-49ED-AFDD-6365769E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1D94C2-4668-47FC-AB5C-7F297A93F34E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24" name="Linux">
              <a:extLst>
                <a:ext uri="{FF2B5EF4-FFF2-40B4-BE49-F238E27FC236}">
                  <a16:creationId xmlns:a16="http://schemas.microsoft.com/office/drawing/2014/main" id="{3E8DBF0C-E2CA-4981-B76E-C2BD53DC3707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25" name="Linux">
              <a:extLst>
                <a:ext uri="{FF2B5EF4-FFF2-40B4-BE49-F238E27FC236}">
                  <a16:creationId xmlns:a16="http://schemas.microsoft.com/office/drawing/2014/main" id="{D720B815-5DC9-41BE-8517-41858757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26" name="Baremetal2">
              <a:extLst>
                <a:ext uri="{FF2B5EF4-FFF2-40B4-BE49-F238E27FC236}">
                  <a16:creationId xmlns:a16="http://schemas.microsoft.com/office/drawing/2014/main" id="{217AAAEC-583B-4D80-97FB-6B8963183212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27" name="Cloud">
              <a:extLst>
                <a:ext uri="{FF2B5EF4-FFF2-40B4-BE49-F238E27FC236}">
                  <a16:creationId xmlns:a16="http://schemas.microsoft.com/office/drawing/2014/main" id="{C1E60A1F-02EF-46E2-B594-A58E3E2F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28" name="VM">
              <a:extLst>
                <a:ext uri="{FF2B5EF4-FFF2-40B4-BE49-F238E27FC236}">
                  <a16:creationId xmlns:a16="http://schemas.microsoft.com/office/drawing/2014/main" id="{D52A6D16-F2A7-43BB-8A36-448C2A2D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29" name="OpenStack">
              <a:extLst>
                <a:ext uri="{FF2B5EF4-FFF2-40B4-BE49-F238E27FC236}">
                  <a16:creationId xmlns:a16="http://schemas.microsoft.com/office/drawing/2014/main" id="{E2C9E01D-005D-4FF2-A362-B58BD516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49CB6C3-9E58-4118-86F4-A2E6441EAE9B}"/>
              </a:ext>
            </a:extLst>
          </p:cNvPr>
          <p:cNvGrpSpPr/>
          <p:nvPr/>
        </p:nvGrpSpPr>
        <p:grpSpPr>
          <a:xfrm>
            <a:off x="238813" y="4038601"/>
            <a:ext cx="2784151" cy="2121564"/>
            <a:chOff x="272031" y="435507"/>
            <a:chExt cx="2784151" cy="2121564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3CCDB998-3A0F-42FA-BBC7-309E112638A8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68989725-54CC-46DB-94AA-952A6B55C8D9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55542097-C72E-4DC7-B165-83EB1D7CEBAD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4" name="Kubernetes">
              <a:extLst>
                <a:ext uri="{FF2B5EF4-FFF2-40B4-BE49-F238E27FC236}">
                  <a16:creationId xmlns:a16="http://schemas.microsoft.com/office/drawing/2014/main" id="{AD6CD944-9B64-44D7-9A7A-C54F6643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D5360B8-FFB6-4CC4-A0A2-10081164AA30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36" name="Linux">
              <a:extLst>
                <a:ext uri="{FF2B5EF4-FFF2-40B4-BE49-F238E27FC236}">
                  <a16:creationId xmlns:a16="http://schemas.microsoft.com/office/drawing/2014/main" id="{393D8AD5-4C08-448B-B017-80A42778CF84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37" name="Linux">
              <a:extLst>
                <a:ext uri="{FF2B5EF4-FFF2-40B4-BE49-F238E27FC236}">
                  <a16:creationId xmlns:a16="http://schemas.microsoft.com/office/drawing/2014/main" id="{B299C22D-2456-4BD8-8935-85CF769F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38" name="Baremetal2">
              <a:extLst>
                <a:ext uri="{FF2B5EF4-FFF2-40B4-BE49-F238E27FC236}">
                  <a16:creationId xmlns:a16="http://schemas.microsoft.com/office/drawing/2014/main" id="{CB258839-5817-437E-9547-752304A7C5BE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39" name="Cloud">
              <a:extLst>
                <a:ext uri="{FF2B5EF4-FFF2-40B4-BE49-F238E27FC236}">
                  <a16:creationId xmlns:a16="http://schemas.microsoft.com/office/drawing/2014/main" id="{989251C9-D1CA-460C-84FA-24765BB1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40" name="VM">
              <a:extLst>
                <a:ext uri="{FF2B5EF4-FFF2-40B4-BE49-F238E27FC236}">
                  <a16:creationId xmlns:a16="http://schemas.microsoft.com/office/drawing/2014/main" id="{27600931-5941-4702-90CA-5DC68EA7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41" name="OpenStack">
              <a:extLst>
                <a:ext uri="{FF2B5EF4-FFF2-40B4-BE49-F238E27FC236}">
                  <a16:creationId xmlns:a16="http://schemas.microsoft.com/office/drawing/2014/main" id="{BD858221-7089-4362-89E7-67BEDE21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6BC15C6-9981-469E-A974-5BA05D600E5E}"/>
              </a:ext>
            </a:extLst>
          </p:cNvPr>
          <p:cNvGrpSpPr/>
          <p:nvPr/>
        </p:nvGrpSpPr>
        <p:grpSpPr>
          <a:xfrm>
            <a:off x="8784323" y="672619"/>
            <a:ext cx="2784151" cy="2121564"/>
            <a:chOff x="272031" y="435507"/>
            <a:chExt cx="2784151" cy="212156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361672A-52B2-46F9-ABFD-C572F412B6D6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12659CF0-38CE-4107-8BE8-479923D391F3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4F37442B-DE26-4E1D-A184-3F1D864EA3A4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58" name="Kubernetes">
              <a:extLst>
                <a:ext uri="{FF2B5EF4-FFF2-40B4-BE49-F238E27FC236}">
                  <a16:creationId xmlns:a16="http://schemas.microsoft.com/office/drawing/2014/main" id="{5DD0415F-4A4F-4037-A0F7-6541BB9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2082E2-ADB3-4B52-8DD4-559FDC6D636C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60" name="Linux">
              <a:extLst>
                <a:ext uri="{FF2B5EF4-FFF2-40B4-BE49-F238E27FC236}">
                  <a16:creationId xmlns:a16="http://schemas.microsoft.com/office/drawing/2014/main" id="{C2999211-72FD-4EDF-BEE2-9D6E586C03F2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61" name="Linux">
              <a:extLst>
                <a:ext uri="{FF2B5EF4-FFF2-40B4-BE49-F238E27FC236}">
                  <a16:creationId xmlns:a16="http://schemas.microsoft.com/office/drawing/2014/main" id="{B4AF1845-DF2F-4E96-806F-8D7ADA4F8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62" name="Baremetal2">
              <a:extLst>
                <a:ext uri="{FF2B5EF4-FFF2-40B4-BE49-F238E27FC236}">
                  <a16:creationId xmlns:a16="http://schemas.microsoft.com/office/drawing/2014/main" id="{2354CA49-3CDE-4C76-BCE7-CD4C4DB25640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63" name="Cloud">
              <a:extLst>
                <a:ext uri="{FF2B5EF4-FFF2-40B4-BE49-F238E27FC236}">
                  <a16:creationId xmlns:a16="http://schemas.microsoft.com/office/drawing/2014/main" id="{EC9391EE-BE8D-4F91-93C9-B8E53710D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64" name="VM">
              <a:extLst>
                <a:ext uri="{FF2B5EF4-FFF2-40B4-BE49-F238E27FC236}">
                  <a16:creationId xmlns:a16="http://schemas.microsoft.com/office/drawing/2014/main" id="{35481A3D-9284-439D-B0F3-60254C2D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65" name="OpenStack">
              <a:extLst>
                <a:ext uri="{FF2B5EF4-FFF2-40B4-BE49-F238E27FC236}">
                  <a16:creationId xmlns:a16="http://schemas.microsoft.com/office/drawing/2014/main" id="{08436EBD-5CB6-4F38-9952-68088AF4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pic>
        <p:nvPicPr>
          <p:cNvPr id="168" name="API">
            <a:extLst>
              <a:ext uri="{FF2B5EF4-FFF2-40B4-BE49-F238E27FC236}">
                <a16:creationId xmlns:a16="http://schemas.microsoft.com/office/drawing/2014/main" id="{EF75C5FF-31DE-4189-8772-17D5FF78C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25" y="3516124"/>
            <a:ext cx="790575" cy="647700"/>
          </a:xfrm>
          <a:prstGeom prst="rect">
            <a:avLst/>
          </a:prstGeom>
        </p:spPr>
      </p:pic>
      <p:sp>
        <p:nvSpPr>
          <p:cNvPr id="172" name="cluster">
            <a:extLst>
              <a:ext uri="{FF2B5EF4-FFF2-40B4-BE49-F238E27FC236}">
                <a16:creationId xmlns:a16="http://schemas.microsoft.com/office/drawing/2014/main" id="{3A7F34C8-F9FD-4D8F-9A0F-BA7156F0ACC6}"/>
              </a:ext>
            </a:extLst>
          </p:cNvPr>
          <p:cNvSpPr/>
          <p:nvPr/>
        </p:nvSpPr>
        <p:spPr>
          <a:xfrm>
            <a:off x="5381364" y="1840364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cluster">
            <a:extLst>
              <a:ext uri="{FF2B5EF4-FFF2-40B4-BE49-F238E27FC236}">
                <a16:creationId xmlns:a16="http://schemas.microsoft.com/office/drawing/2014/main" id="{BD281E9E-074F-43B0-93B3-6F896EC09010}"/>
              </a:ext>
            </a:extLst>
          </p:cNvPr>
          <p:cNvSpPr/>
          <p:nvPr/>
        </p:nvSpPr>
        <p:spPr>
          <a:xfrm>
            <a:off x="5370051" y="1840363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371C557-0B96-4923-9C59-E1DD78F9FE5C}"/>
              </a:ext>
            </a:extLst>
          </p:cNvPr>
          <p:cNvSpPr txBox="1"/>
          <p:nvPr/>
        </p:nvSpPr>
        <p:spPr>
          <a:xfrm>
            <a:off x="3955416" y="5562600"/>
            <a:ext cx="3877247" cy="12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분산 제어 영역</a:t>
            </a:r>
            <a:b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</a:br>
            <a:r>
              <a:rPr lang="en-US" altLang="ko-KR" sz="32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Distributed Control Plane(</a:t>
            </a:r>
            <a:r>
              <a:rPr lang="ko-KR" altLang="en-US" sz="32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향후</a:t>
            </a:r>
            <a:r>
              <a:rPr lang="en-US" altLang="ko-KR" sz="32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)</a:t>
            </a:r>
            <a:endParaRPr lang="en-US" sz="3200" baseline="30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77" name="스케줄러2">
            <a:extLst>
              <a:ext uri="{FF2B5EF4-FFF2-40B4-BE49-F238E27FC236}">
                <a16:creationId xmlns:a16="http://schemas.microsoft.com/office/drawing/2014/main" id="{C649EFB2-ACE2-4CE7-8D18-708B30056D53}"/>
              </a:ext>
            </a:extLst>
          </p:cNvPr>
          <p:cNvGrpSpPr/>
          <p:nvPr/>
        </p:nvGrpSpPr>
        <p:grpSpPr>
          <a:xfrm>
            <a:off x="4294161" y="2607627"/>
            <a:ext cx="658563" cy="542179"/>
            <a:chOff x="1066800" y="533400"/>
            <a:chExt cx="658563" cy="54217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64BB51-E762-48D1-AE7D-3FB766FEE669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ACB272C-9D64-4D41-9802-7156F2FBE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  <p:grpSp>
        <p:nvGrpSpPr>
          <p:cNvPr id="80" name="스케줄러1">
            <a:extLst>
              <a:ext uri="{FF2B5EF4-FFF2-40B4-BE49-F238E27FC236}">
                <a16:creationId xmlns:a16="http://schemas.microsoft.com/office/drawing/2014/main" id="{699A1643-E88A-4664-8CF3-55A5275363C2}"/>
              </a:ext>
            </a:extLst>
          </p:cNvPr>
          <p:cNvGrpSpPr/>
          <p:nvPr/>
        </p:nvGrpSpPr>
        <p:grpSpPr>
          <a:xfrm>
            <a:off x="4294161" y="2607627"/>
            <a:ext cx="658563" cy="542179"/>
            <a:chOff x="1066800" y="533400"/>
            <a:chExt cx="658563" cy="54217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4FA6282-A88E-4B36-B399-37B2B8AF1049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FC5A251-A8B0-48BC-BEEB-1B528278C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  <p:grpSp>
        <p:nvGrpSpPr>
          <p:cNvPr id="83" name="스케줄러1">
            <a:extLst>
              <a:ext uri="{FF2B5EF4-FFF2-40B4-BE49-F238E27FC236}">
                <a16:creationId xmlns:a16="http://schemas.microsoft.com/office/drawing/2014/main" id="{1D6EFDE1-F3C0-4E68-80ED-FA49CCB773AA}"/>
              </a:ext>
            </a:extLst>
          </p:cNvPr>
          <p:cNvGrpSpPr/>
          <p:nvPr/>
        </p:nvGrpSpPr>
        <p:grpSpPr>
          <a:xfrm>
            <a:off x="4294161" y="2607627"/>
            <a:ext cx="658563" cy="542179"/>
            <a:chOff x="1066800" y="533400"/>
            <a:chExt cx="658563" cy="54217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3407CBB-1A6A-4E33-BC0F-5CF19D560F79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9FA7F75B-0B6E-4B84-BB2C-CF3E2857B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21458 -0.2370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11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37201 0.388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193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33893 -0.1076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4597 0.283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14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51614 -0.2196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7" y="-109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0" grpId="0" animBg="1"/>
      <p:bldP spid="172" grpId="0" animBg="1"/>
      <p:bldP spid="173" grpId="0" animBg="1"/>
      <p:bldP spid="1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5551C8-C50D-48B3-A214-8C4AC055A27F}"/>
              </a:ext>
            </a:extLst>
          </p:cNvPr>
          <p:cNvGrpSpPr/>
          <p:nvPr/>
        </p:nvGrpSpPr>
        <p:grpSpPr>
          <a:xfrm>
            <a:off x="8797092" y="4065202"/>
            <a:ext cx="2784151" cy="2121564"/>
            <a:chOff x="272031" y="435507"/>
            <a:chExt cx="2784151" cy="2121564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EFB013B-6AC9-4102-9F95-B47538929247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6E901E92-5887-457F-B264-2E19542D1091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16238F7E-7EC5-413A-A7F0-5D94E2F414C3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46" name="Kubernetes">
              <a:extLst>
                <a:ext uri="{FF2B5EF4-FFF2-40B4-BE49-F238E27FC236}">
                  <a16:creationId xmlns:a16="http://schemas.microsoft.com/office/drawing/2014/main" id="{4A7759CB-2569-407A-9ACB-985EB00F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9C0A0DF-091E-466D-99F3-4274D657A7D7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48" name="Linux">
              <a:extLst>
                <a:ext uri="{FF2B5EF4-FFF2-40B4-BE49-F238E27FC236}">
                  <a16:creationId xmlns:a16="http://schemas.microsoft.com/office/drawing/2014/main" id="{720B7F06-A15C-46B9-87DD-C019C131F90E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49" name="Linux">
              <a:extLst>
                <a:ext uri="{FF2B5EF4-FFF2-40B4-BE49-F238E27FC236}">
                  <a16:creationId xmlns:a16="http://schemas.microsoft.com/office/drawing/2014/main" id="{CBC9371A-9393-4D0F-A4C9-9067CB6F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50" name="Baremetal2">
              <a:extLst>
                <a:ext uri="{FF2B5EF4-FFF2-40B4-BE49-F238E27FC236}">
                  <a16:creationId xmlns:a16="http://schemas.microsoft.com/office/drawing/2014/main" id="{5DE38090-CD96-476D-BA10-FFCA8BA8DAEF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51" name="Cloud">
              <a:extLst>
                <a:ext uri="{FF2B5EF4-FFF2-40B4-BE49-F238E27FC236}">
                  <a16:creationId xmlns:a16="http://schemas.microsoft.com/office/drawing/2014/main" id="{44DB6C7D-CB28-4CFD-85B2-7BD7E1DF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52" name="VM">
              <a:extLst>
                <a:ext uri="{FF2B5EF4-FFF2-40B4-BE49-F238E27FC236}">
                  <a16:creationId xmlns:a16="http://schemas.microsoft.com/office/drawing/2014/main" id="{EADD19D7-879A-480E-8E2F-AE8EE79C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53" name="OpenStack">
              <a:extLst>
                <a:ext uri="{FF2B5EF4-FFF2-40B4-BE49-F238E27FC236}">
                  <a16:creationId xmlns:a16="http://schemas.microsoft.com/office/drawing/2014/main" id="{BE23E8BE-FB93-4885-8CE4-5FAD505CB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368424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368424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368424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442042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44" name="cluster">
            <a:extLst>
              <a:ext uri="{FF2B5EF4-FFF2-40B4-BE49-F238E27FC236}">
                <a16:creationId xmlns:a16="http://schemas.microsoft.com/office/drawing/2014/main" id="{52D59829-895E-46DF-BC57-AB605A4E3629}"/>
              </a:ext>
            </a:extLst>
          </p:cNvPr>
          <p:cNvSpPr/>
          <p:nvPr/>
        </p:nvSpPr>
        <p:spPr>
          <a:xfrm>
            <a:off x="5385968" y="1845329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" name="API">
            <a:extLst>
              <a:ext uri="{FF2B5EF4-FFF2-40B4-BE49-F238E27FC236}">
                <a16:creationId xmlns:a16="http://schemas.microsoft.com/office/drawing/2014/main" id="{F07EEFB7-BB2D-4900-89B1-4600BB584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9715" y="3520552"/>
            <a:ext cx="790575" cy="647700"/>
          </a:xfrm>
          <a:prstGeom prst="rect">
            <a:avLst/>
          </a:prstGeom>
        </p:spPr>
      </p:pic>
      <p:sp>
        <p:nvSpPr>
          <p:cNvPr id="46" name="object 36">
            <a:extLst>
              <a:ext uri="{FF2B5EF4-FFF2-40B4-BE49-F238E27FC236}">
                <a16:creationId xmlns:a16="http://schemas.microsoft.com/office/drawing/2014/main" id="{EB0F6F28-4CEC-42FF-9077-AC9A46DC45EE}"/>
              </a:ext>
            </a:extLst>
          </p:cNvPr>
          <p:cNvSpPr/>
          <p:nvPr/>
        </p:nvSpPr>
        <p:spPr>
          <a:xfrm>
            <a:off x="6532796" y="2484762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CA3587F-A04F-4CC4-8962-173924A20354}"/>
              </a:ext>
            </a:extLst>
          </p:cNvPr>
          <p:cNvSpPr/>
          <p:nvPr/>
        </p:nvSpPr>
        <p:spPr>
          <a:xfrm>
            <a:off x="6647093" y="2577629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357BEC36-1A11-4A49-BB34-2B2752868125}"/>
              </a:ext>
            </a:extLst>
          </p:cNvPr>
          <p:cNvSpPr/>
          <p:nvPr/>
        </p:nvSpPr>
        <p:spPr>
          <a:xfrm>
            <a:off x="6761390" y="2670496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67CB464A-3158-4589-8AB9-0930D1513CC1}"/>
              </a:ext>
            </a:extLst>
          </p:cNvPr>
          <p:cNvSpPr/>
          <p:nvPr/>
        </p:nvSpPr>
        <p:spPr>
          <a:xfrm>
            <a:off x="6875687" y="2763363"/>
            <a:ext cx="685805" cy="576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566786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504256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582527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423880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380915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54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5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48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9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99" y="4353015"/>
            <a:ext cx="470996" cy="53961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4320509-77C6-479C-8C2C-CD4E9FF93970}"/>
              </a:ext>
            </a:extLst>
          </p:cNvPr>
          <p:cNvGrpSpPr/>
          <p:nvPr/>
        </p:nvGrpSpPr>
        <p:grpSpPr>
          <a:xfrm>
            <a:off x="238813" y="697836"/>
            <a:ext cx="2784151" cy="2121564"/>
            <a:chOff x="272031" y="435507"/>
            <a:chExt cx="2784151" cy="2121564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D630485-3E12-412C-8E53-455A8F49CDBE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E69CD363-587E-4FA1-BF0D-1F123989AEAA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667F8233-FFE2-4D48-B633-B51E9EB76149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22" name="Kubernetes">
              <a:extLst>
                <a:ext uri="{FF2B5EF4-FFF2-40B4-BE49-F238E27FC236}">
                  <a16:creationId xmlns:a16="http://schemas.microsoft.com/office/drawing/2014/main" id="{55D163E7-6841-49ED-AFDD-6365769E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71D94C2-4668-47FC-AB5C-7F297A93F34E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24" name="Linux">
              <a:extLst>
                <a:ext uri="{FF2B5EF4-FFF2-40B4-BE49-F238E27FC236}">
                  <a16:creationId xmlns:a16="http://schemas.microsoft.com/office/drawing/2014/main" id="{3E8DBF0C-E2CA-4981-B76E-C2BD53DC3707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25" name="Linux">
              <a:extLst>
                <a:ext uri="{FF2B5EF4-FFF2-40B4-BE49-F238E27FC236}">
                  <a16:creationId xmlns:a16="http://schemas.microsoft.com/office/drawing/2014/main" id="{D720B815-5DC9-41BE-8517-41858757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26" name="Baremetal2">
              <a:extLst>
                <a:ext uri="{FF2B5EF4-FFF2-40B4-BE49-F238E27FC236}">
                  <a16:creationId xmlns:a16="http://schemas.microsoft.com/office/drawing/2014/main" id="{217AAAEC-583B-4D80-97FB-6B8963183212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27" name="Cloud">
              <a:extLst>
                <a:ext uri="{FF2B5EF4-FFF2-40B4-BE49-F238E27FC236}">
                  <a16:creationId xmlns:a16="http://schemas.microsoft.com/office/drawing/2014/main" id="{C1E60A1F-02EF-46E2-B594-A58E3E2F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28" name="VM">
              <a:extLst>
                <a:ext uri="{FF2B5EF4-FFF2-40B4-BE49-F238E27FC236}">
                  <a16:creationId xmlns:a16="http://schemas.microsoft.com/office/drawing/2014/main" id="{D52A6D16-F2A7-43BB-8A36-448C2A2D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29" name="OpenStack">
              <a:extLst>
                <a:ext uri="{FF2B5EF4-FFF2-40B4-BE49-F238E27FC236}">
                  <a16:creationId xmlns:a16="http://schemas.microsoft.com/office/drawing/2014/main" id="{E2C9E01D-005D-4FF2-A362-B58BD516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49CB6C3-9E58-4118-86F4-A2E6441EAE9B}"/>
              </a:ext>
            </a:extLst>
          </p:cNvPr>
          <p:cNvGrpSpPr/>
          <p:nvPr/>
        </p:nvGrpSpPr>
        <p:grpSpPr>
          <a:xfrm>
            <a:off x="238813" y="4038601"/>
            <a:ext cx="2784151" cy="2121564"/>
            <a:chOff x="272031" y="435507"/>
            <a:chExt cx="2784151" cy="2121564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3CCDB998-3A0F-42FA-BBC7-309E112638A8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68989725-54CC-46DB-94AA-952A6B55C8D9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55542097-C72E-4DC7-B165-83EB1D7CEBAD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4" name="Kubernetes">
              <a:extLst>
                <a:ext uri="{FF2B5EF4-FFF2-40B4-BE49-F238E27FC236}">
                  <a16:creationId xmlns:a16="http://schemas.microsoft.com/office/drawing/2014/main" id="{AD6CD944-9B64-44D7-9A7A-C54F6643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D5360B8-FFB6-4CC4-A0A2-10081164AA30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36" name="Linux">
              <a:extLst>
                <a:ext uri="{FF2B5EF4-FFF2-40B4-BE49-F238E27FC236}">
                  <a16:creationId xmlns:a16="http://schemas.microsoft.com/office/drawing/2014/main" id="{393D8AD5-4C08-448B-B017-80A42778CF84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37" name="Linux">
              <a:extLst>
                <a:ext uri="{FF2B5EF4-FFF2-40B4-BE49-F238E27FC236}">
                  <a16:creationId xmlns:a16="http://schemas.microsoft.com/office/drawing/2014/main" id="{B299C22D-2456-4BD8-8935-85CF769F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38" name="Baremetal2">
              <a:extLst>
                <a:ext uri="{FF2B5EF4-FFF2-40B4-BE49-F238E27FC236}">
                  <a16:creationId xmlns:a16="http://schemas.microsoft.com/office/drawing/2014/main" id="{CB258839-5817-437E-9547-752304A7C5BE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39" name="Cloud">
              <a:extLst>
                <a:ext uri="{FF2B5EF4-FFF2-40B4-BE49-F238E27FC236}">
                  <a16:creationId xmlns:a16="http://schemas.microsoft.com/office/drawing/2014/main" id="{989251C9-D1CA-460C-84FA-24765BB1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40" name="VM">
              <a:extLst>
                <a:ext uri="{FF2B5EF4-FFF2-40B4-BE49-F238E27FC236}">
                  <a16:creationId xmlns:a16="http://schemas.microsoft.com/office/drawing/2014/main" id="{27600931-5941-4702-90CA-5DC68EA7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41" name="OpenStack">
              <a:extLst>
                <a:ext uri="{FF2B5EF4-FFF2-40B4-BE49-F238E27FC236}">
                  <a16:creationId xmlns:a16="http://schemas.microsoft.com/office/drawing/2014/main" id="{BD858221-7089-4362-89E7-67BEDE21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6BC15C6-9981-469E-A974-5BA05D600E5E}"/>
              </a:ext>
            </a:extLst>
          </p:cNvPr>
          <p:cNvGrpSpPr/>
          <p:nvPr/>
        </p:nvGrpSpPr>
        <p:grpSpPr>
          <a:xfrm>
            <a:off x="8784323" y="672619"/>
            <a:ext cx="2784151" cy="2121564"/>
            <a:chOff x="272031" y="435507"/>
            <a:chExt cx="2784151" cy="2121564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361672A-52B2-46F9-ABFD-C572F412B6D6}"/>
                </a:ext>
              </a:extLst>
            </p:cNvPr>
            <p:cNvSpPr/>
            <p:nvPr/>
          </p:nvSpPr>
          <p:spPr>
            <a:xfrm>
              <a:off x="272031" y="439278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12659CF0-38CE-4107-8BE8-479923D391F3}"/>
                </a:ext>
              </a:extLst>
            </p:cNvPr>
            <p:cNvSpPr/>
            <p:nvPr/>
          </p:nvSpPr>
          <p:spPr>
            <a:xfrm>
              <a:off x="272031" y="1716239"/>
              <a:ext cx="2784151" cy="420416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4F37442B-DE26-4E1D-A184-3F1D864EA3A4}"/>
                </a:ext>
              </a:extLst>
            </p:cNvPr>
            <p:cNvSpPr/>
            <p:nvPr/>
          </p:nvSpPr>
          <p:spPr>
            <a:xfrm>
              <a:off x="272031" y="2136655"/>
              <a:ext cx="2784151" cy="420416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58" name="Kubernetes">
              <a:extLst>
                <a:ext uri="{FF2B5EF4-FFF2-40B4-BE49-F238E27FC236}">
                  <a16:creationId xmlns:a16="http://schemas.microsoft.com/office/drawing/2014/main" id="{5DD0415F-4A4F-4037-A0F7-6541BB9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78" y="448537"/>
              <a:ext cx="566348" cy="542063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2082E2-ADB3-4B52-8DD4-559FDC6D636C}"/>
                </a:ext>
              </a:extLst>
            </p:cNvPr>
            <p:cNvSpPr txBox="1"/>
            <p:nvPr/>
          </p:nvSpPr>
          <p:spPr>
            <a:xfrm>
              <a:off x="869724" y="435507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160" name="Linux">
              <a:extLst>
                <a:ext uri="{FF2B5EF4-FFF2-40B4-BE49-F238E27FC236}">
                  <a16:creationId xmlns:a16="http://schemas.microsoft.com/office/drawing/2014/main" id="{C2999211-72FD-4EDF-BEE2-9D6E586C03F2}"/>
                </a:ext>
              </a:extLst>
            </p:cNvPr>
            <p:cNvSpPr txBox="1"/>
            <p:nvPr/>
          </p:nvSpPr>
          <p:spPr>
            <a:xfrm>
              <a:off x="685800" y="173349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pic>
          <p:nvPicPr>
            <p:cNvPr id="161" name="Linux">
              <a:extLst>
                <a:ext uri="{FF2B5EF4-FFF2-40B4-BE49-F238E27FC236}">
                  <a16:creationId xmlns:a16="http://schemas.microsoft.com/office/drawing/2014/main" id="{B4AF1845-DF2F-4E96-806F-8D7ADA4F8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66" y="1736545"/>
              <a:ext cx="349234" cy="400110"/>
            </a:xfrm>
            <a:prstGeom prst="rect">
              <a:avLst/>
            </a:prstGeom>
          </p:spPr>
        </p:pic>
        <p:sp>
          <p:nvSpPr>
            <p:cNvPr id="162" name="Baremetal2">
              <a:extLst>
                <a:ext uri="{FF2B5EF4-FFF2-40B4-BE49-F238E27FC236}">
                  <a16:creationId xmlns:a16="http://schemas.microsoft.com/office/drawing/2014/main" id="{2354CA49-3CDE-4C76-BCE7-CD4C4DB25640}"/>
                </a:ext>
              </a:extLst>
            </p:cNvPr>
            <p:cNvSpPr txBox="1"/>
            <p:nvPr/>
          </p:nvSpPr>
          <p:spPr>
            <a:xfrm>
              <a:off x="292012" y="2164378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163" name="Cloud">
              <a:extLst>
                <a:ext uri="{FF2B5EF4-FFF2-40B4-BE49-F238E27FC236}">
                  <a16:creationId xmlns:a16="http://schemas.microsoft.com/office/drawing/2014/main" id="{EC9391EE-BE8D-4F91-93C9-B8E53710D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9460" y="2162063"/>
              <a:ext cx="616462" cy="348883"/>
            </a:xfrm>
            <a:prstGeom prst="rect">
              <a:avLst/>
            </a:prstGeom>
          </p:spPr>
        </p:pic>
        <p:pic>
          <p:nvPicPr>
            <p:cNvPr id="164" name="VM">
              <a:extLst>
                <a:ext uri="{FF2B5EF4-FFF2-40B4-BE49-F238E27FC236}">
                  <a16:creationId xmlns:a16="http://schemas.microsoft.com/office/drawing/2014/main" id="{35481A3D-9284-439D-B0F3-60254C2D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241" y="2167412"/>
              <a:ext cx="378941" cy="354194"/>
            </a:xfrm>
            <a:prstGeom prst="rect">
              <a:avLst/>
            </a:prstGeom>
          </p:spPr>
        </p:pic>
        <p:pic>
          <p:nvPicPr>
            <p:cNvPr id="165" name="OpenStack">
              <a:extLst>
                <a:ext uri="{FF2B5EF4-FFF2-40B4-BE49-F238E27FC236}">
                  <a16:creationId xmlns:a16="http://schemas.microsoft.com/office/drawing/2014/main" id="{08436EBD-5CB6-4F38-9952-68088AF4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935" y="2153809"/>
              <a:ext cx="356555" cy="379901"/>
            </a:xfrm>
            <a:prstGeom prst="rect">
              <a:avLst/>
            </a:prstGeom>
          </p:spPr>
        </p:pic>
      </p:grpSp>
      <p:pic>
        <p:nvPicPr>
          <p:cNvPr id="168" name="API">
            <a:extLst>
              <a:ext uri="{FF2B5EF4-FFF2-40B4-BE49-F238E27FC236}">
                <a16:creationId xmlns:a16="http://schemas.microsoft.com/office/drawing/2014/main" id="{EF75C5FF-31DE-4189-8772-17D5FF78C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425" y="3516124"/>
            <a:ext cx="790575" cy="647700"/>
          </a:xfrm>
          <a:prstGeom prst="rect">
            <a:avLst/>
          </a:prstGeom>
        </p:spPr>
      </p:pic>
      <p:sp>
        <p:nvSpPr>
          <p:cNvPr id="172" name="cluster">
            <a:extLst>
              <a:ext uri="{FF2B5EF4-FFF2-40B4-BE49-F238E27FC236}">
                <a16:creationId xmlns:a16="http://schemas.microsoft.com/office/drawing/2014/main" id="{3A7F34C8-F9FD-4D8F-9A0F-BA7156F0ACC6}"/>
              </a:ext>
            </a:extLst>
          </p:cNvPr>
          <p:cNvSpPr/>
          <p:nvPr/>
        </p:nvSpPr>
        <p:spPr>
          <a:xfrm>
            <a:off x="5381364" y="1840364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cluster">
            <a:extLst>
              <a:ext uri="{FF2B5EF4-FFF2-40B4-BE49-F238E27FC236}">
                <a16:creationId xmlns:a16="http://schemas.microsoft.com/office/drawing/2014/main" id="{BD281E9E-074F-43B0-93B3-6F896EC09010}"/>
              </a:ext>
            </a:extLst>
          </p:cNvPr>
          <p:cNvSpPr/>
          <p:nvPr/>
        </p:nvSpPr>
        <p:spPr>
          <a:xfrm>
            <a:off x="5370051" y="1840363"/>
            <a:ext cx="695929" cy="59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346A1A-A0CC-4EC2-AC27-F2891210934D}"/>
              </a:ext>
            </a:extLst>
          </p:cNvPr>
          <p:cNvGrpSpPr/>
          <p:nvPr/>
        </p:nvGrpSpPr>
        <p:grpSpPr>
          <a:xfrm>
            <a:off x="840808" y="1100575"/>
            <a:ext cx="1962019" cy="779914"/>
            <a:chOff x="840808" y="1100575"/>
            <a:chExt cx="1962019" cy="77991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1F5918F-DF0A-4E53-9DFD-B660B7602C60}"/>
                </a:ext>
              </a:extLst>
            </p:cNvPr>
            <p:cNvSpPr/>
            <p:nvPr/>
          </p:nvSpPr>
          <p:spPr>
            <a:xfrm>
              <a:off x="840808" y="1100575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95E7905-114A-4E39-B6B1-7FF6D4B52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80938" y="1440739"/>
              <a:ext cx="864870" cy="312420"/>
            </a:xfrm>
            <a:prstGeom prst="rect">
              <a:avLst/>
            </a:prstGeom>
          </p:spPr>
        </p:pic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635D8AF-3711-4D26-B610-465E44B7B796}"/>
                </a:ext>
              </a:extLst>
            </p:cNvPr>
            <p:cNvSpPr/>
            <p:nvPr/>
          </p:nvSpPr>
          <p:spPr>
            <a:xfrm>
              <a:off x="840808" y="1100575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EA19A178-B2EA-41CB-85D3-942EF722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008" y="1440739"/>
              <a:ext cx="857250" cy="31242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203A4F-B1F8-45F9-A4ED-8316F53B17DB}"/>
              </a:ext>
            </a:extLst>
          </p:cNvPr>
          <p:cNvGrpSpPr/>
          <p:nvPr/>
        </p:nvGrpSpPr>
        <p:grpSpPr>
          <a:xfrm>
            <a:off x="9296206" y="1127312"/>
            <a:ext cx="2233582" cy="779914"/>
            <a:chOff x="7238998" y="3281565"/>
            <a:chExt cx="2233582" cy="77991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F0B4796-D1DF-4431-B6D1-DF50F37C32C1}"/>
                </a:ext>
              </a:extLst>
            </p:cNvPr>
            <p:cNvSpPr/>
            <p:nvPr/>
          </p:nvSpPr>
          <p:spPr>
            <a:xfrm>
              <a:off x="8406174" y="3281565"/>
              <a:ext cx="1066406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CA9DC4-077C-4D85-B7C6-A8C6FEF87C8C}"/>
                </a:ext>
              </a:extLst>
            </p:cNvPr>
            <p:cNvSpPr/>
            <p:nvPr/>
          </p:nvSpPr>
          <p:spPr>
            <a:xfrm>
              <a:off x="7238999" y="3281565"/>
              <a:ext cx="1066406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6BDA3AEF-ABF2-4ABB-A75A-A9BBD36EA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39767" y="3597513"/>
              <a:ext cx="864870" cy="30861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7CF34E18-F055-47A0-AD43-B6FE52F9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08847" y="3605469"/>
              <a:ext cx="861060" cy="300990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C88E794-5B0A-4A03-83CF-CB48F1071DC2}"/>
                </a:ext>
              </a:extLst>
            </p:cNvPr>
            <p:cNvSpPr/>
            <p:nvPr/>
          </p:nvSpPr>
          <p:spPr>
            <a:xfrm>
              <a:off x="7238998" y="3281565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7C5D64D-0367-4FEE-8E1B-19B6C9D3320E}"/>
                </a:ext>
              </a:extLst>
            </p:cNvPr>
            <p:cNvSpPr/>
            <p:nvPr/>
          </p:nvSpPr>
          <p:spPr>
            <a:xfrm>
              <a:off x="8406173" y="3281565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AB5889-CD85-454F-AEB3-432879ED7FC1}"/>
              </a:ext>
            </a:extLst>
          </p:cNvPr>
          <p:cNvGrpSpPr/>
          <p:nvPr/>
        </p:nvGrpSpPr>
        <p:grpSpPr>
          <a:xfrm>
            <a:off x="9296207" y="4502668"/>
            <a:ext cx="2233581" cy="779914"/>
            <a:chOff x="7238999" y="4148827"/>
            <a:chExt cx="2233581" cy="77991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911A3450-3D4A-4353-BCFE-1D4CFFCDB63A}"/>
                </a:ext>
              </a:extLst>
            </p:cNvPr>
            <p:cNvSpPr/>
            <p:nvPr/>
          </p:nvSpPr>
          <p:spPr>
            <a:xfrm>
              <a:off x="7239000" y="4148827"/>
              <a:ext cx="1066406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3F50F7D2-EAE3-4355-8A0E-FD3B397B57E9}"/>
                </a:ext>
              </a:extLst>
            </p:cNvPr>
            <p:cNvSpPr/>
            <p:nvPr/>
          </p:nvSpPr>
          <p:spPr>
            <a:xfrm>
              <a:off x="7238999" y="4148827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1A3AE5B0-0EA4-41D3-B834-52B4C4548E10}"/>
                </a:ext>
              </a:extLst>
            </p:cNvPr>
            <p:cNvSpPr/>
            <p:nvPr/>
          </p:nvSpPr>
          <p:spPr>
            <a:xfrm>
              <a:off x="8406174" y="4148827"/>
              <a:ext cx="1066406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CF7A9686-B6B6-486B-9DC0-396A961BF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06942" y="4464775"/>
              <a:ext cx="864870" cy="308610"/>
            </a:xfrm>
            <a:prstGeom prst="rect">
              <a:avLst/>
            </a:prstGeom>
          </p:spPr>
        </p:pic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42597BC2-EC43-49F6-8264-9F65E625A5B7}"/>
                </a:ext>
              </a:extLst>
            </p:cNvPr>
            <p:cNvSpPr/>
            <p:nvPr/>
          </p:nvSpPr>
          <p:spPr>
            <a:xfrm>
              <a:off x="8406173" y="4148827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954D0A93-306D-4E06-9764-ED06872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43578" y="4477820"/>
              <a:ext cx="857250" cy="31242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C6BCA1-97D3-4C98-B7FD-06ECB2FF2873}"/>
              </a:ext>
            </a:extLst>
          </p:cNvPr>
          <p:cNvGrpSpPr/>
          <p:nvPr/>
        </p:nvGrpSpPr>
        <p:grpSpPr>
          <a:xfrm>
            <a:off x="836506" y="4477886"/>
            <a:ext cx="1962019" cy="779914"/>
            <a:chOff x="3600581" y="4878948"/>
            <a:chExt cx="1962019" cy="779914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AAF0BE1-A2CF-4468-AAC1-B20DBAFFABF2}"/>
                </a:ext>
              </a:extLst>
            </p:cNvPr>
            <p:cNvSpPr/>
            <p:nvPr/>
          </p:nvSpPr>
          <p:spPr>
            <a:xfrm>
              <a:off x="3600581" y="4878948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EBEBBFC0-B16E-47F0-9B13-40752F895092}"/>
                </a:ext>
              </a:extLst>
            </p:cNvPr>
            <p:cNvSpPr/>
            <p:nvPr/>
          </p:nvSpPr>
          <p:spPr>
            <a:xfrm>
              <a:off x="3600581" y="4878948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18961D5A-3E0D-4A56-A509-97F803202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81541" y="5219112"/>
              <a:ext cx="857250" cy="31242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1C86F29-9527-4E12-A511-499133FA326B}"/>
              </a:ext>
            </a:extLst>
          </p:cNvPr>
          <p:cNvSpPr txBox="1"/>
          <p:nvPr/>
        </p:nvSpPr>
        <p:spPr>
          <a:xfrm>
            <a:off x="3394909" y="5763295"/>
            <a:ext cx="494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사용자 워크로드를 실행하지 말 것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앱을 실행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클러스터만 관리하도록 유지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107" name="스케줄러1">
            <a:extLst>
              <a:ext uri="{FF2B5EF4-FFF2-40B4-BE49-F238E27FC236}">
                <a16:creationId xmlns:a16="http://schemas.microsoft.com/office/drawing/2014/main" id="{46500BD7-F6CE-498F-860C-4333493A0BBE}"/>
              </a:ext>
            </a:extLst>
          </p:cNvPr>
          <p:cNvGrpSpPr/>
          <p:nvPr/>
        </p:nvGrpSpPr>
        <p:grpSpPr>
          <a:xfrm>
            <a:off x="4277479" y="2631565"/>
            <a:ext cx="658563" cy="542179"/>
            <a:chOff x="1066800" y="533400"/>
            <a:chExt cx="658563" cy="5421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B124B50-B26D-45B6-9D78-F9837078AE33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955BB094-F0CF-4BA2-BB9F-F83345C90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0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368424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368424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368424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442042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44" name="cluster">
            <a:extLst>
              <a:ext uri="{FF2B5EF4-FFF2-40B4-BE49-F238E27FC236}">
                <a16:creationId xmlns:a16="http://schemas.microsoft.com/office/drawing/2014/main" id="{52D59829-895E-46DF-BC57-AB605A4E3629}"/>
              </a:ext>
            </a:extLst>
          </p:cNvPr>
          <p:cNvSpPr/>
          <p:nvPr/>
        </p:nvSpPr>
        <p:spPr>
          <a:xfrm>
            <a:off x="5385968" y="1845329"/>
            <a:ext cx="695929" cy="59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EB0F6F28-4CEC-42FF-9077-AC9A46DC45EE}"/>
              </a:ext>
            </a:extLst>
          </p:cNvPr>
          <p:cNvSpPr/>
          <p:nvPr/>
        </p:nvSpPr>
        <p:spPr>
          <a:xfrm>
            <a:off x="6532796" y="2484762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CA3587F-A04F-4CC4-8962-173924A20354}"/>
              </a:ext>
            </a:extLst>
          </p:cNvPr>
          <p:cNvSpPr/>
          <p:nvPr/>
        </p:nvSpPr>
        <p:spPr>
          <a:xfrm>
            <a:off x="6647093" y="2577629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357BEC36-1A11-4A49-BB34-2B2752868125}"/>
              </a:ext>
            </a:extLst>
          </p:cNvPr>
          <p:cNvSpPr/>
          <p:nvPr/>
        </p:nvSpPr>
        <p:spPr>
          <a:xfrm>
            <a:off x="6761390" y="2670496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67CB464A-3158-4589-8AB9-0930D1513CC1}"/>
              </a:ext>
            </a:extLst>
          </p:cNvPr>
          <p:cNvSpPr/>
          <p:nvPr/>
        </p:nvSpPr>
        <p:spPr>
          <a:xfrm>
            <a:off x="6875687" y="2763363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566786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504256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582527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423880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380915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54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25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48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9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499" y="4353015"/>
            <a:ext cx="470996" cy="539610"/>
          </a:xfrm>
          <a:prstGeom prst="rect">
            <a:avLst/>
          </a:prstGeom>
        </p:spPr>
      </p:pic>
      <p:pic>
        <p:nvPicPr>
          <p:cNvPr id="168" name="API">
            <a:extLst>
              <a:ext uri="{FF2B5EF4-FFF2-40B4-BE49-F238E27FC236}">
                <a16:creationId xmlns:a16="http://schemas.microsoft.com/office/drawing/2014/main" id="{EF75C5FF-31DE-4189-8772-17D5FF78C4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5425" y="3516124"/>
            <a:ext cx="790575" cy="647700"/>
          </a:xfrm>
          <a:prstGeom prst="rect">
            <a:avLst/>
          </a:prstGeom>
        </p:spPr>
      </p:pic>
      <p:sp>
        <p:nvSpPr>
          <p:cNvPr id="172" name="cluster">
            <a:extLst>
              <a:ext uri="{FF2B5EF4-FFF2-40B4-BE49-F238E27FC236}">
                <a16:creationId xmlns:a16="http://schemas.microsoft.com/office/drawing/2014/main" id="{3A7F34C8-F9FD-4D8F-9A0F-BA7156F0ACC6}"/>
              </a:ext>
            </a:extLst>
          </p:cNvPr>
          <p:cNvSpPr/>
          <p:nvPr/>
        </p:nvSpPr>
        <p:spPr>
          <a:xfrm>
            <a:off x="5381364" y="1840364"/>
            <a:ext cx="695929" cy="59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4687467" y="3538232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104" name="object 4">
            <a:extLst>
              <a:ext uri="{FF2B5EF4-FFF2-40B4-BE49-F238E27FC236}">
                <a16:creationId xmlns:a16="http://schemas.microsoft.com/office/drawing/2014/main" id="{8F30D2E3-65B2-4D4F-8368-B44C47C271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826" y="106401"/>
            <a:ext cx="8242934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7895"/>
              </a:lnSpc>
              <a:spcBef>
                <a:spcPts val="100"/>
              </a:spcBef>
            </a:pPr>
            <a:r>
              <a:rPr lang="en-US" sz="6600" spc="1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kube-apiserver</a:t>
            </a:r>
            <a:endParaRPr sz="66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27" name="스케줄러1">
            <a:extLst>
              <a:ext uri="{FF2B5EF4-FFF2-40B4-BE49-F238E27FC236}">
                <a16:creationId xmlns:a16="http://schemas.microsoft.com/office/drawing/2014/main" id="{6D8BA4C1-0196-4369-8E35-4BFFBAFDD7B1}"/>
              </a:ext>
            </a:extLst>
          </p:cNvPr>
          <p:cNvGrpSpPr/>
          <p:nvPr/>
        </p:nvGrpSpPr>
        <p:grpSpPr>
          <a:xfrm>
            <a:off x="4285651" y="2631565"/>
            <a:ext cx="658563" cy="542179"/>
            <a:chOff x="1066800" y="533400"/>
            <a:chExt cx="658563" cy="5421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92A0A3-6952-4BCC-B831-88346EE2E133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4E9398-80C0-4158-B469-3903F94C1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708660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708660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708660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782278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44" name="cluster">
            <a:extLst>
              <a:ext uri="{FF2B5EF4-FFF2-40B4-BE49-F238E27FC236}">
                <a16:creationId xmlns:a16="http://schemas.microsoft.com/office/drawing/2014/main" id="{52D59829-895E-46DF-BC57-AB605A4E3629}"/>
              </a:ext>
            </a:extLst>
          </p:cNvPr>
          <p:cNvSpPr/>
          <p:nvPr/>
        </p:nvSpPr>
        <p:spPr>
          <a:xfrm>
            <a:off x="8788328" y="1845329"/>
            <a:ext cx="695929" cy="59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EB0F6F28-4CEC-42FF-9077-AC9A46DC45EE}"/>
              </a:ext>
            </a:extLst>
          </p:cNvPr>
          <p:cNvSpPr/>
          <p:nvPr/>
        </p:nvSpPr>
        <p:spPr>
          <a:xfrm>
            <a:off x="9935156" y="2484762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CA3587F-A04F-4CC4-8962-173924A20354}"/>
              </a:ext>
            </a:extLst>
          </p:cNvPr>
          <p:cNvSpPr/>
          <p:nvPr/>
        </p:nvSpPr>
        <p:spPr>
          <a:xfrm>
            <a:off x="10049453" y="2577629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357BEC36-1A11-4A49-BB34-2B2752868125}"/>
              </a:ext>
            </a:extLst>
          </p:cNvPr>
          <p:cNvSpPr/>
          <p:nvPr/>
        </p:nvSpPr>
        <p:spPr>
          <a:xfrm>
            <a:off x="10163750" y="2670496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67CB464A-3158-4589-8AB9-0930D1513CC1}"/>
              </a:ext>
            </a:extLst>
          </p:cNvPr>
          <p:cNvSpPr/>
          <p:nvPr/>
        </p:nvSpPr>
        <p:spPr>
          <a:xfrm>
            <a:off x="10278047" y="2763363"/>
            <a:ext cx="685805" cy="57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907022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844492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922763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764116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721151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0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61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884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5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7859" y="4353015"/>
            <a:ext cx="470996" cy="539610"/>
          </a:xfrm>
          <a:prstGeom prst="rect">
            <a:avLst/>
          </a:prstGeom>
        </p:spPr>
      </p:pic>
      <p:sp>
        <p:nvSpPr>
          <p:cNvPr id="172" name="cluster">
            <a:extLst>
              <a:ext uri="{FF2B5EF4-FFF2-40B4-BE49-F238E27FC236}">
                <a16:creationId xmlns:a16="http://schemas.microsoft.com/office/drawing/2014/main" id="{3A7F34C8-F9FD-4D8F-9A0F-BA7156F0ACC6}"/>
              </a:ext>
            </a:extLst>
          </p:cNvPr>
          <p:cNvSpPr/>
          <p:nvPr/>
        </p:nvSpPr>
        <p:spPr>
          <a:xfrm>
            <a:off x="8783724" y="1840364"/>
            <a:ext cx="695929" cy="59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8089827" y="3538232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92E8-E48D-49BB-A1D6-B7313F4AAA93}"/>
              </a:ext>
            </a:extLst>
          </p:cNvPr>
          <p:cNvSpPr txBox="1"/>
          <p:nvPr/>
        </p:nvSpPr>
        <p:spPr>
          <a:xfrm>
            <a:off x="381001" y="1066800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kube-apiserver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445D-C095-4D3A-9E87-E1AB3781E77D}"/>
              </a:ext>
            </a:extLst>
          </p:cNvPr>
          <p:cNvSpPr txBox="1"/>
          <p:nvPr/>
        </p:nvSpPr>
        <p:spPr>
          <a:xfrm>
            <a:off x="383629" y="1828800"/>
            <a:ext cx="63268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혹은 제어 영역에 대한 프런트 엔드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외부에 노출되는 유일한 인터페이스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RESTful API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노출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JSON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을 사용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(manifest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파일을 통해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관리자가 앱의 상태를 설명하는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manifest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파일을 전송하고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Master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이를 검증하고 클러스터에 배포를 시도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27" name="스케줄러1">
            <a:extLst>
              <a:ext uri="{FF2B5EF4-FFF2-40B4-BE49-F238E27FC236}">
                <a16:creationId xmlns:a16="http://schemas.microsoft.com/office/drawing/2014/main" id="{72EE1274-C4A8-48A3-B2B7-694D99AA6AD3}"/>
              </a:ext>
            </a:extLst>
          </p:cNvPr>
          <p:cNvGrpSpPr/>
          <p:nvPr/>
        </p:nvGrpSpPr>
        <p:grpSpPr>
          <a:xfrm>
            <a:off x="7640717" y="2600902"/>
            <a:ext cx="658563" cy="542179"/>
            <a:chOff x="1066800" y="533400"/>
            <a:chExt cx="658563" cy="5421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3DEFD8-561B-4DD7-95FB-AE9B82B96571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DD0B60-31E7-474B-9E7F-CCFA1FF94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6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708660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708660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708660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782278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EB0F6F28-4CEC-42FF-9077-AC9A46DC45EE}"/>
              </a:ext>
            </a:extLst>
          </p:cNvPr>
          <p:cNvSpPr/>
          <p:nvPr/>
        </p:nvSpPr>
        <p:spPr>
          <a:xfrm>
            <a:off x="9935156" y="2484762"/>
            <a:ext cx="685805" cy="57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CA3587F-A04F-4CC4-8962-173924A20354}"/>
              </a:ext>
            </a:extLst>
          </p:cNvPr>
          <p:cNvSpPr/>
          <p:nvPr/>
        </p:nvSpPr>
        <p:spPr>
          <a:xfrm>
            <a:off x="10049453" y="2577629"/>
            <a:ext cx="685805" cy="57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357BEC36-1A11-4A49-BB34-2B2752868125}"/>
              </a:ext>
            </a:extLst>
          </p:cNvPr>
          <p:cNvSpPr/>
          <p:nvPr/>
        </p:nvSpPr>
        <p:spPr>
          <a:xfrm>
            <a:off x="10163750" y="2670496"/>
            <a:ext cx="685805" cy="57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object 36">
            <a:extLst>
              <a:ext uri="{FF2B5EF4-FFF2-40B4-BE49-F238E27FC236}">
                <a16:creationId xmlns:a16="http://schemas.microsoft.com/office/drawing/2014/main" id="{67CB464A-3158-4589-8AB9-0930D1513CC1}"/>
              </a:ext>
            </a:extLst>
          </p:cNvPr>
          <p:cNvSpPr/>
          <p:nvPr/>
        </p:nvSpPr>
        <p:spPr>
          <a:xfrm>
            <a:off x="10278047" y="2763363"/>
            <a:ext cx="685805" cy="57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907022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844492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922763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764116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721151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90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61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4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5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859" y="4353015"/>
            <a:ext cx="470996" cy="539610"/>
          </a:xfrm>
          <a:prstGeom prst="rect">
            <a:avLst/>
          </a:prstGeom>
        </p:spPr>
      </p:pic>
      <p:sp>
        <p:nvSpPr>
          <p:cNvPr id="172" name="cluster">
            <a:extLst>
              <a:ext uri="{FF2B5EF4-FFF2-40B4-BE49-F238E27FC236}">
                <a16:creationId xmlns:a16="http://schemas.microsoft.com/office/drawing/2014/main" id="{3A7F34C8-F9FD-4D8F-9A0F-BA7156F0ACC6}"/>
              </a:ext>
            </a:extLst>
          </p:cNvPr>
          <p:cNvSpPr/>
          <p:nvPr/>
        </p:nvSpPr>
        <p:spPr>
          <a:xfrm>
            <a:off x="8783724" y="1840364"/>
            <a:ext cx="695929" cy="59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8089827" y="3538232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92E8-E48D-49BB-A1D6-B7313F4AAA93}"/>
              </a:ext>
            </a:extLst>
          </p:cNvPr>
          <p:cNvSpPr txBox="1"/>
          <p:nvPr/>
        </p:nvSpPr>
        <p:spPr>
          <a:xfrm>
            <a:off x="381001" y="1066800"/>
            <a:ext cx="64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클러스터 저장소</a:t>
            </a:r>
            <a:r>
              <a:rPr lang="en-US" altLang="ko-KR" sz="40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Cluster Store</a:t>
            </a:r>
            <a:endParaRPr lang="en-US" sz="4000" baseline="30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445D-C095-4D3A-9E87-E1AB3781E77D}"/>
              </a:ext>
            </a:extLst>
          </p:cNvPr>
          <p:cNvSpPr txBox="1"/>
          <p:nvPr/>
        </p:nvSpPr>
        <p:spPr>
          <a:xfrm>
            <a:off x="383629" y="1828800"/>
            <a:ext cx="6326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영구적인 저장소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 상태와 구성이 지속적으로 저장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etcd*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사용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etcd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클러스터에 대한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“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신뢰의 소스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“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사용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분산된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일관적인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감시 가능한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확실한 백업 계획이 필요함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8" name="Cluster Store">
            <a:extLst>
              <a:ext uri="{FF2B5EF4-FFF2-40B4-BE49-F238E27FC236}">
                <a16:creationId xmlns:a16="http://schemas.microsoft.com/office/drawing/2014/main" id="{FBFC2EE4-950C-4F09-832A-6FB2BEADA183}"/>
              </a:ext>
            </a:extLst>
          </p:cNvPr>
          <p:cNvSpPr/>
          <p:nvPr/>
        </p:nvSpPr>
        <p:spPr>
          <a:xfrm>
            <a:off x="8064361" y="1862385"/>
            <a:ext cx="2113190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클러스터 저장소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KV">
            <a:extLst>
              <a:ext uri="{FF2B5EF4-FFF2-40B4-BE49-F238E27FC236}">
                <a16:creationId xmlns:a16="http://schemas.microsoft.com/office/drawing/2014/main" id="{02EE0DD7-49D9-46E7-A665-4B98BDFF7534}"/>
              </a:ext>
            </a:extLst>
          </p:cNvPr>
          <p:cNvSpPr/>
          <p:nvPr/>
        </p:nvSpPr>
        <p:spPr>
          <a:xfrm>
            <a:off x="8149374" y="1916090"/>
            <a:ext cx="381000" cy="427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KV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39ED80-851C-4A93-BDF4-6F88E5EAE69C}"/>
              </a:ext>
            </a:extLst>
          </p:cNvPr>
          <p:cNvSpPr/>
          <p:nvPr/>
        </p:nvSpPr>
        <p:spPr>
          <a:xfrm>
            <a:off x="533399" y="6197025"/>
            <a:ext cx="7155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*etcd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Go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언어와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Raft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프레임워크를 이용하여 작성된 오픈소스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key-value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저장소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CoreOS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개발되었으며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NoSQL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데이터베이스임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29" name="스케줄러1">
            <a:extLst>
              <a:ext uri="{FF2B5EF4-FFF2-40B4-BE49-F238E27FC236}">
                <a16:creationId xmlns:a16="http://schemas.microsoft.com/office/drawing/2014/main" id="{0EAC17FB-9509-4AC4-9021-E274896B79F1}"/>
              </a:ext>
            </a:extLst>
          </p:cNvPr>
          <p:cNvGrpSpPr/>
          <p:nvPr/>
        </p:nvGrpSpPr>
        <p:grpSpPr>
          <a:xfrm>
            <a:off x="7688855" y="2636544"/>
            <a:ext cx="658563" cy="542179"/>
            <a:chOff x="1066800" y="533400"/>
            <a:chExt cx="658563" cy="5421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110232-E958-4288-BD98-F5547F856A5A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A4A4D45-5383-4244-A2FA-AC12B276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6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5" grpId="0"/>
      <p:bldP spid="30" grpId="0" uiExpand="1" build="p"/>
      <p:bldP spid="28" grpId="0" animBg="1"/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7086600" y="1333500"/>
            <a:ext cx="4419600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7086600" y="4305300"/>
            <a:ext cx="4419600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7086600" y="4914900"/>
            <a:ext cx="4419600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7822781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grpSp>
        <p:nvGrpSpPr>
          <p:cNvPr id="7" name="컨트롤러그룹">
            <a:extLst>
              <a:ext uri="{FF2B5EF4-FFF2-40B4-BE49-F238E27FC236}">
                <a16:creationId xmlns:a16="http://schemas.microsoft.com/office/drawing/2014/main" id="{350D69DF-DA43-48C7-84F6-22719180628D}"/>
              </a:ext>
            </a:extLst>
          </p:cNvPr>
          <p:cNvGrpSpPr/>
          <p:nvPr/>
        </p:nvGrpSpPr>
        <p:grpSpPr>
          <a:xfrm>
            <a:off x="9935156" y="2484762"/>
            <a:ext cx="1028696" cy="854868"/>
            <a:chOff x="9935156" y="2484762"/>
            <a:chExt cx="1028696" cy="854868"/>
          </a:xfrm>
        </p:grpSpPr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EB0F6F28-4CEC-42FF-9077-AC9A46DC45EE}"/>
                </a:ext>
              </a:extLst>
            </p:cNvPr>
            <p:cNvSpPr/>
            <p:nvPr/>
          </p:nvSpPr>
          <p:spPr>
            <a:xfrm>
              <a:off x="9935156" y="2484762"/>
              <a:ext cx="685805" cy="576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6CA3587F-A04F-4CC4-8962-173924A20354}"/>
                </a:ext>
              </a:extLst>
            </p:cNvPr>
            <p:cNvSpPr/>
            <p:nvPr/>
          </p:nvSpPr>
          <p:spPr>
            <a:xfrm>
              <a:off x="10049453" y="2577629"/>
              <a:ext cx="685805" cy="576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object 36">
              <a:extLst>
                <a:ext uri="{FF2B5EF4-FFF2-40B4-BE49-F238E27FC236}">
                  <a16:creationId xmlns:a16="http://schemas.microsoft.com/office/drawing/2014/main" id="{357BEC36-1A11-4A49-BB34-2B2752868125}"/>
                </a:ext>
              </a:extLst>
            </p:cNvPr>
            <p:cNvSpPr/>
            <p:nvPr/>
          </p:nvSpPr>
          <p:spPr>
            <a:xfrm>
              <a:off x="10163750" y="2670496"/>
              <a:ext cx="685805" cy="576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object 36">
              <a:extLst>
                <a:ext uri="{FF2B5EF4-FFF2-40B4-BE49-F238E27FC236}">
                  <a16:creationId xmlns:a16="http://schemas.microsoft.com/office/drawing/2014/main" id="{67CB464A-3158-4589-8AB9-0930D1513CC1}"/>
                </a:ext>
              </a:extLst>
            </p:cNvPr>
            <p:cNvSpPr/>
            <p:nvPr/>
          </p:nvSpPr>
          <p:spPr>
            <a:xfrm>
              <a:off x="10278047" y="2763363"/>
              <a:ext cx="685805" cy="576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9070222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8444925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9227639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764116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721151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90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613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4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5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859" y="4353015"/>
            <a:ext cx="470996" cy="539610"/>
          </a:xfrm>
          <a:prstGeom prst="rect">
            <a:avLst/>
          </a:prstGeom>
        </p:spPr>
      </p:pic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8089827" y="3538232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92E8-E48D-49BB-A1D6-B7313F4AAA93}"/>
              </a:ext>
            </a:extLst>
          </p:cNvPr>
          <p:cNvSpPr txBox="1"/>
          <p:nvPr/>
        </p:nvSpPr>
        <p:spPr>
          <a:xfrm>
            <a:off x="381000" y="1066800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kube-controller-manager</a:t>
            </a:r>
            <a:endParaRPr lang="en-US" sz="4000" baseline="300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445D-C095-4D3A-9E87-E1AB3781E77D}"/>
              </a:ext>
            </a:extLst>
          </p:cNvPr>
          <p:cNvSpPr txBox="1"/>
          <p:nvPr/>
        </p:nvSpPr>
        <p:spPr>
          <a:xfrm>
            <a:off x="383629" y="1828800"/>
            <a:ext cx="63268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컨트롤러의 컨트롤러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 컨트롤러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엔드포인트 컨트롤러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네임스페이스 컨트롤러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...</a:t>
            </a: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변경 사항을 모니터링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클러스터의 현재 상태가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원하는 상태</a:t>
            </a:r>
            <a:r>
              <a:rPr lang="en-US" altLang="ko-KR" sz="24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일치하는지 확인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8" name="Cluster Store">
            <a:extLst>
              <a:ext uri="{FF2B5EF4-FFF2-40B4-BE49-F238E27FC236}">
                <a16:creationId xmlns:a16="http://schemas.microsoft.com/office/drawing/2014/main" id="{FBFC2EE4-950C-4F09-832A-6FB2BEADA183}"/>
              </a:ext>
            </a:extLst>
          </p:cNvPr>
          <p:cNvSpPr/>
          <p:nvPr/>
        </p:nvSpPr>
        <p:spPr>
          <a:xfrm>
            <a:off x="8064361" y="1862385"/>
            <a:ext cx="2113190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클러스터 저장소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KV">
            <a:extLst>
              <a:ext uri="{FF2B5EF4-FFF2-40B4-BE49-F238E27FC236}">
                <a16:creationId xmlns:a16="http://schemas.microsoft.com/office/drawing/2014/main" id="{02EE0DD7-49D9-46E7-A665-4B98BDFF7534}"/>
              </a:ext>
            </a:extLst>
          </p:cNvPr>
          <p:cNvSpPr/>
          <p:nvPr/>
        </p:nvSpPr>
        <p:spPr>
          <a:xfrm>
            <a:off x="8149374" y="1916090"/>
            <a:ext cx="381000" cy="427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KV</a:t>
            </a:r>
          </a:p>
        </p:txBody>
      </p:sp>
      <p:sp>
        <p:nvSpPr>
          <p:cNvPr id="29" name="컨트롤러">
            <a:extLst>
              <a:ext uri="{FF2B5EF4-FFF2-40B4-BE49-F238E27FC236}">
                <a16:creationId xmlns:a16="http://schemas.microsoft.com/office/drawing/2014/main" id="{74DCE5AF-E253-4D66-A51E-4A53EBF70A34}"/>
              </a:ext>
            </a:extLst>
          </p:cNvPr>
          <p:cNvSpPr/>
          <p:nvPr/>
        </p:nvSpPr>
        <p:spPr>
          <a:xfrm>
            <a:off x="9906390" y="2644730"/>
            <a:ext cx="1546469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컨트롤러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pic>
        <p:nvPicPr>
          <p:cNvPr id="9" name="톱니바퀴">
            <a:extLst>
              <a:ext uri="{FF2B5EF4-FFF2-40B4-BE49-F238E27FC236}">
                <a16:creationId xmlns:a16="http://schemas.microsoft.com/office/drawing/2014/main" id="{DB5E9B86-5E0B-4D8C-AE0D-92A7205AD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9267" y="2721779"/>
            <a:ext cx="386514" cy="385683"/>
          </a:xfrm>
          <a:prstGeom prst="rect">
            <a:avLst/>
          </a:prstGeom>
        </p:spPr>
      </p:pic>
      <p:grpSp>
        <p:nvGrpSpPr>
          <p:cNvPr id="31" name="스케줄러1">
            <a:extLst>
              <a:ext uri="{FF2B5EF4-FFF2-40B4-BE49-F238E27FC236}">
                <a16:creationId xmlns:a16="http://schemas.microsoft.com/office/drawing/2014/main" id="{745235D3-9E60-4248-99FC-16834DF64E4D}"/>
              </a:ext>
            </a:extLst>
          </p:cNvPr>
          <p:cNvGrpSpPr/>
          <p:nvPr/>
        </p:nvGrpSpPr>
        <p:grpSpPr>
          <a:xfrm>
            <a:off x="7692012" y="2622396"/>
            <a:ext cx="658563" cy="542179"/>
            <a:chOff x="1066800" y="533400"/>
            <a:chExt cx="658563" cy="54217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17AF23-DC53-4080-947D-C6818792D4CF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9A104B4-6DEA-41B4-86AA-5F2AAEF41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uiExpand="1" build="p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6934202" y="1333500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56E69-397E-4847-B568-64663EDCAA89}"/>
              </a:ext>
            </a:extLst>
          </p:cNvPr>
          <p:cNvSpPr/>
          <p:nvPr/>
        </p:nvSpPr>
        <p:spPr>
          <a:xfrm>
            <a:off x="6934201" y="4305300"/>
            <a:ext cx="4795756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D90E035-9B78-44F3-957E-F3A08854F97C}"/>
              </a:ext>
            </a:extLst>
          </p:cNvPr>
          <p:cNvSpPr/>
          <p:nvPr/>
        </p:nvSpPr>
        <p:spPr>
          <a:xfrm>
            <a:off x="6934200" y="4914900"/>
            <a:ext cx="4795757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7665538" y="1477750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9293979" y="2463421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8668682" y="2879956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9451396" y="2879959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Linux">
            <a:extLst>
              <a:ext uri="{FF2B5EF4-FFF2-40B4-BE49-F238E27FC236}">
                <a16:creationId xmlns:a16="http://schemas.microsoft.com/office/drawing/2014/main" id="{81EC6EF6-4766-498A-891A-9D20A6BD51C7}"/>
              </a:ext>
            </a:extLst>
          </p:cNvPr>
          <p:cNvSpPr txBox="1"/>
          <p:nvPr/>
        </p:nvSpPr>
        <p:spPr>
          <a:xfrm>
            <a:off x="7511405" y="441617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62" name="Baremetal2">
            <a:extLst>
              <a:ext uri="{FF2B5EF4-FFF2-40B4-BE49-F238E27FC236}">
                <a16:creationId xmlns:a16="http://schemas.microsoft.com/office/drawing/2014/main" id="{CFFC2697-29AF-4A41-A1C2-6001B1A1BB6C}"/>
              </a:ext>
            </a:extLst>
          </p:cNvPr>
          <p:cNvSpPr txBox="1"/>
          <p:nvPr/>
        </p:nvSpPr>
        <p:spPr>
          <a:xfrm>
            <a:off x="7081757" y="5052496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64" name="Cloud">
            <a:extLst>
              <a:ext uri="{FF2B5EF4-FFF2-40B4-BE49-F238E27FC236}">
                <a16:creationId xmlns:a16="http://schemas.microsoft.com/office/drawing/2014/main" id="{E3F5B537-0F3B-4023-AA52-08DCE61F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45" y="4962309"/>
            <a:ext cx="934650" cy="528960"/>
          </a:xfrm>
          <a:prstGeom prst="rect">
            <a:avLst/>
          </a:prstGeom>
        </p:spPr>
      </p:pic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370" y="1344336"/>
            <a:ext cx="707987" cy="677629"/>
          </a:xfrm>
          <a:prstGeom prst="rect">
            <a:avLst/>
          </a:prstGeom>
        </p:spPr>
      </p:pic>
      <p:pic>
        <p:nvPicPr>
          <p:cNvPr id="66" name="VM">
            <a:extLst>
              <a:ext uri="{FF2B5EF4-FFF2-40B4-BE49-F238E27FC236}">
                <a16:creationId xmlns:a16="http://schemas.microsoft.com/office/drawing/2014/main" id="{E2A0409E-260E-40F0-8DE1-5683498A0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089" y="4979642"/>
            <a:ext cx="551025" cy="515040"/>
          </a:xfrm>
          <a:prstGeom prst="rect">
            <a:avLst/>
          </a:prstGeom>
        </p:spPr>
      </p:pic>
      <p:pic>
        <p:nvPicPr>
          <p:cNvPr id="68" name="OpenStack">
            <a:extLst>
              <a:ext uri="{FF2B5EF4-FFF2-40B4-BE49-F238E27FC236}">
                <a16:creationId xmlns:a16="http://schemas.microsoft.com/office/drawing/2014/main" id="{F5A337A9-B2BF-4EF2-BC19-BB503045EC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99" y="4971864"/>
            <a:ext cx="463494" cy="493842"/>
          </a:xfrm>
          <a:prstGeom prst="rect">
            <a:avLst/>
          </a:prstGeom>
        </p:spPr>
      </p:pic>
      <p:pic>
        <p:nvPicPr>
          <p:cNvPr id="69" name="Linux">
            <a:extLst>
              <a:ext uri="{FF2B5EF4-FFF2-40B4-BE49-F238E27FC236}">
                <a16:creationId xmlns:a16="http://schemas.microsoft.com/office/drawing/2014/main" id="{D0988517-818F-4B67-831D-55071426E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099" y="4353015"/>
            <a:ext cx="470996" cy="539610"/>
          </a:xfrm>
          <a:prstGeom prst="rect">
            <a:avLst/>
          </a:prstGeom>
        </p:spPr>
      </p:pic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8313584" y="3538232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92E8-E48D-49BB-A1D6-B7313F4AAA93}"/>
              </a:ext>
            </a:extLst>
          </p:cNvPr>
          <p:cNvSpPr txBox="1"/>
          <p:nvPr/>
        </p:nvSpPr>
        <p:spPr>
          <a:xfrm>
            <a:off x="381001" y="1066800"/>
            <a:ext cx="64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kube-scheduler</a:t>
            </a:r>
            <a:endParaRPr lang="en-US" sz="4000" baseline="300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445D-C095-4D3A-9E87-E1AB3781E77D}"/>
              </a:ext>
            </a:extLst>
          </p:cNvPr>
          <p:cNvSpPr txBox="1"/>
          <p:nvPr/>
        </p:nvSpPr>
        <p:spPr>
          <a:xfrm>
            <a:off x="383629" y="1828800"/>
            <a:ext cx="63268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새로운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위해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감시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작업을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할당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선호도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/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비선호도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제약 조건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리소스 관리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...</a:t>
            </a:r>
          </a:p>
        </p:txBody>
      </p:sp>
      <p:sp>
        <p:nvSpPr>
          <p:cNvPr id="28" name="Cluster Store">
            <a:extLst>
              <a:ext uri="{FF2B5EF4-FFF2-40B4-BE49-F238E27FC236}">
                <a16:creationId xmlns:a16="http://schemas.microsoft.com/office/drawing/2014/main" id="{FBFC2EE4-950C-4F09-832A-6FB2BEADA183}"/>
              </a:ext>
            </a:extLst>
          </p:cNvPr>
          <p:cNvSpPr/>
          <p:nvPr/>
        </p:nvSpPr>
        <p:spPr>
          <a:xfrm>
            <a:off x="8288118" y="1862385"/>
            <a:ext cx="2113190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클러스터 저장소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KV">
            <a:extLst>
              <a:ext uri="{FF2B5EF4-FFF2-40B4-BE49-F238E27FC236}">
                <a16:creationId xmlns:a16="http://schemas.microsoft.com/office/drawing/2014/main" id="{02EE0DD7-49D9-46E7-A665-4B98BDFF7534}"/>
              </a:ext>
            </a:extLst>
          </p:cNvPr>
          <p:cNvSpPr/>
          <p:nvPr/>
        </p:nvSpPr>
        <p:spPr>
          <a:xfrm>
            <a:off x="8373131" y="1916090"/>
            <a:ext cx="381000" cy="427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KV</a:t>
            </a:r>
          </a:p>
        </p:txBody>
      </p:sp>
      <p:sp>
        <p:nvSpPr>
          <p:cNvPr id="29" name="컨트롤러">
            <a:extLst>
              <a:ext uri="{FF2B5EF4-FFF2-40B4-BE49-F238E27FC236}">
                <a16:creationId xmlns:a16="http://schemas.microsoft.com/office/drawing/2014/main" id="{74DCE5AF-E253-4D66-A51E-4A53EBF70A34}"/>
              </a:ext>
            </a:extLst>
          </p:cNvPr>
          <p:cNvSpPr/>
          <p:nvPr/>
        </p:nvSpPr>
        <p:spPr>
          <a:xfrm>
            <a:off x="10130147" y="2644730"/>
            <a:ext cx="1546469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컨트롤러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pic>
        <p:nvPicPr>
          <p:cNvPr id="9" name="톱니바퀴">
            <a:extLst>
              <a:ext uri="{FF2B5EF4-FFF2-40B4-BE49-F238E27FC236}">
                <a16:creationId xmlns:a16="http://schemas.microsoft.com/office/drawing/2014/main" id="{DB5E9B86-5E0B-4D8C-AE0D-92A7205AD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3024" y="2721779"/>
            <a:ext cx="386514" cy="385683"/>
          </a:xfrm>
          <a:prstGeom prst="rect">
            <a:avLst/>
          </a:prstGeom>
        </p:spPr>
      </p:pic>
      <p:grpSp>
        <p:nvGrpSpPr>
          <p:cNvPr id="35" name="스케줄러1">
            <a:extLst>
              <a:ext uri="{FF2B5EF4-FFF2-40B4-BE49-F238E27FC236}">
                <a16:creationId xmlns:a16="http://schemas.microsoft.com/office/drawing/2014/main" id="{FC582A73-542A-4A30-B953-1400C19BB216}"/>
              </a:ext>
            </a:extLst>
          </p:cNvPr>
          <p:cNvGrpSpPr/>
          <p:nvPr/>
        </p:nvGrpSpPr>
        <p:grpSpPr>
          <a:xfrm>
            <a:off x="7887619" y="2611088"/>
            <a:ext cx="658563" cy="542179"/>
            <a:chOff x="1066800" y="533400"/>
            <a:chExt cx="658563" cy="54217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1A68C86-4400-4A83-A6B1-2DB6B58E17F5}"/>
                </a:ext>
              </a:extLst>
            </p:cNvPr>
            <p:cNvSpPr/>
            <p:nvPr/>
          </p:nvSpPr>
          <p:spPr>
            <a:xfrm>
              <a:off x="1066800" y="533400"/>
              <a:ext cx="658563" cy="54217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5CC89E7-420F-4180-B9A3-EB7DA69B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86" y="586754"/>
              <a:ext cx="436410" cy="435471"/>
            </a:xfrm>
            <a:prstGeom prst="rect">
              <a:avLst/>
            </a:prstGeom>
          </p:spPr>
        </p:pic>
      </p:grpSp>
      <p:grpSp>
        <p:nvGrpSpPr>
          <p:cNvPr id="12" name="스케줄러 확장">
            <a:extLst>
              <a:ext uri="{FF2B5EF4-FFF2-40B4-BE49-F238E27FC236}">
                <a16:creationId xmlns:a16="http://schemas.microsoft.com/office/drawing/2014/main" id="{3918F5D9-CA5D-4C50-B918-D6FB5A10124D}"/>
              </a:ext>
            </a:extLst>
          </p:cNvPr>
          <p:cNvGrpSpPr/>
          <p:nvPr/>
        </p:nvGrpSpPr>
        <p:grpSpPr>
          <a:xfrm>
            <a:off x="7005557" y="2596334"/>
            <a:ext cx="1546469" cy="550289"/>
            <a:chOff x="7005557" y="2596334"/>
            <a:chExt cx="1546469" cy="550289"/>
          </a:xfrm>
        </p:grpSpPr>
        <p:sp>
          <p:nvSpPr>
            <p:cNvPr id="41" name="컨트롤러">
              <a:extLst>
                <a:ext uri="{FF2B5EF4-FFF2-40B4-BE49-F238E27FC236}">
                  <a16:creationId xmlns:a16="http://schemas.microsoft.com/office/drawing/2014/main" id="{4061CFF8-8EE7-4E16-B1F0-8DC1EE197BEC}"/>
                </a:ext>
              </a:extLst>
            </p:cNvPr>
            <p:cNvSpPr/>
            <p:nvPr/>
          </p:nvSpPr>
          <p:spPr>
            <a:xfrm>
              <a:off x="7005557" y="2596334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스케줄러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18A0032-25D9-4A3E-880E-D16E15438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81757" y="2644730"/>
              <a:ext cx="436410" cy="43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47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395" y="518045"/>
            <a:ext cx="344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2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모듈 개요</a:t>
            </a:r>
            <a:endParaRPr sz="36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352800" cy="6858000"/>
          </a:xfrm>
          <a:custGeom>
            <a:avLst/>
            <a:gdLst/>
            <a:ahLst/>
            <a:cxnLst/>
            <a:rect l="l" t="t" r="r" b="b"/>
            <a:pathLst>
              <a:path w="3352800" h="6858000">
                <a:moveTo>
                  <a:pt x="0" y="6858000"/>
                </a:moveTo>
                <a:lnTo>
                  <a:pt x="3352800" y="6858000"/>
                </a:lnTo>
                <a:lnTo>
                  <a:pt x="3352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352800" cy="6858000"/>
          </a:xfrm>
          <a:custGeom>
            <a:avLst/>
            <a:gdLst/>
            <a:ahLst/>
            <a:cxnLst/>
            <a:rect l="l" t="t" r="r" b="b"/>
            <a:pathLst>
              <a:path w="3352800" h="6858000">
                <a:moveTo>
                  <a:pt x="0" y="0"/>
                </a:moveTo>
                <a:lnTo>
                  <a:pt x="3352801" y="0"/>
                </a:lnTo>
                <a:lnTo>
                  <a:pt x="3352801" y="6858003"/>
                </a:lnTo>
                <a:lnTo>
                  <a:pt x="0" y="68580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276833-349A-4BD9-88D7-323BD69DDC89}"/>
              </a:ext>
            </a:extLst>
          </p:cNvPr>
          <p:cNvGrpSpPr/>
          <p:nvPr/>
        </p:nvGrpSpPr>
        <p:grpSpPr>
          <a:xfrm>
            <a:off x="478387" y="2265469"/>
            <a:ext cx="2302510" cy="2226945"/>
            <a:chOff x="478387" y="2265469"/>
            <a:chExt cx="2302510" cy="2226945"/>
          </a:xfrm>
        </p:grpSpPr>
        <p:sp>
          <p:nvSpPr>
            <p:cNvPr id="5" name="object 5"/>
            <p:cNvSpPr/>
            <p:nvPr/>
          </p:nvSpPr>
          <p:spPr>
            <a:xfrm>
              <a:off x="478387" y="2265469"/>
              <a:ext cx="2302510" cy="2226945"/>
            </a:xfrm>
            <a:custGeom>
              <a:avLst/>
              <a:gdLst/>
              <a:ahLst/>
              <a:cxnLst/>
              <a:rect l="l" t="t" r="r" b="b"/>
              <a:pathLst>
                <a:path w="2302510" h="2226945">
                  <a:moveTo>
                    <a:pt x="1150562" y="0"/>
                  </a:moveTo>
                  <a:lnTo>
                    <a:pt x="227633" y="440255"/>
                  </a:lnTo>
                  <a:lnTo>
                    <a:pt x="0" y="1431175"/>
                  </a:lnTo>
                  <a:lnTo>
                    <a:pt x="638591" y="2226598"/>
                  </a:lnTo>
                  <a:lnTo>
                    <a:pt x="1663460" y="2226598"/>
                  </a:lnTo>
                  <a:lnTo>
                    <a:pt x="2302041" y="1431175"/>
                  </a:lnTo>
                  <a:lnTo>
                    <a:pt x="2074417" y="440255"/>
                  </a:lnTo>
                  <a:lnTo>
                    <a:pt x="1150562" y="0"/>
                  </a:lnTo>
                  <a:close/>
                </a:path>
              </a:pathLst>
            </a:custGeom>
            <a:solidFill>
              <a:srgbClr val="326DE6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8D60FAD-8455-4B72-ADFA-5271DD04E757}"/>
                </a:ext>
              </a:extLst>
            </p:cNvPr>
            <p:cNvGrpSpPr/>
            <p:nvPr/>
          </p:nvGrpSpPr>
          <p:grpSpPr>
            <a:xfrm>
              <a:off x="478387" y="2265469"/>
              <a:ext cx="2302510" cy="2226945"/>
              <a:chOff x="478387" y="2265469"/>
              <a:chExt cx="2302510" cy="222694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478387" y="2265469"/>
                <a:ext cx="2302510" cy="2226945"/>
              </a:xfrm>
              <a:custGeom>
                <a:avLst/>
                <a:gdLst/>
                <a:ahLst/>
                <a:cxnLst/>
                <a:rect l="l" t="t" r="r" b="b"/>
                <a:pathLst>
                  <a:path w="2302510" h="2226945">
                    <a:moveTo>
                      <a:pt x="1150562" y="0"/>
                    </a:moveTo>
                    <a:lnTo>
                      <a:pt x="2074417" y="440255"/>
                    </a:lnTo>
                    <a:lnTo>
                      <a:pt x="2302041" y="1431175"/>
                    </a:lnTo>
                    <a:lnTo>
                      <a:pt x="1663460" y="2226598"/>
                    </a:lnTo>
                    <a:lnTo>
                      <a:pt x="638591" y="2226598"/>
                    </a:lnTo>
                    <a:lnTo>
                      <a:pt x="0" y="1431175"/>
                    </a:lnTo>
                    <a:lnTo>
                      <a:pt x="227633" y="440255"/>
                    </a:lnTo>
                    <a:lnTo>
                      <a:pt x="1150562" y="0"/>
                    </a:lnTo>
                    <a:close/>
                  </a:path>
                </a:pathLst>
              </a:custGeom>
              <a:ln w="260742">
                <a:solidFill>
                  <a:srgbClr val="326DE6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654998" y="2425151"/>
                <a:ext cx="1948810" cy="19065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8" name="object 8"/>
          <p:cNvSpPr txBox="1"/>
          <p:nvPr/>
        </p:nvSpPr>
        <p:spPr>
          <a:xfrm>
            <a:off x="3931958" y="1398358"/>
            <a:ext cx="5135842" cy="4404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sz="3200" spc="95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Big </a:t>
            </a:r>
            <a:r>
              <a:rPr sz="3200" spc="35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picture</a:t>
            </a:r>
            <a:r>
              <a:rPr sz="3200" spc="-465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개요</a:t>
            </a:r>
            <a:endParaRPr lang="en-US" altLang="ko-KR" sz="3200" spc="3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마스터</a:t>
            </a:r>
            <a:r>
              <a:rPr lang="en-US" altLang="ko-KR"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Masters</a:t>
            </a: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노드</a:t>
            </a:r>
            <a:r>
              <a:rPr lang="en-US" altLang="ko-KR"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Nodes</a:t>
            </a: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포드</a:t>
            </a:r>
            <a:r>
              <a:rPr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Pods</a:t>
            </a:r>
            <a:endParaRPr lang="en-US" sz="3200" spc="30" baseline="3000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서비스</a:t>
            </a:r>
            <a:r>
              <a:rPr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Services</a:t>
            </a:r>
            <a:endParaRPr lang="en-US" sz="3200" spc="30" baseline="3000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배포</a:t>
            </a:r>
            <a:r>
              <a:rPr lang="en-US" altLang="ko-KR"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</a:t>
            </a:r>
            <a:r>
              <a:rPr sz="3200" spc="30" baseline="3000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eployments</a:t>
            </a:r>
            <a:endParaRPr lang="en-US" sz="3200" spc="30" baseline="3000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lang="ko-KR" altLang="en-US" sz="3200" spc="3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요약</a:t>
            </a:r>
            <a:endParaRPr sz="3200" spc="3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6FD504B-5E9E-40CF-A074-2E6A2E65086E}"/>
              </a:ext>
            </a:extLst>
          </p:cNvPr>
          <p:cNvGrpSpPr/>
          <p:nvPr/>
        </p:nvGrpSpPr>
        <p:grpSpPr>
          <a:xfrm>
            <a:off x="6934200" y="1333500"/>
            <a:ext cx="4795758" cy="4191000"/>
            <a:chOff x="6934200" y="1333500"/>
            <a:chExt cx="4795758" cy="4191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6934202" y="13335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1A56E69-397E-4847-B568-64663EDCAA89}"/>
                </a:ext>
              </a:extLst>
            </p:cNvPr>
            <p:cNvSpPr/>
            <p:nvPr/>
          </p:nvSpPr>
          <p:spPr>
            <a:xfrm>
              <a:off x="6934201" y="4305300"/>
              <a:ext cx="4795756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D90E035-9B78-44F3-957E-F3A08854F97C}"/>
                </a:ext>
              </a:extLst>
            </p:cNvPr>
            <p:cNvSpPr/>
            <p:nvPr/>
          </p:nvSpPr>
          <p:spPr>
            <a:xfrm>
              <a:off x="6934200" y="4914900"/>
              <a:ext cx="4795757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7665538" y="14777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9293979" y="2463421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8668682" y="2879956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9451396" y="2879959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Linux">
              <a:extLst>
                <a:ext uri="{FF2B5EF4-FFF2-40B4-BE49-F238E27FC236}">
                  <a16:creationId xmlns:a16="http://schemas.microsoft.com/office/drawing/2014/main" id="{81EC6EF6-4766-498A-891A-9D20A6BD51C7}"/>
                </a:ext>
              </a:extLst>
            </p:cNvPr>
            <p:cNvSpPr txBox="1"/>
            <p:nvPr/>
          </p:nvSpPr>
          <p:spPr>
            <a:xfrm>
              <a:off x="7511405" y="441617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62" name="Baremetal2">
              <a:extLst>
                <a:ext uri="{FF2B5EF4-FFF2-40B4-BE49-F238E27FC236}">
                  <a16:creationId xmlns:a16="http://schemas.microsoft.com/office/drawing/2014/main" id="{CFFC2697-29AF-4A41-A1C2-6001B1A1BB6C}"/>
                </a:ext>
              </a:extLst>
            </p:cNvPr>
            <p:cNvSpPr txBox="1"/>
            <p:nvPr/>
          </p:nvSpPr>
          <p:spPr>
            <a:xfrm>
              <a:off x="7081757" y="5052496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64" name="Cloud">
              <a:extLst>
                <a:ext uri="{FF2B5EF4-FFF2-40B4-BE49-F238E27FC236}">
                  <a16:creationId xmlns:a16="http://schemas.microsoft.com/office/drawing/2014/main" id="{E3F5B537-0F3B-4023-AA52-08DCE61F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3145" y="4962309"/>
              <a:ext cx="934650" cy="528960"/>
            </a:xfrm>
            <a:prstGeom prst="rect">
              <a:avLst/>
            </a:prstGeom>
          </p:spPr>
        </p:pic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3370" y="1344336"/>
              <a:ext cx="707987" cy="677629"/>
            </a:xfrm>
            <a:prstGeom prst="rect">
              <a:avLst/>
            </a:prstGeom>
          </p:spPr>
        </p:pic>
        <p:pic>
          <p:nvPicPr>
            <p:cNvPr id="66" name="VM">
              <a:extLst>
                <a:ext uri="{FF2B5EF4-FFF2-40B4-BE49-F238E27FC236}">
                  <a16:creationId xmlns:a16="http://schemas.microsoft.com/office/drawing/2014/main" id="{E2A0409E-260E-40F0-8DE1-5683498A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9089" y="4979642"/>
              <a:ext cx="551025" cy="515040"/>
            </a:xfrm>
            <a:prstGeom prst="rect">
              <a:avLst/>
            </a:prstGeom>
          </p:spPr>
        </p:pic>
        <p:pic>
          <p:nvPicPr>
            <p:cNvPr id="68" name="OpenStack">
              <a:extLst>
                <a:ext uri="{FF2B5EF4-FFF2-40B4-BE49-F238E27FC236}">
                  <a16:creationId xmlns:a16="http://schemas.microsoft.com/office/drawing/2014/main" id="{F5A337A9-B2BF-4EF2-BC19-BB503045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199" y="4971864"/>
              <a:ext cx="463494" cy="493842"/>
            </a:xfrm>
            <a:prstGeom prst="rect">
              <a:avLst/>
            </a:prstGeom>
          </p:spPr>
        </p:pic>
        <p:pic>
          <p:nvPicPr>
            <p:cNvPr id="69" name="Linux">
              <a:extLst>
                <a:ext uri="{FF2B5EF4-FFF2-40B4-BE49-F238E27FC236}">
                  <a16:creationId xmlns:a16="http://schemas.microsoft.com/office/drawing/2014/main" id="{D0988517-818F-4B67-831D-55071426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8099" y="4353015"/>
              <a:ext cx="470996" cy="539610"/>
            </a:xfrm>
            <a:prstGeom prst="rect">
              <a:avLst/>
            </a:prstGeom>
          </p:spPr>
        </p:pic>
        <p:sp>
          <p:nvSpPr>
            <p:cNvPr id="2" name="API 서버 확장">
              <a:extLst>
                <a:ext uri="{FF2B5EF4-FFF2-40B4-BE49-F238E27FC236}">
                  <a16:creationId xmlns:a16="http://schemas.microsoft.com/office/drawing/2014/main" id="{49CF6CAE-E0A8-4C09-B548-64A659D37DF8}"/>
                </a:ext>
              </a:extLst>
            </p:cNvPr>
            <p:cNvSpPr/>
            <p:nvPr/>
          </p:nvSpPr>
          <p:spPr>
            <a:xfrm>
              <a:off x="8313584" y="3538232"/>
              <a:ext cx="2113190" cy="60211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apiserver { }</a:t>
              </a:r>
            </a:p>
          </p:txBody>
        </p:sp>
        <p:sp>
          <p:nvSpPr>
            <p:cNvPr id="28" name="Cluster Store">
              <a:extLst>
                <a:ext uri="{FF2B5EF4-FFF2-40B4-BE49-F238E27FC236}">
                  <a16:creationId xmlns:a16="http://schemas.microsoft.com/office/drawing/2014/main" id="{FBFC2EE4-950C-4F09-832A-6FB2BEADA183}"/>
                </a:ext>
              </a:extLst>
            </p:cNvPr>
            <p:cNvSpPr/>
            <p:nvPr/>
          </p:nvSpPr>
          <p:spPr>
            <a:xfrm>
              <a:off x="8288118" y="1862385"/>
              <a:ext cx="2113190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 저장소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KV">
              <a:extLst>
                <a:ext uri="{FF2B5EF4-FFF2-40B4-BE49-F238E27FC236}">
                  <a16:creationId xmlns:a16="http://schemas.microsoft.com/office/drawing/2014/main" id="{02EE0DD7-49D9-46E7-A665-4B98BDFF7534}"/>
                </a:ext>
              </a:extLst>
            </p:cNvPr>
            <p:cNvSpPr/>
            <p:nvPr/>
          </p:nvSpPr>
          <p:spPr>
            <a:xfrm>
              <a:off x="8373131" y="1916090"/>
              <a:ext cx="381000" cy="427250"/>
            </a:xfrm>
            <a:prstGeom prst="flowChartMagneticDisk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KV</a:t>
              </a:r>
            </a:p>
          </p:txBody>
        </p:sp>
        <p:sp>
          <p:nvSpPr>
            <p:cNvPr id="29" name="컨트롤러">
              <a:extLst>
                <a:ext uri="{FF2B5EF4-FFF2-40B4-BE49-F238E27FC236}">
                  <a16:creationId xmlns:a16="http://schemas.microsoft.com/office/drawing/2014/main" id="{74DCE5AF-E253-4D66-A51E-4A53EBF70A34}"/>
                </a:ext>
              </a:extLst>
            </p:cNvPr>
            <p:cNvSpPr/>
            <p:nvPr/>
          </p:nvSpPr>
          <p:spPr>
            <a:xfrm>
              <a:off x="10130147" y="2644730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컨트롤러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" name="톱니바퀴">
              <a:extLst>
                <a:ext uri="{FF2B5EF4-FFF2-40B4-BE49-F238E27FC236}">
                  <a16:creationId xmlns:a16="http://schemas.microsoft.com/office/drawing/2014/main" id="{DB5E9B86-5E0B-4D8C-AE0D-92A7205A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3024" y="2721779"/>
              <a:ext cx="386514" cy="385683"/>
            </a:xfrm>
            <a:prstGeom prst="rect">
              <a:avLst/>
            </a:prstGeom>
          </p:spPr>
        </p:pic>
        <p:grpSp>
          <p:nvGrpSpPr>
            <p:cNvPr id="12" name="스케줄러 확장">
              <a:extLst>
                <a:ext uri="{FF2B5EF4-FFF2-40B4-BE49-F238E27FC236}">
                  <a16:creationId xmlns:a16="http://schemas.microsoft.com/office/drawing/2014/main" id="{3918F5D9-CA5D-4C50-B918-D6FB5A10124D}"/>
                </a:ext>
              </a:extLst>
            </p:cNvPr>
            <p:cNvGrpSpPr/>
            <p:nvPr/>
          </p:nvGrpSpPr>
          <p:grpSpPr>
            <a:xfrm>
              <a:off x="7005557" y="2596334"/>
              <a:ext cx="1546469" cy="550289"/>
              <a:chOff x="7005557" y="2596334"/>
              <a:chExt cx="1546469" cy="550289"/>
            </a:xfrm>
          </p:grpSpPr>
          <p:sp>
            <p:nvSpPr>
              <p:cNvPr id="41" name="컨트롤러">
                <a:extLst>
                  <a:ext uri="{FF2B5EF4-FFF2-40B4-BE49-F238E27FC236}">
                    <a16:creationId xmlns:a16="http://schemas.microsoft.com/office/drawing/2014/main" id="{4061CFF8-8EE7-4E16-B1F0-8DC1EE197BEC}"/>
                  </a:ext>
                </a:extLst>
              </p:cNvPr>
              <p:cNvSpPr/>
              <p:nvPr/>
            </p:nvSpPr>
            <p:spPr>
              <a:xfrm>
                <a:off x="7005557" y="2596334"/>
                <a:ext cx="1546469" cy="550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스케줄러</a:t>
                </a:r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18A0032-25D9-4A3E-880E-D16E1543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1757" y="2644730"/>
                <a:ext cx="436410" cy="435471"/>
              </a:xfrm>
              <a:prstGeom prst="rect">
                <a:avLst/>
              </a:prstGeom>
            </p:spPr>
          </p:pic>
        </p:grpSp>
      </p:grpSp>
      <p:sp>
        <p:nvSpPr>
          <p:cNvPr id="31" name="object 35">
            <a:extLst>
              <a:ext uri="{FF2B5EF4-FFF2-40B4-BE49-F238E27FC236}">
                <a16:creationId xmlns:a16="http://schemas.microsoft.com/office/drawing/2014/main" id="{99DBB4D2-F9ED-4FD5-8A86-0F1ACA6C350D}"/>
              </a:ext>
            </a:extLst>
          </p:cNvPr>
          <p:cNvSpPr/>
          <p:nvPr/>
        </p:nvSpPr>
        <p:spPr>
          <a:xfrm rot="10800000" flipV="1">
            <a:off x="4344856" y="2343340"/>
            <a:ext cx="4454512" cy="2277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55EF5-DC52-436B-9314-26A2F9F6140D}"/>
              </a:ext>
            </a:extLst>
          </p:cNvPr>
          <p:cNvSpPr txBox="1"/>
          <p:nvPr/>
        </p:nvSpPr>
        <p:spPr>
          <a:xfrm>
            <a:off x="167199" y="1059268"/>
            <a:ext cx="6326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프런트엔드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직접 상호작용할 수 있는 유일한 구성 요소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제외한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어떤 구성 요소도 관리자에게 노출되지 않음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기본 포트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443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사용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51796 -0.17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98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uiExpand="1" build="p"/>
      <p:bldP spid="32" grpId="1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 hidden="1">
            <a:extLst>
              <a:ext uri="{FF2B5EF4-FFF2-40B4-BE49-F238E27FC236}">
                <a16:creationId xmlns:a16="http://schemas.microsoft.com/office/drawing/2014/main" id="{7857FD2D-E79B-485A-982A-A2BF79DB8936}"/>
              </a:ext>
            </a:extLst>
          </p:cNvPr>
          <p:cNvGrpSpPr/>
          <p:nvPr/>
        </p:nvGrpSpPr>
        <p:grpSpPr>
          <a:xfrm>
            <a:off x="620111" y="3134711"/>
            <a:ext cx="4795757" cy="1219200"/>
            <a:chOff x="620111" y="3134711"/>
            <a:chExt cx="4795757" cy="1219200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1A56E69-397E-4847-B568-64663EDCAA89}"/>
                </a:ext>
              </a:extLst>
            </p:cNvPr>
            <p:cNvSpPr/>
            <p:nvPr/>
          </p:nvSpPr>
          <p:spPr>
            <a:xfrm>
              <a:off x="620112" y="3134711"/>
              <a:ext cx="4795756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D90E035-9B78-44F3-957E-F3A08854F97C}"/>
                </a:ext>
              </a:extLst>
            </p:cNvPr>
            <p:cNvSpPr/>
            <p:nvPr/>
          </p:nvSpPr>
          <p:spPr>
            <a:xfrm>
              <a:off x="620111" y="3744311"/>
              <a:ext cx="4795757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inux">
              <a:extLst>
                <a:ext uri="{FF2B5EF4-FFF2-40B4-BE49-F238E27FC236}">
                  <a16:creationId xmlns:a16="http://schemas.microsoft.com/office/drawing/2014/main" id="{81EC6EF6-4766-498A-891A-9D20A6BD51C7}"/>
                </a:ext>
              </a:extLst>
            </p:cNvPr>
            <p:cNvSpPr txBox="1"/>
            <p:nvPr/>
          </p:nvSpPr>
          <p:spPr>
            <a:xfrm>
              <a:off x="1197316" y="3245582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62" name="Baremetal2">
              <a:extLst>
                <a:ext uri="{FF2B5EF4-FFF2-40B4-BE49-F238E27FC236}">
                  <a16:creationId xmlns:a16="http://schemas.microsoft.com/office/drawing/2014/main" id="{CFFC2697-29AF-4A41-A1C2-6001B1A1BB6C}"/>
                </a:ext>
              </a:extLst>
            </p:cNvPr>
            <p:cNvSpPr txBox="1"/>
            <p:nvPr/>
          </p:nvSpPr>
          <p:spPr>
            <a:xfrm>
              <a:off x="767668" y="3881907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64" name="Cloud">
              <a:extLst>
                <a:ext uri="{FF2B5EF4-FFF2-40B4-BE49-F238E27FC236}">
                  <a16:creationId xmlns:a16="http://schemas.microsoft.com/office/drawing/2014/main" id="{E3F5B537-0F3B-4023-AA52-08DCE61F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056" y="3791720"/>
              <a:ext cx="934650" cy="528960"/>
            </a:xfrm>
            <a:prstGeom prst="rect">
              <a:avLst/>
            </a:prstGeom>
          </p:spPr>
        </p:pic>
        <p:pic>
          <p:nvPicPr>
            <p:cNvPr id="66" name="VM">
              <a:extLst>
                <a:ext uri="{FF2B5EF4-FFF2-40B4-BE49-F238E27FC236}">
                  <a16:creationId xmlns:a16="http://schemas.microsoft.com/office/drawing/2014/main" id="{E2A0409E-260E-40F0-8DE1-5683498A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000" y="3809053"/>
              <a:ext cx="551025" cy="515040"/>
            </a:xfrm>
            <a:prstGeom prst="rect">
              <a:avLst/>
            </a:prstGeom>
          </p:spPr>
        </p:pic>
        <p:pic>
          <p:nvPicPr>
            <p:cNvPr id="68" name="OpenStack">
              <a:extLst>
                <a:ext uri="{FF2B5EF4-FFF2-40B4-BE49-F238E27FC236}">
                  <a16:creationId xmlns:a16="http://schemas.microsoft.com/office/drawing/2014/main" id="{F5A337A9-B2BF-4EF2-BC19-BB503045E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110" y="3801275"/>
              <a:ext cx="463494" cy="493842"/>
            </a:xfrm>
            <a:prstGeom prst="rect">
              <a:avLst/>
            </a:prstGeom>
          </p:spPr>
        </p:pic>
        <p:pic>
          <p:nvPicPr>
            <p:cNvPr id="69" name="Linux">
              <a:extLst>
                <a:ext uri="{FF2B5EF4-FFF2-40B4-BE49-F238E27FC236}">
                  <a16:creationId xmlns:a16="http://schemas.microsoft.com/office/drawing/2014/main" id="{D0988517-818F-4B67-831D-55071426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010" y="3182426"/>
              <a:ext cx="470996" cy="539610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E47F6E-CFF9-4F1A-98AA-0AE669330EA8}"/>
              </a:ext>
            </a:extLst>
          </p:cNvPr>
          <p:cNvSpPr/>
          <p:nvPr/>
        </p:nvSpPr>
        <p:spPr>
          <a:xfrm>
            <a:off x="620113" y="162911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EADF98-28B4-4BA0-9BBC-E031EADDE314}"/>
              </a:ext>
            </a:extLst>
          </p:cNvPr>
          <p:cNvSpPr txBox="1"/>
          <p:nvPr/>
        </p:nvSpPr>
        <p:spPr>
          <a:xfrm>
            <a:off x="1351449" y="307161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</a:p>
        </p:txBody>
      </p:sp>
      <p:sp>
        <p:nvSpPr>
          <p:cNvPr id="52" name="중앙선">
            <a:extLst>
              <a:ext uri="{FF2B5EF4-FFF2-40B4-BE49-F238E27FC236}">
                <a16:creationId xmlns:a16="http://schemas.microsoft.com/office/drawing/2014/main" id="{37C43C5E-50DC-4EE0-A35A-B6B911EFED34}"/>
              </a:ext>
            </a:extLst>
          </p:cNvPr>
          <p:cNvSpPr/>
          <p:nvPr/>
        </p:nvSpPr>
        <p:spPr>
          <a:xfrm>
            <a:off x="2979890" y="1292832"/>
            <a:ext cx="76200" cy="1043940"/>
          </a:xfrm>
          <a:custGeom>
            <a:avLst/>
            <a:gdLst/>
            <a:ahLst/>
            <a:cxnLst/>
            <a:rect l="l" t="t" r="r" b="b"/>
            <a:pathLst>
              <a:path w="76200" h="1043939">
                <a:moveTo>
                  <a:pt x="76200" y="967549"/>
                </a:moveTo>
                <a:lnTo>
                  <a:pt x="0" y="967549"/>
                </a:lnTo>
                <a:lnTo>
                  <a:pt x="38100" y="1043749"/>
                </a:lnTo>
                <a:lnTo>
                  <a:pt x="76200" y="967549"/>
                </a:lnTo>
                <a:close/>
              </a:path>
              <a:path w="76200" h="1043939">
                <a:moveTo>
                  <a:pt x="50800" y="76200"/>
                </a:moveTo>
                <a:lnTo>
                  <a:pt x="25400" y="76200"/>
                </a:lnTo>
                <a:lnTo>
                  <a:pt x="25400" y="967549"/>
                </a:lnTo>
                <a:lnTo>
                  <a:pt x="50800" y="967549"/>
                </a:lnTo>
                <a:lnTo>
                  <a:pt x="50800" y="76200"/>
                </a:lnTo>
                <a:close/>
              </a:path>
              <a:path w="76200" h="1043939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좌측선">
            <a:extLst>
              <a:ext uri="{FF2B5EF4-FFF2-40B4-BE49-F238E27FC236}">
                <a16:creationId xmlns:a16="http://schemas.microsoft.com/office/drawing/2014/main" id="{BA867FFB-F8E1-4215-8DB9-F5D5563BCBA6}"/>
              </a:ext>
            </a:extLst>
          </p:cNvPr>
          <p:cNvSpPr/>
          <p:nvPr/>
        </p:nvSpPr>
        <p:spPr>
          <a:xfrm>
            <a:off x="2354593" y="1709367"/>
            <a:ext cx="535305" cy="597535"/>
          </a:xfrm>
          <a:custGeom>
            <a:avLst/>
            <a:gdLst/>
            <a:ahLst/>
            <a:cxnLst/>
            <a:rect l="l" t="t" r="r" b="b"/>
            <a:pathLst>
              <a:path w="535304" h="597535">
                <a:moveTo>
                  <a:pt x="515046" y="597242"/>
                </a:moveTo>
                <a:lnTo>
                  <a:pt x="495225" y="562235"/>
                </a:lnTo>
                <a:lnTo>
                  <a:pt x="515046" y="562235"/>
                </a:lnTo>
                <a:lnTo>
                  <a:pt x="515046" y="19823"/>
                </a:lnTo>
                <a:lnTo>
                  <a:pt x="35007" y="19823"/>
                </a:lnTo>
                <a:lnTo>
                  <a:pt x="35007" y="39644"/>
                </a:lnTo>
                <a:lnTo>
                  <a:pt x="0" y="19823"/>
                </a:lnTo>
                <a:lnTo>
                  <a:pt x="35007" y="0"/>
                </a:lnTo>
                <a:lnTo>
                  <a:pt x="35007" y="19823"/>
                </a:lnTo>
                <a:lnTo>
                  <a:pt x="515046" y="19823"/>
                </a:lnTo>
                <a:lnTo>
                  <a:pt x="515046" y="562235"/>
                </a:lnTo>
                <a:lnTo>
                  <a:pt x="534869" y="562235"/>
                </a:lnTo>
                <a:lnTo>
                  <a:pt x="515046" y="59724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우측선">
            <a:extLst>
              <a:ext uri="{FF2B5EF4-FFF2-40B4-BE49-F238E27FC236}">
                <a16:creationId xmlns:a16="http://schemas.microsoft.com/office/drawing/2014/main" id="{40D921AD-8306-413A-9DF7-0B0516608117}"/>
              </a:ext>
            </a:extLst>
          </p:cNvPr>
          <p:cNvSpPr/>
          <p:nvPr/>
        </p:nvSpPr>
        <p:spPr>
          <a:xfrm>
            <a:off x="3137307" y="1709370"/>
            <a:ext cx="597535" cy="600710"/>
          </a:xfrm>
          <a:custGeom>
            <a:avLst/>
            <a:gdLst/>
            <a:ahLst/>
            <a:cxnLst/>
            <a:rect l="l" t="t" r="r" b="b"/>
            <a:pathLst>
              <a:path w="597534" h="600710">
                <a:moveTo>
                  <a:pt x="597242" y="22134"/>
                </a:moveTo>
                <a:lnTo>
                  <a:pt x="558152" y="44267"/>
                </a:lnTo>
                <a:lnTo>
                  <a:pt x="558152" y="22134"/>
                </a:lnTo>
                <a:lnTo>
                  <a:pt x="22134" y="22134"/>
                </a:lnTo>
                <a:lnTo>
                  <a:pt x="22134" y="561439"/>
                </a:lnTo>
                <a:lnTo>
                  <a:pt x="44267" y="561439"/>
                </a:lnTo>
                <a:lnTo>
                  <a:pt x="22134" y="600529"/>
                </a:lnTo>
                <a:lnTo>
                  <a:pt x="0" y="561439"/>
                </a:lnTo>
                <a:lnTo>
                  <a:pt x="22134" y="561439"/>
                </a:lnTo>
                <a:lnTo>
                  <a:pt x="22134" y="22134"/>
                </a:lnTo>
                <a:lnTo>
                  <a:pt x="558152" y="22134"/>
                </a:lnTo>
                <a:lnTo>
                  <a:pt x="558152" y="0"/>
                </a:lnTo>
                <a:lnTo>
                  <a:pt x="597242" y="221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5" name="Kubernetes">
            <a:extLst>
              <a:ext uri="{FF2B5EF4-FFF2-40B4-BE49-F238E27FC236}">
                <a16:creationId xmlns:a16="http://schemas.microsoft.com/office/drawing/2014/main" id="{24D7E887-F66A-4664-85CD-76B8551D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81" y="173747"/>
            <a:ext cx="707987" cy="677629"/>
          </a:xfrm>
          <a:prstGeom prst="rect">
            <a:avLst/>
          </a:prstGeom>
        </p:spPr>
      </p:pic>
      <p:sp>
        <p:nvSpPr>
          <p:cNvPr id="2" name="API 서버 확장">
            <a:extLst>
              <a:ext uri="{FF2B5EF4-FFF2-40B4-BE49-F238E27FC236}">
                <a16:creationId xmlns:a16="http://schemas.microsoft.com/office/drawing/2014/main" id="{49CF6CAE-E0A8-4C09-B548-64A659D37DF8}"/>
              </a:ext>
            </a:extLst>
          </p:cNvPr>
          <p:cNvSpPr/>
          <p:nvPr/>
        </p:nvSpPr>
        <p:spPr>
          <a:xfrm>
            <a:off x="1999495" y="2367643"/>
            <a:ext cx="2113190" cy="6021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 { }</a:t>
            </a:r>
          </a:p>
        </p:txBody>
      </p:sp>
      <p:sp>
        <p:nvSpPr>
          <p:cNvPr id="28" name="Cluster Store">
            <a:extLst>
              <a:ext uri="{FF2B5EF4-FFF2-40B4-BE49-F238E27FC236}">
                <a16:creationId xmlns:a16="http://schemas.microsoft.com/office/drawing/2014/main" id="{FBFC2EE4-950C-4F09-832A-6FB2BEADA183}"/>
              </a:ext>
            </a:extLst>
          </p:cNvPr>
          <p:cNvSpPr/>
          <p:nvPr/>
        </p:nvSpPr>
        <p:spPr>
          <a:xfrm>
            <a:off x="1974029" y="691796"/>
            <a:ext cx="2113190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클러스터 저장소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KV">
            <a:extLst>
              <a:ext uri="{FF2B5EF4-FFF2-40B4-BE49-F238E27FC236}">
                <a16:creationId xmlns:a16="http://schemas.microsoft.com/office/drawing/2014/main" id="{02EE0DD7-49D9-46E7-A665-4B98BDFF7534}"/>
              </a:ext>
            </a:extLst>
          </p:cNvPr>
          <p:cNvSpPr/>
          <p:nvPr/>
        </p:nvSpPr>
        <p:spPr>
          <a:xfrm>
            <a:off x="2059042" y="745501"/>
            <a:ext cx="381000" cy="42725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KV</a:t>
            </a:r>
          </a:p>
        </p:txBody>
      </p:sp>
      <p:sp>
        <p:nvSpPr>
          <p:cNvPr id="29" name="컨트롤러">
            <a:extLst>
              <a:ext uri="{FF2B5EF4-FFF2-40B4-BE49-F238E27FC236}">
                <a16:creationId xmlns:a16="http://schemas.microsoft.com/office/drawing/2014/main" id="{74DCE5AF-E253-4D66-A51E-4A53EBF70A34}"/>
              </a:ext>
            </a:extLst>
          </p:cNvPr>
          <p:cNvSpPr/>
          <p:nvPr/>
        </p:nvSpPr>
        <p:spPr>
          <a:xfrm>
            <a:off x="3816058" y="1474141"/>
            <a:ext cx="1546469" cy="55028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컨트롤러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pic>
        <p:nvPicPr>
          <p:cNvPr id="9" name="톱니바퀴">
            <a:extLst>
              <a:ext uri="{FF2B5EF4-FFF2-40B4-BE49-F238E27FC236}">
                <a16:creationId xmlns:a16="http://schemas.microsoft.com/office/drawing/2014/main" id="{DB5E9B86-5E0B-4D8C-AE0D-92A7205AD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935" y="1551190"/>
            <a:ext cx="386514" cy="385683"/>
          </a:xfrm>
          <a:prstGeom prst="rect">
            <a:avLst/>
          </a:prstGeom>
        </p:spPr>
      </p:pic>
      <p:grpSp>
        <p:nvGrpSpPr>
          <p:cNvPr id="12" name="스케줄러 확장">
            <a:extLst>
              <a:ext uri="{FF2B5EF4-FFF2-40B4-BE49-F238E27FC236}">
                <a16:creationId xmlns:a16="http://schemas.microsoft.com/office/drawing/2014/main" id="{3918F5D9-CA5D-4C50-B918-D6FB5A10124D}"/>
              </a:ext>
            </a:extLst>
          </p:cNvPr>
          <p:cNvGrpSpPr/>
          <p:nvPr/>
        </p:nvGrpSpPr>
        <p:grpSpPr>
          <a:xfrm>
            <a:off x="691468" y="1425745"/>
            <a:ext cx="1546469" cy="550289"/>
            <a:chOff x="7005557" y="2596334"/>
            <a:chExt cx="1546469" cy="550289"/>
          </a:xfrm>
        </p:grpSpPr>
        <p:sp>
          <p:nvSpPr>
            <p:cNvPr id="41" name="컨트롤러">
              <a:extLst>
                <a:ext uri="{FF2B5EF4-FFF2-40B4-BE49-F238E27FC236}">
                  <a16:creationId xmlns:a16="http://schemas.microsoft.com/office/drawing/2014/main" id="{4061CFF8-8EE7-4E16-B1F0-8DC1EE197BEC}"/>
                </a:ext>
              </a:extLst>
            </p:cNvPr>
            <p:cNvSpPr/>
            <p:nvPr/>
          </p:nvSpPr>
          <p:spPr>
            <a:xfrm>
              <a:off x="7005557" y="2596334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스케줄러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18A0032-25D9-4A3E-880E-D16E15438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1757" y="2644730"/>
              <a:ext cx="436410" cy="43547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25E46C-DD02-43E1-9BFD-9D171B03BA5E}"/>
              </a:ext>
            </a:extLst>
          </p:cNvPr>
          <p:cNvGrpSpPr/>
          <p:nvPr/>
        </p:nvGrpSpPr>
        <p:grpSpPr>
          <a:xfrm>
            <a:off x="8784323" y="672619"/>
            <a:ext cx="2784151" cy="1269794"/>
            <a:chOff x="8784323" y="672619"/>
            <a:chExt cx="2784151" cy="126979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2ECEB58-9F38-4C6D-961A-8ACC8BE7EC72}"/>
                </a:ext>
              </a:extLst>
            </p:cNvPr>
            <p:cNvSpPr/>
            <p:nvPr/>
          </p:nvSpPr>
          <p:spPr>
            <a:xfrm>
              <a:off x="8784323" y="676390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4" name="Kubernetes">
              <a:extLst>
                <a:ext uri="{FF2B5EF4-FFF2-40B4-BE49-F238E27FC236}">
                  <a16:creationId xmlns:a16="http://schemas.microsoft.com/office/drawing/2014/main" id="{01AE6C8F-DB62-4AC9-8B37-EEFAB70F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9970" y="685649"/>
              <a:ext cx="566348" cy="54206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FBBE6E0-F60A-498F-B3B1-45653C4B7403}"/>
                </a:ext>
              </a:extLst>
            </p:cNvPr>
            <p:cNvSpPr txBox="1"/>
            <p:nvPr/>
          </p:nvSpPr>
          <p:spPr>
            <a:xfrm>
              <a:off x="9382016" y="672619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0F2FDD5-E3FF-4E87-806E-3444FCE590E2}"/>
                </a:ext>
              </a:extLst>
            </p:cNvPr>
            <p:cNvGrpSpPr/>
            <p:nvPr/>
          </p:nvGrpSpPr>
          <p:grpSpPr>
            <a:xfrm>
              <a:off x="9296206" y="1127312"/>
              <a:ext cx="2233582" cy="779914"/>
              <a:chOff x="7238998" y="3281565"/>
              <a:chExt cx="2233582" cy="779914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05604EF4-F257-4E4B-A08F-8093A92D9424}"/>
                  </a:ext>
                </a:extLst>
              </p:cNvPr>
              <p:cNvSpPr/>
              <p:nvPr/>
            </p:nvSpPr>
            <p:spPr>
              <a:xfrm>
                <a:off x="8406174" y="3281565"/>
                <a:ext cx="1066406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58FDE5-D7A0-48DF-8F22-D29658CF291F}"/>
                  </a:ext>
                </a:extLst>
              </p:cNvPr>
              <p:cNvSpPr/>
              <p:nvPr/>
            </p:nvSpPr>
            <p:spPr>
              <a:xfrm>
                <a:off x="7238999" y="3281565"/>
                <a:ext cx="1066406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6D8CB2F0-DC2D-4ACB-B7BF-81188C98C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9767" y="3597513"/>
                <a:ext cx="864870" cy="308610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6D83581-C212-40A4-B4D4-95A49DE5F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8847" y="3605469"/>
                <a:ext cx="861060" cy="300990"/>
              </a:xfrm>
              <a:prstGeom prst="rect">
                <a:avLst/>
              </a:prstGeom>
            </p:spPr>
          </p:pic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4A68B43-4620-4E6E-8C52-49DA3ECA088C}"/>
                  </a:ext>
                </a:extLst>
              </p:cNvPr>
              <p:cNvSpPr/>
              <p:nvPr/>
            </p:nvSpPr>
            <p:spPr>
              <a:xfrm>
                <a:off x="7238998" y="3281565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Pod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BC8A19FC-1D71-4A80-ACD3-EACA6230E0A3}"/>
                  </a:ext>
                </a:extLst>
              </p:cNvPr>
              <p:cNvSpPr/>
              <p:nvPr/>
            </p:nvSpPr>
            <p:spPr>
              <a:xfrm>
                <a:off x="8406173" y="3281565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Pod</a:t>
                </a: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DAD67-1CAE-417B-A622-4CF90253B8E0}"/>
              </a:ext>
            </a:extLst>
          </p:cNvPr>
          <p:cNvGrpSpPr/>
          <p:nvPr/>
        </p:nvGrpSpPr>
        <p:grpSpPr>
          <a:xfrm>
            <a:off x="8797092" y="4065202"/>
            <a:ext cx="2784151" cy="1269794"/>
            <a:chOff x="8797092" y="4065202"/>
            <a:chExt cx="2784151" cy="126979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42F11DC-FC36-4D22-A3F6-66A2F98515EE}"/>
                </a:ext>
              </a:extLst>
            </p:cNvPr>
            <p:cNvSpPr/>
            <p:nvPr/>
          </p:nvSpPr>
          <p:spPr>
            <a:xfrm>
              <a:off x="8797092" y="4068973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2" name="Kubernetes">
              <a:extLst>
                <a:ext uri="{FF2B5EF4-FFF2-40B4-BE49-F238E27FC236}">
                  <a16:creationId xmlns:a16="http://schemas.microsoft.com/office/drawing/2014/main" id="{F5C19A56-1A12-46A1-B4A9-6BEFC3B88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2739" y="4078232"/>
              <a:ext cx="566348" cy="54206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AB7B3D-D9CF-45A7-9935-4D4C6101324A}"/>
                </a:ext>
              </a:extLst>
            </p:cNvPr>
            <p:cNvSpPr txBox="1"/>
            <p:nvPr/>
          </p:nvSpPr>
          <p:spPr>
            <a:xfrm>
              <a:off x="9394785" y="4065202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382F35B-07D9-4F14-B99F-629E0D8CA7BD}"/>
                </a:ext>
              </a:extLst>
            </p:cNvPr>
            <p:cNvGrpSpPr/>
            <p:nvPr/>
          </p:nvGrpSpPr>
          <p:grpSpPr>
            <a:xfrm>
              <a:off x="9296207" y="4502668"/>
              <a:ext cx="2233581" cy="779914"/>
              <a:chOff x="7238999" y="4148827"/>
              <a:chExt cx="2233581" cy="779914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F2F3B97-67F4-4494-8C1E-829DBB0E08C0}"/>
                  </a:ext>
                </a:extLst>
              </p:cNvPr>
              <p:cNvSpPr/>
              <p:nvPr/>
            </p:nvSpPr>
            <p:spPr>
              <a:xfrm>
                <a:off x="7239000" y="4148827"/>
                <a:ext cx="1066406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E8FEC1B6-537B-4D60-B67B-290B3395D248}"/>
                  </a:ext>
                </a:extLst>
              </p:cNvPr>
              <p:cNvSpPr/>
              <p:nvPr/>
            </p:nvSpPr>
            <p:spPr>
              <a:xfrm>
                <a:off x="7238999" y="414882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Pod</a:t>
                </a: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DA6F7F66-2BB0-4588-A675-5D1C88AB0955}"/>
                  </a:ext>
                </a:extLst>
              </p:cNvPr>
              <p:cNvSpPr/>
              <p:nvPr/>
            </p:nvSpPr>
            <p:spPr>
              <a:xfrm>
                <a:off x="8406174" y="4148827"/>
                <a:ext cx="1066406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6E24DB40-6615-42CB-97C0-47B8A4BFB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6942" y="4464775"/>
                <a:ext cx="864870" cy="308610"/>
              </a:xfrm>
              <a:prstGeom prst="rect">
                <a:avLst/>
              </a:prstGeom>
            </p:spPr>
          </p:pic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8FB7DD53-68AB-46F6-BD55-2F354B2F412D}"/>
                  </a:ext>
                </a:extLst>
              </p:cNvPr>
              <p:cNvSpPr/>
              <p:nvPr/>
            </p:nvSpPr>
            <p:spPr>
              <a:xfrm>
                <a:off x="8406173" y="414882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Pod</a:t>
                </a: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DDD06291-5C8B-41C4-9C8A-5218E4F23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3578" y="4477820"/>
                <a:ext cx="857250" cy="312420"/>
              </a:xfrm>
              <a:prstGeom prst="rect">
                <a:avLst/>
              </a:prstGeom>
            </p:spPr>
          </p:pic>
        </p:grpSp>
      </p:grpSp>
      <p:pic>
        <p:nvPicPr>
          <p:cNvPr id="15" name="JSON">
            <a:extLst>
              <a:ext uri="{FF2B5EF4-FFF2-40B4-BE49-F238E27FC236}">
                <a16:creationId xmlns:a16="http://schemas.microsoft.com/office/drawing/2014/main" id="{8C2F5AE4-D66C-42DE-8367-698B3D3BE4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9246" y="3321193"/>
            <a:ext cx="732446" cy="960164"/>
          </a:xfrm>
          <a:prstGeom prst="rect">
            <a:avLst/>
          </a:prstGeom>
        </p:spPr>
      </p:pic>
      <p:pic>
        <p:nvPicPr>
          <p:cNvPr id="16" name="kubectl">
            <a:extLst>
              <a:ext uri="{FF2B5EF4-FFF2-40B4-BE49-F238E27FC236}">
                <a16:creationId xmlns:a16="http://schemas.microsoft.com/office/drawing/2014/main" id="{F62AA295-EAAF-4E42-904E-61BA4CBA00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1861" y="5216594"/>
            <a:ext cx="2152428" cy="1539256"/>
          </a:xfrm>
          <a:prstGeom prst="rect">
            <a:avLst/>
          </a:prstGeom>
        </p:spPr>
      </p:pic>
      <p:sp>
        <p:nvSpPr>
          <p:cNvPr id="17" name="명령">
            <a:extLst>
              <a:ext uri="{FF2B5EF4-FFF2-40B4-BE49-F238E27FC236}">
                <a16:creationId xmlns:a16="http://schemas.microsoft.com/office/drawing/2014/main" id="{8857DECB-16B2-4215-ABA6-BB32FFA9EE5C}"/>
              </a:ext>
            </a:extLst>
          </p:cNvPr>
          <p:cNvSpPr/>
          <p:nvPr/>
        </p:nvSpPr>
        <p:spPr>
          <a:xfrm>
            <a:off x="2712584" y="3027319"/>
            <a:ext cx="470996" cy="2146031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</a:t>
            </a:r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4E31D64-582C-46DE-A2CA-E2308B9383C6}"/>
              </a:ext>
            </a:extLst>
          </p:cNvPr>
          <p:cNvSpPr/>
          <p:nvPr/>
        </p:nvSpPr>
        <p:spPr>
          <a:xfrm>
            <a:off x="1366345" y="1986455"/>
            <a:ext cx="7273158" cy="4043948"/>
          </a:xfrm>
          <a:custGeom>
            <a:avLst/>
            <a:gdLst>
              <a:gd name="connsiteX0" fmla="*/ 0 w 7273158"/>
              <a:gd name="connsiteY0" fmla="*/ 0 h 4043948"/>
              <a:gd name="connsiteX1" fmla="*/ 4445876 w 7273158"/>
              <a:gd name="connsiteY1" fmla="*/ 3867807 h 4043948"/>
              <a:gd name="connsiteX2" fmla="*/ 7273158 w 7273158"/>
              <a:gd name="connsiteY2" fmla="*/ 3026979 h 40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3158" h="4043948">
                <a:moveTo>
                  <a:pt x="0" y="0"/>
                </a:moveTo>
                <a:cubicBezTo>
                  <a:pt x="1616841" y="1681655"/>
                  <a:pt x="3233683" y="3363311"/>
                  <a:pt x="4445876" y="3867807"/>
                </a:cubicBezTo>
                <a:cubicBezTo>
                  <a:pt x="5658069" y="4372304"/>
                  <a:pt x="6465613" y="3699641"/>
                  <a:pt x="7273158" y="302697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2F125A1-FB5D-40A2-82D7-33EE043832B7}"/>
              </a:ext>
            </a:extLst>
          </p:cNvPr>
          <p:cNvSpPr/>
          <p:nvPr/>
        </p:nvSpPr>
        <p:spPr>
          <a:xfrm>
            <a:off x="2028497" y="1201203"/>
            <a:ext cx="6632027" cy="2564920"/>
          </a:xfrm>
          <a:custGeom>
            <a:avLst/>
            <a:gdLst>
              <a:gd name="connsiteX0" fmla="*/ 0 w 6632027"/>
              <a:gd name="connsiteY0" fmla="*/ 795763 h 2564920"/>
              <a:gd name="connsiteX1" fmla="*/ 3531475 w 6632027"/>
              <a:gd name="connsiteY1" fmla="*/ 2561500 h 2564920"/>
              <a:gd name="connsiteX2" fmla="*/ 5990896 w 6632027"/>
              <a:gd name="connsiteY2" fmla="*/ 396369 h 2564920"/>
              <a:gd name="connsiteX3" fmla="*/ 6632027 w 6632027"/>
              <a:gd name="connsiteY3" fmla="*/ 7487 h 25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2027" h="2564920">
                <a:moveTo>
                  <a:pt x="0" y="795763"/>
                </a:moveTo>
                <a:cubicBezTo>
                  <a:pt x="1266496" y="1711914"/>
                  <a:pt x="2532992" y="2628066"/>
                  <a:pt x="3531475" y="2561500"/>
                </a:cubicBezTo>
                <a:cubicBezTo>
                  <a:pt x="4529958" y="2494934"/>
                  <a:pt x="5474137" y="822038"/>
                  <a:pt x="5990896" y="396369"/>
                </a:cubicBezTo>
                <a:cubicBezTo>
                  <a:pt x="6507655" y="-29300"/>
                  <a:pt x="6569841" y="-10907"/>
                  <a:pt x="6632027" y="748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3E3BCB2-9FF7-457C-BD7C-B388B1BBB635}"/>
              </a:ext>
            </a:extLst>
          </p:cNvPr>
          <p:cNvSpPr/>
          <p:nvPr/>
        </p:nvSpPr>
        <p:spPr>
          <a:xfrm>
            <a:off x="8240110" y="1044798"/>
            <a:ext cx="488323" cy="500223"/>
          </a:xfrm>
          <a:custGeom>
            <a:avLst/>
            <a:gdLst>
              <a:gd name="connsiteX0" fmla="*/ 0 w 488323"/>
              <a:gd name="connsiteY0" fmla="*/ 6236 h 500223"/>
              <a:gd name="connsiteX1" fmla="*/ 462456 w 488323"/>
              <a:gd name="connsiteY1" fmla="*/ 69299 h 500223"/>
              <a:gd name="connsiteX2" fmla="*/ 388883 w 488323"/>
              <a:gd name="connsiteY2" fmla="*/ 500223 h 50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323" h="500223">
                <a:moveTo>
                  <a:pt x="0" y="6236"/>
                </a:moveTo>
                <a:cubicBezTo>
                  <a:pt x="198821" y="-3398"/>
                  <a:pt x="397642" y="-13032"/>
                  <a:pt x="462456" y="69299"/>
                </a:cubicBezTo>
                <a:cubicBezTo>
                  <a:pt x="527270" y="151630"/>
                  <a:pt x="458076" y="325926"/>
                  <a:pt x="388883" y="500223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3F0D1F8-38C4-4502-A6D2-F0F8185E2CEF}"/>
              </a:ext>
            </a:extLst>
          </p:cNvPr>
          <p:cNvSpPr/>
          <p:nvPr/>
        </p:nvSpPr>
        <p:spPr>
          <a:xfrm>
            <a:off x="8313683" y="4892199"/>
            <a:ext cx="408536" cy="405015"/>
          </a:xfrm>
          <a:custGeom>
            <a:avLst/>
            <a:gdLst>
              <a:gd name="connsiteX0" fmla="*/ 0 w 408536"/>
              <a:gd name="connsiteY0" fmla="*/ 110725 h 405015"/>
              <a:gd name="connsiteX1" fmla="*/ 378372 w 408536"/>
              <a:gd name="connsiteY1" fmla="*/ 16132 h 405015"/>
              <a:gd name="connsiteX2" fmla="*/ 357351 w 408536"/>
              <a:gd name="connsiteY2" fmla="*/ 405015 h 40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536" h="405015">
                <a:moveTo>
                  <a:pt x="0" y="110725"/>
                </a:moveTo>
                <a:cubicBezTo>
                  <a:pt x="159407" y="38904"/>
                  <a:pt x="318814" y="-32916"/>
                  <a:pt x="378372" y="16132"/>
                </a:cubicBezTo>
                <a:cubicBezTo>
                  <a:pt x="437930" y="65180"/>
                  <a:pt x="397640" y="235097"/>
                  <a:pt x="357351" y="405015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56DC178-40B5-45D8-98B3-0906F7882099}"/>
              </a:ext>
            </a:extLst>
          </p:cNvPr>
          <p:cNvSpPr/>
          <p:nvPr/>
        </p:nvSpPr>
        <p:spPr>
          <a:xfrm>
            <a:off x="557048" y="2795752"/>
            <a:ext cx="1418897" cy="1460938"/>
          </a:xfrm>
          <a:custGeom>
            <a:avLst/>
            <a:gdLst>
              <a:gd name="connsiteX0" fmla="*/ 1418897 w 1418897"/>
              <a:gd name="connsiteY0" fmla="*/ 0 h 1460938"/>
              <a:gd name="connsiteX1" fmla="*/ 357352 w 1418897"/>
              <a:gd name="connsiteY1" fmla="*/ 493986 h 1460938"/>
              <a:gd name="connsiteX2" fmla="*/ 0 w 1418897"/>
              <a:gd name="connsiteY2" fmla="*/ 1460938 h 14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897" h="1460938">
                <a:moveTo>
                  <a:pt x="1418897" y="0"/>
                </a:moveTo>
                <a:cubicBezTo>
                  <a:pt x="1006366" y="125248"/>
                  <a:pt x="593835" y="250496"/>
                  <a:pt x="357352" y="493986"/>
                </a:cubicBezTo>
                <a:cubicBezTo>
                  <a:pt x="120869" y="737476"/>
                  <a:pt x="60434" y="1099207"/>
                  <a:pt x="0" y="146093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2. AUTH">
            <a:extLst>
              <a:ext uri="{FF2B5EF4-FFF2-40B4-BE49-F238E27FC236}">
                <a16:creationId xmlns:a16="http://schemas.microsoft.com/office/drawing/2014/main" id="{654ECFC6-A05E-4E3C-BA78-C2D7DD79869A}"/>
              </a:ext>
            </a:extLst>
          </p:cNvPr>
          <p:cNvSpPr/>
          <p:nvPr/>
        </p:nvSpPr>
        <p:spPr>
          <a:xfrm rot="20556149">
            <a:off x="-49831" y="4241478"/>
            <a:ext cx="1647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AUTH 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인증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106" name="1. 명령과 쿼리">
            <a:extLst>
              <a:ext uri="{FF2B5EF4-FFF2-40B4-BE49-F238E27FC236}">
                <a16:creationId xmlns:a16="http://schemas.microsoft.com/office/drawing/2014/main" id="{ECACBA5B-32FC-40F7-95E0-C9D8A297F5FD}"/>
              </a:ext>
            </a:extLst>
          </p:cNvPr>
          <p:cNvSpPr/>
          <p:nvPr/>
        </p:nvSpPr>
        <p:spPr>
          <a:xfrm>
            <a:off x="3183580" y="4389063"/>
            <a:ext cx="5629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명령과 쿼리가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구성 요소인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통해 들어옴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E5F4A21-2DA0-499A-8B0A-155ECD2DBE07}"/>
              </a:ext>
            </a:extLst>
          </p:cNvPr>
          <p:cNvSpPr/>
          <p:nvPr/>
        </p:nvSpPr>
        <p:spPr>
          <a:xfrm>
            <a:off x="5475547" y="151225"/>
            <a:ext cx="4232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Master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는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의 두뇌</a:t>
            </a:r>
            <a:endParaRPr lang="en-US" sz="24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08" name="3. kubectl">
            <a:extLst>
              <a:ext uri="{FF2B5EF4-FFF2-40B4-BE49-F238E27FC236}">
                <a16:creationId xmlns:a16="http://schemas.microsoft.com/office/drawing/2014/main" id="{8B511512-82EC-4DFF-9CF8-FA36436A44C6}"/>
              </a:ext>
            </a:extLst>
          </p:cNvPr>
          <p:cNvSpPr/>
          <p:nvPr/>
        </p:nvSpPr>
        <p:spPr>
          <a:xfrm>
            <a:off x="3796507" y="5640251"/>
            <a:ext cx="451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명령은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kubectl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명령줄 유틸리티를 통해 들어오고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JSON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형식으로 되어 있음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09" name="4. 노드로 작업">
            <a:extLst>
              <a:ext uri="{FF2B5EF4-FFF2-40B4-BE49-F238E27FC236}">
                <a16:creationId xmlns:a16="http://schemas.microsoft.com/office/drawing/2014/main" id="{B67B3D31-CDD4-4A83-9FAA-794C1AD8D206}"/>
              </a:ext>
            </a:extLst>
          </p:cNvPr>
          <p:cNvSpPr/>
          <p:nvPr/>
        </p:nvSpPr>
        <p:spPr>
          <a:xfrm>
            <a:off x="5522848" y="2660807"/>
            <a:ext cx="4849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4. 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모든 구성 요소간 커뮤니케이션이 진행되고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진행 상황에 따라 명령과 작업 항목이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생성됨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10" name="2-1. AUTH">
            <a:extLst>
              <a:ext uri="{FF2B5EF4-FFF2-40B4-BE49-F238E27FC236}">
                <a16:creationId xmlns:a16="http://schemas.microsoft.com/office/drawing/2014/main" id="{27EAA8A9-7212-4C5B-BEE9-16E7A13BCDD9}"/>
              </a:ext>
            </a:extLst>
          </p:cNvPr>
          <p:cNvSpPr/>
          <p:nvPr/>
        </p:nvSpPr>
        <p:spPr>
          <a:xfrm rot="20556149">
            <a:off x="73486" y="4237798"/>
            <a:ext cx="1081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AUTH</a:t>
            </a:r>
          </a:p>
        </p:txBody>
      </p:sp>
    </p:spTree>
    <p:extLst>
      <p:ext uri="{BB962C8B-B14F-4D97-AF65-F5344CB8AC3E}">
        <p14:creationId xmlns:p14="http://schemas.microsoft.com/office/powerpoint/2010/main" val="3712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0" grpId="1"/>
      <p:bldP spid="106" grpId="0"/>
      <p:bldP spid="106" grpId="1"/>
      <p:bldP spid="108" grpId="0" uiExpand="1" build="p"/>
      <p:bldP spid="108" grpId="1" build="allAtOnce"/>
      <p:bldP spid="109" grpId="0" build="p"/>
      <p:bldP spid="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노드">
            <a:extLst>
              <a:ext uri="{FF2B5EF4-FFF2-40B4-BE49-F238E27FC236}">
                <a16:creationId xmlns:a16="http://schemas.microsoft.com/office/drawing/2014/main" id="{F91F6C75-040A-4B55-B9B7-512C5375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812" y="2057400"/>
            <a:ext cx="7568375" cy="212878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0"/>
              </a:spcBef>
            </a:pPr>
            <a:r>
              <a:rPr lang="ko-KR" altLang="en-US" sz="9600" spc="-6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노드</a:t>
            </a:r>
            <a:r>
              <a:rPr lang="en-US" altLang="ko-KR" sz="9600" spc="-65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Nodes</a:t>
            </a:r>
            <a:endParaRPr sz="9600" baseline="30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200" spc="-3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lang="ko-KR" altLang="en-US" sz="3200" spc="-3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의 워커</a:t>
            </a:r>
            <a:r>
              <a:rPr lang="en-US" altLang="ko-KR" sz="3200" spc="-5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Workers</a:t>
            </a:r>
            <a:endParaRPr sz="3200" baseline="30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" name="미니언즈">
            <a:extLst>
              <a:ext uri="{FF2B5EF4-FFF2-40B4-BE49-F238E27FC236}">
                <a16:creationId xmlns:a16="http://schemas.microsoft.com/office/drawing/2014/main" id="{F4D30252-9060-4391-9DF9-17DD69D953DD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9118188" cy="3429144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635" algn="ctr">
              <a:spcBef>
                <a:spcPts val="940"/>
              </a:spcBef>
            </a:pPr>
            <a:r>
              <a:rPr lang="ko-KR" altLang="en-US" sz="96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노드</a:t>
            </a:r>
            <a:r>
              <a:rPr lang="en-US" altLang="ko-KR" sz="9600" kern="0" spc="-6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Nodes</a:t>
            </a:r>
          </a:p>
          <a:p>
            <a:pPr marL="635" algn="ctr">
              <a:spcBef>
                <a:spcPts val="940"/>
              </a:spcBef>
            </a:pPr>
            <a:r>
              <a:rPr lang="en-US" sz="72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a.k.a. “</a:t>
            </a:r>
            <a:r>
              <a:rPr lang="ko-KR" altLang="en-US" sz="7200" kern="0" spc="-65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미니언즈</a:t>
            </a:r>
            <a:r>
              <a:rPr lang="en-US" altLang="ko-KR" sz="7200" kern="0" spc="-6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Minions</a:t>
            </a:r>
            <a:r>
              <a:rPr lang="en-US" altLang="ko-KR" sz="72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”</a:t>
            </a:r>
          </a:p>
          <a:p>
            <a:pPr marL="635" algn="ctr">
              <a:spcBef>
                <a:spcPts val="940"/>
              </a:spcBef>
            </a:pPr>
            <a:r>
              <a:rPr lang="en-US" sz="3200" spc="-3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lang="ko-KR" altLang="en-US" sz="3200" spc="-3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의 워커</a:t>
            </a:r>
            <a:r>
              <a:rPr lang="en-US" altLang="ko-KR" sz="3200" spc="-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Workers</a:t>
            </a:r>
            <a:endParaRPr lang="en-US" sz="3200" kern="0" dirty="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B1966F70-360D-457B-9348-A79065CDA25E}"/>
              </a:ext>
            </a:extLst>
          </p:cNvPr>
          <p:cNvGrpSpPr/>
          <p:nvPr/>
        </p:nvGrpSpPr>
        <p:grpSpPr>
          <a:xfrm>
            <a:off x="2590800" y="1333500"/>
            <a:ext cx="4795758" cy="4191000"/>
            <a:chOff x="3352800" y="685800"/>
            <a:chExt cx="4795758" cy="4191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0D701-89B9-4E3E-BCFB-7912784ABD18}"/>
                </a:ext>
              </a:extLst>
            </p:cNvPr>
            <p:cNvSpPr/>
            <p:nvPr/>
          </p:nvSpPr>
          <p:spPr>
            <a:xfrm>
              <a:off x="3352802" y="6858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212AF5F2-1EB8-49BE-A94A-9E5DFD2B006F}"/>
                </a:ext>
              </a:extLst>
            </p:cNvPr>
            <p:cNvSpPr/>
            <p:nvPr/>
          </p:nvSpPr>
          <p:spPr>
            <a:xfrm>
              <a:off x="3352801" y="3657600"/>
              <a:ext cx="4795756" cy="609600"/>
            </a:xfrm>
            <a:prstGeom prst="roundRect">
              <a:avLst/>
            </a:prstGeom>
            <a:solidFill>
              <a:srgbClr val="B3B3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D8081BC-9CE0-4E28-B025-0956AF76FFD9}"/>
                </a:ext>
              </a:extLst>
            </p:cNvPr>
            <p:cNvSpPr/>
            <p:nvPr/>
          </p:nvSpPr>
          <p:spPr>
            <a:xfrm>
              <a:off x="3352800" y="4267200"/>
              <a:ext cx="4795757" cy="609600"/>
            </a:xfrm>
            <a:prstGeom prst="roundRect">
              <a:avLst/>
            </a:prstGeom>
            <a:solidFill>
              <a:srgbClr val="A3DC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A8B61E-563A-4BAF-9B9A-D334C65DA012}"/>
                </a:ext>
              </a:extLst>
            </p:cNvPr>
            <p:cNvSpPr txBox="1"/>
            <p:nvPr/>
          </p:nvSpPr>
          <p:spPr>
            <a:xfrm>
              <a:off x="4084138" y="8300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sp>
          <p:nvSpPr>
            <p:cNvPr id="69" name="Linux">
              <a:extLst>
                <a:ext uri="{FF2B5EF4-FFF2-40B4-BE49-F238E27FC236}">
                  <a16:creationId xmlns:a16="http://schemas.microsoft.com/office/drawing/2014/main" id="{57710C9F-1FCE-4880-B87F-9EB3AD5AEB56}"/>
                </a:ext>
              </a:extLst>
            </p:cNvPr>
            <p:cNvSpPr txBox="1"/>
            <p:nvPr/>
          </p:nvSpPr>
          <p:spPr>
            <a:xfrm>
              <a:off x="3930005" y="376847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Linux</a:t>
              </a:r>
            </a:p>
          </p:txBody>
        </p:sp>
        <p:sp>
          <p:nvSpPr>
            <p:cNvPr id="70" name="Baremetal2">
              <a:extLst>
                <a:ext uri="{FF2B5EF4-FFF2-40B4-BE49-F238E27FC236}">
                  <a16:creationId xmlns:a16="http://schemas.microsoft.com/office/drawing/2014/main" id="{29EF24AB-85E8-4477-9BFE-FEFB3216AF51}"/>
                </a:ext>
              </a:extLst>
            </p:cNvPr>
            <p:cNvSpPr txBox="1"/>
            <p:nvPr/>
          </p:nvSpPr>
          <p:spPr>
            <a:xfrm>
              <a:off x="3500357" y="4404796"/>
              <a:ext cx="542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BM</a:t>
              </a:r>
            </a:p>
          </p:txBody>
        </p:sp>
        <p:pic>
          <p:nvPicPr>
            <p:cNvPr id="71" name="Cloud">
              <a:extLst>
                <a:ext uri="{FF2B5EF4-FFF2-40B4-BE49-F238E27FC236}">
                  <a16:creationId xmlns:a16="http://schemas.microsoft.com/office/drawing/2014/main" id="{BB015796-8B26-4748-8D42-A19895797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745" y="4314609"/>
              <a:ext cx="934650" cy="528960"/>
            </a:xfrm>
            <a:prstGeom prst="rect">
              <a:avLst/>
            </a:prstGeom>
          </p:spPr>
        </p:pic>
        <p:pic>
          <p:nvPicPr>
            <p:cNvPr id="72" name="Kubernetes">
              <a:extLst>
                <a:ext uri="{FF2B5EF4-FFF2-40B4-BE49-F238E27FC236}">
                  <a16:creationId xmlns:a16="http://schemas.microsoft.com/office/drawing/2014/main" id="{45897890-1607-4227-8D38-5AB3DEEA6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1970" y="696636"/>
              <a:ext cx="707987" cy="677629"/>
            </a:xfrm>
            <a:prstGeom prst="rect">
              <a:avLst/>
            </a:prstGeom>
          </p:spPr>
        </p:pic>
        <p:pic>
          <p:nvPicPr>
            <p:cNvPr id="73" name="VM">
              <a:extLst>
                <a:ext uri="{FF2B5EF4-FFF2-40B4-BE49-F238E27FC236}">
                  <a16:creationId xmlns:a16="http://schemas.microsoft.com/office/drawing/2014/main" id="{1B124EA7-4C53-48CA-8A9F-1B7A2E06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7689" y="4331942"/>
              <a:ext cx="551025" cy="515040"/>
            </a:xfrm>
            <a:prstGeom prst="rect">
              <a:avLst/>
            </a:prstGeom>
          </p:spPr>
        </p:pic>
        <p:pic>
          <p:nvPicPr>
            <p:cNvPr id="74" name="OpenStack">
              <a:extLst>
                <a:ext uri="{FF2B5EF4-FFF2-40B4-BE49-F238E27FC236}">
                  <a16:creationId xmlns:a16="http://schemas.microsoft.com/office/drawing/2014/main" id="{F76E186B-6C6C-408C-A6A8-9D1C4E77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799" y="4324164"/>
              <a:ext cx="463494" cy="493842"/>
            </a:xfrm>
            <a:prstGeom prst="rect">
              <a:avLst/>
            </a:prstGeom>
          </p:spPr>
        </p:pic>
        <p:pic>
          <p:nvPicPr>
            <p:cNvPr id="75" name="Linux">
              <a:extLst>
                <a:ext uri="{FF2B5EF4-FFF2-40B4-BE49-F238E27FC236}">
                  <a16:creationId xmlns:a16="http://schemas.microsoft.com/office/drawing/2014/main" id="{3983C202-4A5C-4988-94DE-28E950AF5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6699" y="3705315"/>
              <a:ext cx="470996" cy="539610"/>
            </a:xfrm>
            <a:prstGeom prst="rect">
              <a:avLst/>
            </a:prstGeom>
          </p:spPr>
        </p:pic>
        <p:sp>
          <p:nvSpPr>
            <p:cNvPr id="85" name="kubelet">
              <a:extLst>
                <a:ext uri="{FF2B5EF4-FFF2-40B4-BE49-F238E27FC236}">
                  <a16:creationId xmlns:a16="http://schemas.microsoft.com/office/drawing/2014/main" id="{AE65B9C4-153B-4E7A-863E-B0A1ACE98E12}"/>
                </a:ext>
              </a:extLst>
            </p:cNvPr>
            <p:cNvSpPr/>
            <p:nvPr/>
          </p:nvSpPr>
          <p:spPr>
            <a:xfrm>
              <a:off x="3453769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</a:t>
              </a:r>
            </a:p>
          </p:txBody>
        </p:sp>
        <p:grpSp>
          <p:nvGrpSpPr>
            <p:cNvPr id="93" name="runtime">
              <a:extLst>
                <a:ext uri="{FF2B5EF4-FFF2-40B4-BE49-F238E27FC236}">
                  <a16:creationId xmlns:a16="http://schemas.microsoft.com/office/drawing/2014/main" id="{DB855440-087E-4D6E-9BEC-E50A04E3984A}"/>
                </a:ext>
              </a:extLst>
            </p:cNvPr>
            <p:cNvGrpSpPr/>
            <p:nvPr/>
          </p:nvGrpSpPr>
          <p:grpSpPr>
            <a:xfrm>
              <a:off x="5041027" y="1668592"/>
              <a:ext cx="1397419" cy="1219163"/>
              <a:chOff x="5041027" y="1668592"/>
              <a:chExt cx="1397419" cy="1219163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5D6BF4AC-740E-44AA-A2C5-4D09404399FF}"/>
                  </a:ext>
                </a:extLst>
              </p:cNvPr>
              <p:cNvSpPr/>
              <p:nvPr/>
            </p:nvSpPr>
            <p:spPr>
              <a:xfrm>
                <a:off x="5041027" y="1668592"/>
                <a:ext cx="1397419" cy="1219163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CE2C77E0-2E49-4C90-B97D-8B82099D9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1337" y="1965884"/>
                <a:ext cx="1319463" cy="624916"/>
              </a:xfrm>
              <a:prstGeom prst="rect">
                <a:avLst/>
              </a:prstGeom>
            </p:spPr>
          </p:pic>
        </p:grpSp>
        <p:grpSp>
          <p:nvGrpSpPr>
            <p:cNvPr id="92" name="kube-proxy">
              <a:extLst>
                <a:ext uri="{FF2B5EF4-FFF2-40B4-BE49-F238E27FC236}">
                  <a16:creationId xmlns:a16="http://schemas.microsoft.com/office/drawing/2014/main" id="{12DEEAA0-AF76-4E3D-8A1F-0CEB9B6AE512}"/>
                </a:ext>
              </a:extLst>
            </p:cNvPr>
            <p:cNvGrpSpPr/>
            <p:nvPr/>
          </p:nvGrpSpPr>
          <p:grpSpPr>
            <a:xfrm>
              <a:off x="6628286" y="1668592"/>
              <a:ext cx="1397419" cy="1219163"/>
              <a:chOff x="6628286" y="1668592"/>
              <a:chExt cx="1397419" cy="1219163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B3974AF4-8292-46BE-861E-D3A9E1CC477E}"/>
                  </a:ext>
                </a:extLst>
              </p:cNvPr>
              <p:cNvSpPr/>
              <p:nvPr/>
            </p:nvSpPr>
            <p:spPr>
              <a:xfrm>
                <a:off x="6628286" y="1668592"/>
                <a:ext cx="1397419" cy="1219163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D65BC0D7-871E-4504-BDBD-7AB236AE7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1023" y="1723396"/>
                <a:ext cx="1111944" cy="110955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FD18E-88F8-4CCD-B8BF-14EF747D50E0}"/>
              </a:ext>
            </a:extLst>
          </p:cNvPr>
          <p:cNvSpPr/>
          <p:nvPr/>
        </p:nvSpPr>
        <p:spPr>
          <a:xfrm>
            <a:off x="7543800" y="1493139"/>
            <a:ext cx="43781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모든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기본 시스템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가지고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health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E0D701-89B9-4E3E-BCFB-7912784ABD18}"/>
              </a:ext>
            </a:extLst>
          </p:cNvPr>
          <p:cNvSpPr/>
          <p:nvPr/>
        </p:nvSpPr>
        <p:spPr>
          <a:xfrm>
            <a:off x="6781802" y="891697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12AF5F2-1EB8-49BE-A94A-9E5DFD2B006F}"/>
              </a:ext>
            </a:extLst>
          </p:cNvPr>
          <p:cNvSpPr/>
          <p:nvPr/>
        </p:nvSpPr>
        <p:spPr>
          <a:xfrm>
            <a:off x="6781801" y="3863497"/>
            <a:ext cx="4795756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D8081BC-9CE0-4E28-B025-0956AF76FFD9}"/>
              </a:ext>
            </a:extLst>
          </p:cNvPr>
          <p:cNvSpPr/>
          <p:nvPr/>
        </p:nvSpPr>
        <p:spPr>
          <a:xfrm>
            <a:off x="6781800" y="4473097"/>
            <a:ext cx="4795757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A8B61E-563A-4BAF-9B9A-D334C65DA012}"/>
              </a:ext>
            </a:extLst>
          </p:cNvPr>
          <p:cNvSpPr txBox="1"/>
          <p:nvPr/>
        </p:nvSpPr>
        <p:spPr>
          <a:xfrm>
            <a:off x="7513138" y="1035947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Node</a:t>
            </a:r>
          </a:p>
        </p:txBody>
      </p:sp>
      <p:sp>
        <p:nvSpPr>
          <p:cNvPr id="69" name="Linux">
            <a:extLst>
              <a:ext uri="{FF2B5EF4-FFF2-40B4-BE49-F238E27FC236}">
                <a16:creationId xmlns:a16="http://schemas.microsoft.com/office/drawing/2014/main" id="{57710C9F-1FCE-4880-B87F-9EB3AD5AEB56}"/>
              </a:ext>
            </a:extLst>
          </p:cNvPr>
          <p:cNvSpPr txBox="1"/>
          <p:nvPr/>
        </p:nvSpPr>
        <p:spPr>
          <a:xfrm>
            <a:off x="7359005" y="3974368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70" name="Baremetal2">
            <a:extLst>
              <a:ext uri="{FF2B5EF4-FFF2-40B4-BE49-F238E27FC236}">
                <a16:creationId xmlns:a16="http://schemas.microsoft.com/office/drawing/2014/main" id="{29EF24AB-85E8-4477-9BFE-FEFB3216AF51}"/>
              </a:ext>
            </a:extLst>
          </p:cNvPr>
          <p:cNvSpPr txBox="1"/>
          <p:nvPr/>
        </p:nvSpPr>
        <p:spPr>
          <a:xfrm>
            <a:off x="6929357" y="4610693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71" name="Cloud">
            <a:extLst>
              <a:ext uri="{FF2B5EF4-FFF2-40B4-BE49-F238E27FC236}">
                <a16:creationId xmlns:a16="http://schemas.microsoft.com/office/drawing/2014/main" id="{BB015796-8B26-4748-8D42-A198957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45" y="4520506"/>
            <a:ext cx="934650" cy="528960"/>
          </a:xfrm>
          <a:prstGeom prst="rect">
            <a:avLst/>
          </a:prstGeom>
        </p:spPr>
      </p:pic>
      <p:pic>
        <p:nvPicPr>
          <p:cNvPr id="72" name="Kubernetes">
            <a:extLst>
              <a:ext uri="{FF2B5EF4-FFF2-40B4-BE49-F238E27FC236}">
                <a16:creationId xmlns:a16="http://schemas.microsoft.com/office/drawing/2014/main" id="{45897890-1607-4227-8D38-5AB3DEE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70" y="902533"/>
            <a:ext cx="707987" cy="677629"/>
          </a:xfrm>
          <a:prstGeom prst="rect">
            <a:avLst/>
          </a:prstGeom>
        </p:spPr>
      </p:pic>
      <p:pic>
        <p:nvPicPr>
          <p:cNvPr id="73" name="VM">
            <a:extLst>
              <a:ext uri="{FF2B5EF4-FFF2-40B4-BE49-F238E27FC236}">
                <a16:creationId xmlns:a16="http://schemas.microsoft.com/office/drawing/2014/main" id="{1B124EA7-4C53-48CA-8A9F-1B7A2E06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89" y="4537839"/>
            <a:ext cx="551025" cy="515040"/>
          </a:xfrm>
          <a:prstGeom prst="rect">
            <a:avLst/>
          </a:prstGeom>
        </p:spPr>
      </p:pic>
      <p:pic>
        <p:nvPicPr>
          <p:cNvPr id="74" name="OpenStack">
            <a:extLst>
              <a:ext uri="{FF2B5EF4-FFF2-40B4-BE49-F238E27FC236}">
                <a16:creationId xmlns:a16="http://schemas.microsoft.com/office/drawing/2014/main" id="{F76E186B-6C6C-408C-A6A8-9D1C4E775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99" y="4530061"/>
            <a:ext cx="463494" cy="493842"/>
          </a:xfrm>
          <a:prstGeom prst="rect">
            <a:avLst/>
          </a:prstGeom>
        </p:spPr>
      </p:pic>
      <p:pic>
        <p:nvPicPr>
          <p:cNvPr id="75" name="Linux">
            <a:extLst>
              <a:ext uri="{FF2B5EF4-FFF2-40B4-BE49-F238E27FC236}">
                <a16:creationId xmlns:a16="http://schemas.microsoft.com/office/drawing/2014/main" id="{3983C202-4A5C-4988-94DE-28E950AF5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699" y="3911212"/>
            <a:ext cx="470996" cy="539610"/>
          </a:xfrm>
          <a:prstGeom prst="rect">
            <a:avLst/>
          </a:prstGeom>
        </p:spPr>
      </p:pic>
      <p:sp>
        <p:nvSpPr>
          <p:cNvPr id="85" name="kubelet">
            <a:extLst>
              <a:ext uri="{FF2B5EF4-FFF2-40B4-BE49-F238E27FC236}">
                <a16:creationId xmlns:a16="http://schemas.microsoft.com/office/drawing/2014/main" id="{AE65B9C4-153B-4E7A-863E-B0A1ACE98E12}"/>
              </a:ext>
            </a:extLst>
          </p:cNvPr>
          <p:cNvSpPr/>
          <p:nvPr/>
        </p:nvSpPr>
        <p:spPr>
          <a:xfrm>
            <a:off x="6882769" y="1874489"/>
            <a:ext cx="1397419" cy="121916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</a:t>
            </a:r>
          </a:p>
        </p:txBody>
      </p:sp>
      <p:grpSp>
        <p:nvGrpSpPr>
          <p:cNvPr id="93" name="runtime">
            <a:extLst>
              <a:ext uri="{FF2B5EF4-FFF2-40B4-BE49-F238E27FC236}">
                <a16:creationId xmlns:a16="http://schemas.microsoft.com/office/drawing/2014/main" id="{DB855440-087E-4D6E-9BEC-E50A04E3984A}"/>
              </a:ext>
            </a:extLst>
          </p:cNvPr>
          <p:cNvGrpSpPr/>
          <p:nvPr/>
        </p:nvGrpSpPr>
        <p:grpSpPr>
          <a:xfrm>
            <a:off x="8470027" y="1874489"/>
            <a:ext cx="1397419" cy="1219163"/>
            <a:chOff x="5041027" y="1668592"/>
            <a:chExt cx="1397419" cy="121916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D6BF4AC-740E-44AA-A2C5-4D09404399FF}"/>
                </a:ext>
              </a:extLst>
            </p:cNvPr>
            <p:cNvSpPr/>
            <p:nvPr/>
          </p:nvSpPr>
          <p:spPr>
            <a:xfrm>
              <a:off x="5041027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CE2C77E0-2E49-4C90-B97D-8B82099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337" y="1965884"/>
              <a:ext cx="1319463" cy="624916"/>
            </a:xfrm>
            <a:prstGeom prst="rect">
              <a:avLst/>
            </a:prstGeom>
          </p:spPr>
        </p:pic>
      </p:grpSp>
      <p:grpSp>
        <p:nvGrpSpPr>
          <p:cNvPr id="92" name="kube-proxy">
            <a:extLst>
              <a:ext uri="{FF2B5EF4-FFF2-40B4-BE49-F238E27FC236}">
                <a16:creationId xmlns:a16="http://schemas.microsoft.com/office/drawing/2014/main" id="{12DEEAA0-AF76-4E3D-8A1F-0CEB9B6AE512}"/>
              </a:ext>
            </a:extLst>
          </p:cNvPr>
          <p:cNvGrpSpPr/>
          <p:nvPr/>
        </p:nvGrpSpPr>
        <p:grpSpPr>
          <a:xfrm>
            <a:off x="10057286" y="1874489"/>
            <a:ext cx="1397419" cy="1219163"/>
            <a:chOff x="6628286" y="1668592"/>
            <a:chExt cx="1397419" cy="121916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974AF4-8292-46BE-861E-D3A9E1CC477E}"/>
                </a:ext>
              </a:extLst>
            </p:cNvPr>
            <p:cNvSpPr/>
            <p:nvPr/>
          </p:nvSpPr>
          <p:spPr>
            <a:xfrm>
              <a:off x="6628286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65BC0D7-871E-4504-BDBD-7AB236AE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71023" y="1723396"/>
              <a:ext cx="1111944" cy="1109553"/>
            </a:xfrm>
            <a:prstGeom prst="rect">
              <a:avLst/>
            </a:prstGeom>
          </p:spPr>
        </p:pic>
      </p:grpSp>
      <p:sp>
        <p:nvSpPr>
          <p:cNvPr id="21" name="kubelet">
            <a:extLst>
              <a:ext uri="{FF2B5EF4-FFF2-40B4-BE49-F238E27FC236}">
                <a16:creationId xmlns:a16="http://schemas.microsoft.com/office/drawing/2014/main" id="{E06CD8DD-F5DD-406C-B7A6-12B2E29C40A5}"/>
              </a:ext>
            </a:extLst>
          </p:cNvPr>
          <p:cNvSpPr/>
          <p:nvPr/>
        </p:nvSpPr>
        <p:spPr>
          <a:xfrm>
            <a:off x="304800" y="304800"/>
            <a:ext cx="1397419" cy="1219163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326DE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4162B-9F5C-4155-B22E-F2FE5200C20D}"/>
              </a:ext>
            </a:extLst>
          </p:cNvPr>
          <p:cNvSpPr txBox="1"/>
          <p:nvPr/>
        </p:nvSpPr>
        <p:spPr>
          <a:xfrm>
            <a:off x="348653" y="1635948"/>
            <a:ext cx="64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kubelet</a:t>
            </a:r>
            <a:endParaRPr lang="en-US" sz="4000" baseline="300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197E2-3F67-47C8-80C6-3C918B0C591A}"/>
              </a:ext>
            </a:extLst>
          </p:cNvPr>
          <p:cNvSpPr txBox="1"/>
          <p:nvPr/>
        </p:nvSpPr>
        <p:spPr>
          <a:xfrm>
            <a:off x="351281" y="2397948"/>
            <a:ext cx="6326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에이전트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 사실상의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K8s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클러스터에 호스트를 노드로 등록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작업 할당을 위해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감시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리포팅 채널 유지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인스턴스화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 작업을 수행할 수 없거나 잘못된 경우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에게 보고하고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제어 영역이 어떤 작업을 할지 결정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Node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실패하면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은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재시작하거나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다른 노드를 찾지 않고 단순히 상태만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Master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에게 보고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상태를 확인할 수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:10255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포트에서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엔드포인트를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노출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는 하나 이상의 컨테이너를 함께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패키징하여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단일 유닛으로 배포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83CA25-AC12-4317-9A7B-70297AD03EA9}"/>
              </a:ext>
            </a:extLst>
          </p:cNvPr>
          <p:cNvGrpSpPr/>
          <p:nvPr/>
        </p:nvGrpSpPr>
        <p:grpSpPr>
          <a:xfrm>
            <a:off x="5658497" y="5486400"/>
            <a:ext cx="5919060" cy="1219200"/>
            <a:chOff x="5658497" y="5486400"/>
            <a:chExt cx="5619103" cy="12192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648359-601D-4F5B-8A7D-7B31B141017B}"/>
                </a:ext>
              </a:extLst>
            </p:cNvPr>
            <p:cNvSpPr/>
            <p:nvPr/>
          </p:nvSpPr>
          <p:spPr>
            <a:xfrm>
              <a:off x="7195873" y="5486400"/>
              <a:ext cx="40817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/spec :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실행 중인 노드에 대한 정보를 제공</a:t>
              </a:r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D8FD96-07CE-4C95-975C-8310E478C1A4}"/>
                </a:ext>
              </a:extLst>
            </p:cNvPr>
            <p:cNvSpPr/>
            <p:nvPr/>
          </p:nvSpPr>
          <p:spPr>
            <a:xfrm>
              <a:off x="7195873" y="5911334"/>
              <a:ext cx="40817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/healthz :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엔드포인트의 상태 확인</a:t>
              </a:r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BED42-0C95-4157-BABD-6B112081876A}"/>
                </a:ext>
              </a:extLst>
            </p:cNvPr>
            <p:cNvSpPr/>
            <p:nvPr/>
          </p:nvSpPr>
          <p:spPr>
            <a:xfrm>
              <a:off x="7195873" y="6336268"/>
              <a:ext cx="40817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/pods :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실행 중인 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 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표시</a:t>
              </a:r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729B31-9AFA-4318-869C-DABF6B884031}"/>
                </a:ext>
              </a:extLst>
            </p:cNvPr>
            <p:cNvSpPr/>
            <p:nvPr/>
          </p:nvSpPr>
          <p:spPr>
            <a:xfrm>
              <a:off x="5658497" y="5819983"/>
              <a:ext cx="11933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endpoint</a:t>
              </a:r>
              <a:endParaRPr 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58385900-2AEC-4FAC-AA27-BB2644DA530A}"/>
                </a:ext>
              </a:extLst>
            </p:cNvPr>
            <p:cNvSpPr/>
            <p:nvPr/>
          </p:nvSpPr>
          <p:spPr>
            <a:xfrm>
              <a:off x="6873607" y="5616952"/>
              <a:ext cx="255451" cy="1034534"/>
            </a:xfrm>
            <a:prstGeom prst="leftBrace">
              <a:avLst>
                <a:gd name="adj1" fmla="val 74164"/>
                <a:gd name="adj2" fmla="val 40856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8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21" grpId="0" animBg="1"/>
      <p:bldP spid="25" grpId="0"/>
      <p:bldP spid="2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E0D701-89B9-4E3E-BCFB-7912784ABD18}"/>
              </a:ext>
            </a:extLst>
          </p:cNvPr>
          <p:cNvSpPr/>
          <p:nvPr/>
        </p:nvSpPr>
        <p:spPr>
          <a:xfrm>
            <a:off x="6781802" y="891697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12AF5F2-1EB8-49BE-A94A-9E5DFD2B006F}"/>
              </a:ext>
            </a:extLst>
          </p:cNvPr>
          <p:cNvSpPr/>
          <p:nvPr/>
        </p:nvSpPr>
        <p:spPr>
          <a:xfrm>
            <a:off x="6781801" y="3863497"/>
            <a:ext cx="4795756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D8081BC-9CE0-4E28-B025-0956AF76FFD9}"/>
              </a:ext>
            </a:extLst>
          </p:cNvPr>
          <p:cNvSpPr/>
          <p:nvPr/>
        </p:nvSpPr>
        <p:spPr>
          <a:xfrm>
            <a:off x="6781800" y="4473097"/>
            <a:ext cx="4795757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A8B61E-563A-4BAF-9B9A-D334C65DA012}"/>
              </a:ext>
            </a:extLst>
          </p:cNvPr>
          <p:cNvSpPr txBox="1"/>
          <p:nvPr/>
        </p:nvSpPr>
        <p:spPr>
          <a:xfrm>
            <a:off x="7513138" y="1035947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Node</a:t>
            </a:r>
          </a:p>
        </p:txBody>
      </p:sp>
      <p:sp>
        <p:nvSpPr>
          <p:cNvPr id="69" name="Linux">
            <a:extLst>
              <a:ext uri="{FF2B5EF4-FFF2-40B4-BE49-F238E27FC236}">
                <a16:creationId xmlns:a16="http://schemas.microsoft.com/office/drawing/2014/main" id="{57710C9F-1FCE-4880-B87F-9EB3AD5AEB56}"/>
              </a:ext>
            </a:extLst>
          </p:cNvPr>
          <p:cNvSpPr txBox="1"/>
          <p:nvPr/>
        </p:nvSpPr>
        <p:spPr>
          <a:xfrm>
            <a:off x="7359005" y="3974368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70" name="Baremetal2">
            <a:extLst>
              <a:ext uri="{FF2B5EF4-FFF2-40B4-BE49-F238E27FC236}">
                <a16:creationId xmlns:a16="http://schemas.microsoft.com/office/drawing/2014/main" id="{29EF24AB-85E8-4477-9BFE-FEFB3216AF51}"/>
              </a:ext>
            </a:extLst>
          </p:cNvPr>
          <p:cNvSpPr txBox="1"/>
          <p:nvPr/>
        </p:nvSpPr>
        <p:spPr>
          <a:xfrm>
            <a:off x="6929357" y="4610693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71" name="Cloud">
            <a:extLst>
              <a:ext uri="{FF2B5EF4-FFF2-40B4-BE49-F238E27FC236}">
                <a16:creationId xmlns:a16="http://schemas.microsoft.com/office/drawing/2014/main" id="{BB015796-8B26-4748-8D42-A198957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45" y="4520506"/>
            <a:ext cx="934650" cy="528960"/>
          </a:xfrm>
          <a:prstGeom prst="rect">
            <a:avLst/>
          </a:prstGeom>
        </p:spPr>
      </p:pic>
      <p:pic>
        <p:nvPicPr>
          <p:cNvPr id="72" name="Kubernetes">
            <a:extLst>
              <a:ext uri="{FF2B5EF4-FFF2-40B4-BE49-F238E27FC236}">
                <a16:creationId xmlns:a16="http://schemas.microsoft.com/office/drawing/2014/main" id="{45897890-1607-4227-8D38-5AB3DEE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70" y="902533"/>
            <a:ext cx="707987" cy="677629"/>
          </a:xfrm>
          <a:prstGeom prst="rect">
            <a:avLst/>
          </a:prstGeom>
        </p:spPr>
      </p:pic>
      <p:pic>
        <p:nvPicPr>
          <p:cNvPr id="73" name="VM">
            <a:extLst>
              <a:ext uri="{FF2B5EF4-FFF2-40B4-BE49-F238E27FC236}">
                <a16:creationId xmlns:a16="http://schemas.microsoft.com/office/drawing/2014/main" id="{1B124EA7-4C53-48CA-8A9F-1B7A2E06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89" y="4537839"/>
            <a:ext cx="551025" cy="515040"/>
          </a:xfrm>
          <a:prstGeom prst="rect">
            <a:avLst/>
          </a:prstGeom>
        </p:spPr>
      </p:pic>
      <p:pic>
        <p:nvPicPr>
          <p:cNvPr id="74" name="OpenStack">
            <a:extLst>
              <a:ext uri="{FF2B5EF4-FFF2-40B4-BE49-F238E27FC236}">
                <a16:creationId xmlns:a16="http://schemas.microsoft.com/office/drawing/2014/main" id="{F76E186B-6C6C-408C-A6A8-9D1C4E775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99" y="4530061"/>
            <a:ext cx="463494" cy="493842"/>
          </a:xfrm>
          <a:prstGeom prst="rect">
            <a:avLst/>
          </a:prstGeom>
        </p:spPr>
      </p:pic>
      <p:pic>
        <p:nvPicPr>
          <p:cNvPr id="75" name="Linux">
            <a:extLst>
              <a:ext uri="{FF2B5EF4-FFF2-40B4-BE49-F238E27FC236}">
                <a16:creationId xmlns:a16="http://schemas.microsoft.com/office/drawing/2014/main" id="{3983C202-4A5C-4988-94DE-28E950AF5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699" y="3911212"/>
            <a:ext cx="470996" cy="539610"/>
          </a:xfrm>
          <a:prstGeom prst="rect">
            <a:avLst/>
          </a:prstGeom>
        </p:spPr>
      </p:pic>
      <p:sp>
        <p:nvSpPr>
          <p:cNvPr id="85" name="kubelet">
            <a:extLst>
              <a:ext uri="{FF2B5EF4-FFF2-40B4-BE49-F238E27FC236}">
                <a16:creationId xmlns:a16="http://schemas.microsoft.com/office/drawing/2014/main" id="{AE65B9C4-153B-4E7A-863E-B0A1ACE98E12}"/>
              </a:ext>
            </a:extLst>
          </p:cNvPr>
          <p:cNvSpPr/>
          <p:nvPr/>
        </p:nvSpPr>
        <p:spPr>
          <a:xfrm>
            <a:off x="6882769" y="1874489"/>
            <a:ext cx="1397419" cy="121916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</a:t>
            </a:r>
          </a:p>
        </p:txBody>
      </p:sp>
      <p:grpSp>
        <p:nvGrpSpPr>
          <p:cNvPr id="93" name="runtime">
            <a:extLst>
              <a:ext uri="{FF2B5EF4-FFF2-40B4-BE49-F238E27FC236}">
                <a16:creationId xmlns:a16="http://schemas.microsoft.com/office/drawing/2014/main" id="{DB855440-087E-4D6E-9BEC-E50A04E3984A}"/>
              </a:ext>
            </a:extLst>
          </p:cNvPr>
          <p:cNvGrpSpPr/>
          <p:nvPr/>
        </p:nvGrpSpPr>
        <p:grpSpPr>
          <a:xfrm>
            <a:off x="8470027" y="1874489"/>
            <a:ext cx="1397419" cy="1219163"/>
            <a:chOff x="5041027" y="1668592"/>
            <a:chExt cx="1397419" cy="121916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D6BF4AC-740E-44AA-A2C5-4D09404399FF}"/>
                </a:ext>
              </a:extLst>
            </p:cNvPr>
            <p:cNvSpPr/>
            <p:nvPr/>
          </p:nvSpPr>
          <p:spPr>
            <a:xfrm>
              <a:off x="5041027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CE2C77E0-2E49-4C90-B97D-8B82099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337" y="1965884"/>
              <a:ext cx="1319463" cy="624916"/>
            </a:xfrm>
            <a:prstGeom prst="rect">
              <a:avLst/>
            </a:prstGeom>
          </p:spPr>
        </p:pic>
      </p:grpSp>
      <p:grpSp>
        <p:nvGrpSpPr>
          <p:cNvPr id="92" name="kube-proxy">
            <a:extLst>
              <a:ext uri="{FF2B5EF4-FFF2-40B4-BE49-F238E27FC236}">
                <a16:creationId xmlns:a16="http://schemas.microsoft.com/office/drawing/2014/main" id="{12DEEAA0-AF76-4E3D-8A1F-0CEB9B6AE512}"/>
              </a:ext>
            </a:extLst>
          </p:cNvPr>
          <p:cNvGrpSpPr/>
          <p:nvPr/>
        </p:nvGrpSpPr>
        <p:grpSpPr>
          <a:xfrm>
            <a:off x="10057286" y="1874489"/>
            <a:ext cx="1397419" cy="1219163"/>
            <a:chOff x="6628286" y="1668592"/>
            <a:chExt cx="1397419" cy="121916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974AF4-8292-46BE-861E-D3A9E1CC477E}"/>
                </a:ext>
              </a:extLst>
            </p:cNvPr>
            <p:cNvSpPr/>
            <p:nvPr/>
          </p:nvSpPr>
          <p:spPr>
            <a:xfrm>
              <a:off x="6628286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65BC0D7-871E-4504-BDBD-7AB236AE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71023" y="1723396"/>
              <a:ext cx="1111944" cy="110955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84162B-9F5C-4155-B22E-F2FE5200C20D}"/>
              </a:ext>
            </a:extLst>
          </p:cNvPr>
          <p:cNvSpPr txBox="1"/>
          <p:nvPr/>
        </p:nvSpPr>
        <p:spPr>
          <a:xfrm>
            <a:off x="348653" y="1635948"/>
            <a:ext cx="64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컨테이너 엔진</a:t>
            </a:r>
            <a:endParaRPr lang="en-US" sz="4000" baseline="30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197E2-3F67-47C8-80C6-3C918B0C591A}"/>
              </a:ext>
            </a:extLst>
          </p:cNvPr>
          <p:cNvSpPr txBox="1"/>
          <p:nvPr/>
        </p:nvSpPr>
        <p:spPr>
          <a:xfrm>
            <a:off x="351281" y="2397948"/>
            <a:ext cx="6326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내부에 컨테이너가 있기 때문에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은 컨테이너 관리 작업을 위해 컨테이너 런타임과 함께 작동해야 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이미지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pulling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컨테이너 시작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중지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…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Pluggable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일반적으로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Docker: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네이티브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Docker API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rkt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사용할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CE9EAF-4B0E-4BC8-9211-799CAF805FAC}"/>
              </a:ext>
            </a:extLst>
          </p:cNvPr>
          <p:cNvGrpSpPr/>
          <p:nvPr/>
        </p:nvGrpSpPr>
        <p:grpSpPr>
          <a:xfrm>
            <a:off x="304800" y="304800"/>
            <a:ext cx="1397419" cy="1219163"/>
            <a:chOff x="304800" y="304800"/>
            <a:chExt cx="1397419" cy="1219163"/>
          </a:xfrm>
        </p:grpSpPr>
        <p:sp>
          <p:nvSpPr>
            <p:cNvPr id="21" name="kubelet">
              <a:extLst>
                <a:ext uri="{FF2B5EF4-FFF2-40B4-BE49-F238E27FC236}">
                  <a16:creationId xmlns:a16="http://schemas.microsoft.com/office/drawing/2014/main" id="{E06CD8DD-F5DD-406C-B7A6-12B2E29C40A5}"/>
                </a:ext>
              </a:extLst>
            </p:cNvPr>
            <p:cNvSpPr/>
            <p:nvPr/>
          </p:nvSpPr>
          <p:spPr>
            <a:xfrm>
              <a:off x="304800" y="304800"/>
              <a:ext cx="1397419" cy="1219163"/>
            </a:xfrm>
            <a:prstGeom prst="roundRect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solidFill>
                  <a:srgbClr val="326DE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30" name="Picture 9">
              <a:extLst>
                <a:ext uri="{FF2B5EF4-FFF2-40B4-BE49-F238E27FC236}">
                  <a16:creationId xmlns:a16="http://schemas.microsoft.com/office/drawing/2014/main" id="{A655E3C4-1FD4-4040-A07A-98459533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00008"/>
              <a:ext cx="1327550" cy="628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4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E0D701-89B9-4E3E-BCFB-7912784ABD18}"/>
              </a:ext>
            </a:extLst>
          </p:cNvPr>
          <p:cNvSpPr/>
          <p:nvPr/>
        </p:nvSpPr>
        <p:spPr>
          <a:xfrm>
            <a:off x="6781802" y="891697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12AF5F2-1EB8-49BE-A94A-9E5DFD2B006F}"/>
              </a:ext>
            </a:extLst>
          </p:cNvPr>
          <p:cNvSpPr/>
          <p:nvPr/>
        </p:nvSpPr>
        <p:spPr>
          <a:xfrm>
            <a:off x="6781801" y="3863497"/>
            <a:ext cx="4795756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D8081BC-9CE0-4E28-B025-0956AF76FFD9}"/>
              </a:ext>
            </a:extLst>
          </p:cNvPr>
          <p:cNvSpPr/>
          <p:nvPr/>
        </p:nvSpPr>
        <p:spPr>
          <a:xfrm>
            <a:off x="6781800" y="4473097"/>
            <a:ext cx="4795757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A8B61E-563A-4BAF-9B9A-D334C65DA012}"/>
              </a:ext>
            </a:extLst>
          </p:cNvPr>
          <p:cNvSpPr txBox="1"/>
          <p:nvPr/>
        </p:nvSpPr>
        <p:spPr>
          <a:xfrm>
            <a:off x="7513138" y="1035947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Node</a:t>
            </a:r>
          </a:p>
        </p:txBody>
      </p:sp>
      <p:sp>
        <p:nvSpPr>
          <p:cNvPr id="69" name="Linux">
            <a:extLst>
              <a:ext uri="{FF2B5EF4-FFF2-40B4-BE49-F238E27FC236}">
                <a16:creationId xmlns:a16="http://schemas.microsoft.com/office/drawing/2014/main" id="{57710C9F-1FCE-4880-B87F-9EB3AD5AEB56}"/>
              </a:ext>
            </a:extLst>
          </p:cNvPr>
          <p:cNvSpPr txBox="1"/>
          <p:nvPr/>
        </p:nvSpPr>
        <p:spPr>
          <a:xfrm>
            <a:off x="7359005" y="3974368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sp>
        <p:nvSpPr>
          <p:cNvPr id="70" name="Baremetal2">
            <a:extLst>
              <a:ext uri="{FF2B5EF4-FFF2-40B4-BE49-F238E27FC236}">
                <a16:creationId xmlns:a16="http://schemas.microsoft.com/office/drawing/2014/main" id="{29EF24AB-85E8-4477-9BFE-FEFB3216AF51}"/>
              </a:ext>
            </a:extLst>
          </p:cNvPr>
          <p:cNvSpPr txBox="1"/>
          <p:nvPr/>
        </p:nvSpPr>
        <p:spPr>
          <a:xfrm>
            <a:off x="6929357" y="4610693"/>
            <a:ext cx="54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BM</a:t>
            </a:r>
          </a:p>
        </p:txBody>
      </p:sp>
      <p:pic>
        <p:nvPicPr>
          <p:cNvPr id="71" name="Cloud">
            <a:extLst>
              <a:ext uri="{FF2B5EF4-FFF2-40B4-BE49-F238E27FC236}">
                <a16:creationId xmlns:a16="http://schemas.microsoft.com/office/drawing/2014/main" id="{BB015796-8B26-4748-8D42-A198957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45" y="4520506"/>
            <a:ext cx="934650" cy="528960"/>
          </a:xfrm>
          <a:prstGeom prst="rect">
            <a:avLst/>
          </a:prstGeom>
        </p:spPr>
      </p:pic>
      <p:pic>
        <p:nvPicPr>
          <p:cNvPr id="72" name="Kubernetes">
            <a:extLst>
              <a:ext uri="{FF2B5EF4-FFF2-40B4-BE49-F238E27FC236}">
                <a16:creationId xmlns:a16="http://schemas.microsoft.com/office/drawing/2014/main" id="{45897890-1607-4227-8D38-5AB3DEE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70" y="902533"/>
            <a:ext cx="707987" cy="677629"/>
          </a:xfrm>
          <a:prstGeom prst="rect">
            <a:avLst/>
          </a:prstGeom>
        </p:spPr>
      </p:pic>
      <p:pic>
        <p:nvPicPr>
          <p:cNvPr id="73" name="VM">
            <a:extLst>
              <a:ext uri="{FF2B5EF4-FFF2-40B4-BE49-F238E27FC236}">
                <a16:creationId xmlns:a16="http://schemas.microsoft.com/office/drawing/2014/main" id="{1B124EA7-4C53-48CA-8A9F-1B7A2E06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89" y="4537839"/>
            <a:ext cx="551025" cy="515040"/>
          </a:xfrm>
          <a:prstGeom prst="rect">
            <a:avLst/>
          </a:prstGeom>
        </p:spPr>
      </p:pic>
      <p:pic>
        <p:nvPicPr>
          <p:cNvPr id="74" name="OpenStack">
            <a:extLst>
              <a:ext uri="{FF2B5EF4-FFF2-40B4-BE49-F238E27FC236}">
                <a16:creationId xmlns:a16="http://schemas.microsoft.com/office/drawing/2014/main" id="{F76E186B-6C6C-408C-A6A8-9D1C4E775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99" y="4530061"/>
            <a:ext cx="463494" cy="493842"/>
          </a:xfrm>
          <a:prstGeom prst="rect">
            <a:avLst/>
          </a:prstGeom>
        </p:spPr>
      </p:pic>
      <p:pic>
        <p:nvPicPr>
          <p:cNvPr id="75" name="Linux">
            <a:extLst>
              <a:ext uri="{FF2B5EF4-FFF2-40B4-BE49-F238E27FC236}">
                <a16:creationId xmlns:a16="http://schemas.microsoft.com/office/drawing/2014/main" id="{3983C202-4A5C-4988-94DE-28E950AF5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699" y="3911212"/>
            <a:ext cx="470996" cy="539610"/>
          </a:xfrm>
          <a:prstGeom prst="rect">
            <a:avLst/>
          </a:prstGeom>
        </p:spPr>
      </p:pic>
      <p:sp>
        <p:nvSpPr>
          <p:cNvPr id="85" name="kubelet">
            <a:extLst>
              <a:ext uri="{FF2B5EF4-FFF2-40B4-BE49-F238E27FC236}">
                <a16:creationId xmlns:a16="http://schemas.microsoft.com/office/drawing/2014/main" id="{AE65B9C4-153B-4E7A-863E-B0A1ACE98E12}"/>
              </a:ext>
            </a:extLst>
          </p:cNvPr>
          <p:cNvSpPr/>
          <p:nvPr/>
        </p:nvSpPr>
        <p:spPr>
          <a:xfrm>
            <a:off x="6882769" y="1874489"/>
            <a:ext cx="1397419" cy="121916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</a:t>
            </a:r>
          </a:p>
        </p:txBody>
      </p:sp>
      <p:grpSp>
        <p:nvGrpSpPr>
          <p:cNvPr id="93" name="runtime">
            <a:extLst>
              <a:ext uri="{FF2B5EF4-FFF2-40B4-BE49-F238E27FC236}">
                <a16:creationId xmlns:a16="http://schemas.microsoft.com/office/drawing/2014/main" id="{DB855440-087E-4D6E-9BEC-E50A04E3984A}"/>
              </a:ext>
            </a:extLst>
          </p:cNvPr>
          <p:cNvGrpSpPr/>
          <p:nvPr/>
        </p:nvGrpSpPr>
        <p:grpSpPr>
          <a:xfrm>
            <a:off x="8470027" y="1874489"/>
            <a:ext cx="1397419" cy="1219163"/>
            <a:chOff x="5041027" y="1668592"/>
            <a:chExt cx="1397419" cy="121916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D6BF4AC-740E-44AA-A2C5-4D09404399FF}"/>
                </a:ext>
              </a:extLst>
            </p:cNvPr>
            <p:cNvSpPr/>
            <p:nvPr/>
          </p:nvSpPr>
          <p:spPr>
            <a:xfrm>
              <a:off x="5041027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CE2C77E0-2E49-4C90-B97D-8B82099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337" y="1965884"/>
              <a:ext cx="1319463" cy="624916"/>
            </a:xfrm>
            <a:prstGeom prst="rect">
              <a:avLst/>
            </a:prstGeom>
          </p:spPr>
        </p:pic>
      </p:grpSp>
      <p:grpSp>
        <p:nvGrpSpPr>
          <p:cNvPr id="92" name="kube-proxy">
            <a:extLst>
              <a:ext uri="{FF2B5EF4-FFF2-40B4-BE49-F238E27FC236}">
                <a16:creationId xmlns:a16="http://schemas.microsoft.com/office/drawing/2014/main" id="{12DEEAA0-AF76-4E3D-8A1F-0CEB9B6AE512}"/>
              </a:ext>
            </a:extLst>
          </p:cNvPr>
          <p:cNvGrpSpPr/>
          <p:nvPr/>
        </p:nvGrpSpPr>
        <p:grpSpPr>
          <a:xfrm>
            <a:off x="10057286" y="1874489"/>
            <a:ext cx="1397419" cy="1219163"/>
            <a:chOff x="6628286" y="1668592"/>
            <a:chExt cx="1397419" cy="121916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974AF4-8292-46BE-861E-D3A9E1CC477E}"/>
                </a:ext>
              </a:extLst>
            </p:cNvPr>
            <p:cNvSpPr/>
            <p:nvPr/>
          </p:nvSpPr>
          <p:spPr>
            <a:xfrm>
              <a:off x="6628286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65BC0D7-871E-4504-BDBD-7AB236AE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71023" y="1723396"/>
              <a:ext cx="1111944" cy="110955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84162B-9F5C-4155-B22E-F2FE5200C20D}"/>
              </a:ext>
            </a:extLst>
          </p:cNvPr>
          <p:cNvSpPr txBox="1"/>
          <p:nvPr/>
        </p:nvSpPr>
        <p:spPr>
          <a:xfrm>
            <a:off x="348653" y="1635948"/>
            <a:ext cx="64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-proxy</a:t>
            </a:r>
            <a:endParaRPr lang="en-US" sz="4000" baseline="300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7197E2-3F67-47C8-80C6-3C918B0C591A}"/>
              </a:ext>
            </a:extLst>
          </p:cNvPr>
          <p:cNvSpPr txBox="1"/>
          <p:nvPr/>
        </p:nvSpPr>
        <p:spPr>
          <a:xfrm>
            <a:off x="304800" y="2397948"/>
            <a:ext cx="638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네트워킹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: Node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네트워크 브레인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주소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모든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고유한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주소를 가짐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(pod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당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모든 컨테이너는 단일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주소를 공유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내의 개별 컨테이너를 처리하려면 포트 등을 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-proxy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경량의 로드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밸런싱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역할을 수행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service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모든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간 로드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밸런싱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service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여러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단일 네트워크 주소 뒤에 숨길 수 있는 방법임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2E47FC-86A3-4E3A-9D72-FB1DBD50F25E}"/>
              </a:ext>
            </a:extLst>
          </p:cNvPr>
          <p:cNvGrpSpPr/>
          <p:nvPr/>
        </p:nvGrpSpPr>
        <p:grpSpPr>
          <a:xfrm>
            <a:off x="304800" y="304800"/>
            <a:ext cx="1397419" cy="1219163"/>
            <a:chOff x="304800" y="304800"/>
            <a:chExt cx="1397419" cy="1219163"/>
          </a:xfrm>
        </p:grpSpPr>
        <p:sp>
          <p:nvSpPr>
            <p:cNvPr id="21" name="kubelet">
              <a:extLst>
                <a:ext uri="{FF2B5EF4-FFF2-40B4-BE49-F238E27FC236}">
                  <a16:creationId xmlns:a16="http://schemas.microsoft.com/office/drawing/2014/main" id="{E06CD8DD-F5DD-406C-B7A6-12B2E29C40A5}"/>
                </a:ext>
              </a:extLst>
            </p:cNvPr>
            <p:cNvSpPr/>
            <p:nvPr/>
          </p:nvSpPr>
          <p:spPr>
            <a:xfrm>
              <a:off x="304800" y="304800"/>
              <a:ext cx="1397419" cy="1219163"/>
            </a:xfrm>
            <a:prstGeom prst="roundRect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solidFill>
                  <a:srgbClr val="326DE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843EB7-3D05-4703-A3E4-3BAED562B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469" y="314754"/>
              <a:ext cx="1170080" cy="1167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7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ervice">
            <a:extLst>
              <a:ext uri="{FF2B5EF4-FFF2-40B4-BE49-F238E27FC236}">
                <a16:creationId xmlns:a16="http://schemas.microsoft.com/office/drawing/2014/main" id="{EF7D38D2-1DC1-4EC7-8785-569D678450A8}"/>
              </a:ext>
            </a:extLst>
          </p:cNvPr>
          <p:cNvGrpSpPr/>
          <p:nvPr/>
        </p:nvGrpSpPr>
        <p:grpSpPr>
          <a:xfrm>
            <a:off x="4724400" y="2700754"/>
            <a:ext cx="2590800" cy="1109246"/>
            <a:chOff x="4800600" y="2167354"/>
            <a:chExt cx="2590800" cy="110924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8287E30-A60F-4B47-829A-94FD5AC127F4}"/>
                </a:ext>
              </a:extLst>
            </p:cNvPr>
            <p:cNvSpPr/>
            <p:nvPr/>
          </p:nvSpPr>
          <p:spPr>
            <a:xfrm>
              <a:off x="4800600" y="2167354"/>
              <a:ext cx="2590800" cy="1109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FD4281C-5EA6-4626-A6E8-B541B37A8B75}"/>
                </a:ext>
              </a:extLst>
            </p:cNvPr>
            <p:cNvSpPr/>
            <p:nvPr/>
          </p:nvSpPr>
          <p:spPr>
            <a:xfrm>
              <a:off x="4800600" y="2167354"/>
              <a:ext cx="1143000" cy="3472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Service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8D2E897-34DE-4C72-B595-A75A3CF713A8}"/>
                </a:ext>
              </a:extLst>
            </p:cNvPr>
            <p:cNvSpPr/>
            <p:nvPr/>
          </p:nvSpPr>
          <p:spPr>
            <a:xfrm>
              <a:off x="4876801" y="2554069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IP: 10.0.0.60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DNS: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db.myservice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5" name="backend3">
            <a:extLst>
              <a:ext uri="{FF2B5EF4-FFF2-40B4-BE49-F238E27FC236}">
                <a16:creationId xmlns:a16="http://schemas.microsoft.com/office/drawing/2014/main" id="{AFEB4EBF-AABC-4791-90F3-84CE34E20915}"/>
              </a:ext>
            </a:extLst>
          </p:cNvPr>
          <p:cNvGrpSpPr/>
          <p:nvPr/>
        </p:nvGrpSpPr>
        <p:grpSpPr>
          <a:xfrm>
            <a:off x="7471147" y="5176267"/>
            <a:ext cx="1980843" cy="779914"/>
            <a:chOff x="992777" y="1526148"/>
            <a:chExt cx="1980843" cy="77991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DFE229E-FEB5-45E6-9BCD-8F7D80BE0D17}"/>
                </a:ext>
              </a:extLst>
            </p:cNvPr>
            <p:cNvSpPr/>
            <p:nvPr/>
          </p:nvSpPr>
          <p:spPr>
            <a:xfrm>
              <a:off x="992777" y="1526148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CC6F77E-4792-4527-8BB7-5CBAA6CF5C5A}"/>
                </a:ext>
              </a:extLst>
            </p:cNvPr>
            <p:cNvSpPr/>
            <p:nvPr/>
          </p:nvSpPr>
          <p:spPr>
            <a:xfrm>
              <a:off x="992777" y="1526148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F93F6C6C-9567-42CD-87CA-CE4354C6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760" y="1828800"/>
              <a:ext cx="864870" cy="312420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6D75F89-1EDE-4B13-9F13-7C69D6CE1E55}"/>
                </a:ext>
              </a:extLst>
            </p:cNvPr>
            <p:cNvSpPr/>
            <p:nvPr/>
          </p:nvSpPr>
          <p:spPr>
            <a:xfrm>
              <a:off x="1917369" y="1828800"/>
              <a:ext cx="1056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back-end</a:t>
              </a:r>
            </a:p>
          </p:txBody>
        </p:sp>
      </p:grpSp>
      <p:grpSp>
        <p:nvGrpSpPr>
          <p:cNvPr id="40" name="backend2">
            <a:extLst>
              <a:ext uri="{FF2B5EF4-FFF2-40B4-BE49-F238E27FC236}">
                <a16:creationId xmlns:a16="http://schemas.microsoft.com/office/drawing/2014/main" id="{37547DB7-493B-4E06-86A4-70E3612E6719}"/>
              </a:ext>
            </a:extLst>
          </p:cNvPr>
          <p:cNvGrpSpPr/>
          <p:nvPr/>
        </p:nvGrpSpPr>
        <p:grpSpPr>
          <a:xfrm>
            <a:off x="5038791" y="5176267"/>
            <a:ext cx="1980843" cy="779914"/>
            <a:chOff x="992777" y="1526148"/>
            <a:chExt cx="1980843" cy="77991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C28127B-93BB-465C-8397-2110C75695D0}"/>
                </a:ext>
              </a:extLst>
            </p:cNvPr>
            <p:cNvSpPr/>
            <p:nvPr/>
          </p:nvSpPr>
          <p:spPr>
            <a:xfrm>
              <a:off x="992777" y="1526148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E5FA9DA-0C78-421B-A09E-FB9A07D6D945}"/>
                </a:ext>
              </a:extLst>
            </p:cNvPr>
            <p:cNvSpPr/>
            <p:nvPr/>
          </p:nvSpPr>
          <p:spPr>
            <a:xfrm>
              <a:off x="992777" y="1526148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9D9E236-6994-4228-B3D8-BA39277F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760" y="1828800"/>
              <a:ext cx="864870" cy="31242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6A3EA6-6177-4B7E-8294-16ADDEC65D69}"/>
                </a:ext>
              </a:extLst>
            </p:cNvPr>
            <p:cNvSpPr/>
            <p:nvPr/>
          </p:nvSpPr>
          <p:spPr>
            <a:xfrm>
              <a:off x="1917369" y="1828800"/>
              <a:ext cx="1056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back-end</a:t>
              </a:r>
            </a:p>
          </p:txBody>
        </p:sp>
      </p:grpSp>
      <p:grpSp>
        <p:nvGrpSpPr>
          <p:cNvPr id="6" name="backend1">
            <a:extLst>
              <a:ext uri="{FF2B5EF4-FFF2-40B4-BE49-F238E27FC236}">
                <a16:creationId xmlns:a16="http://schemas.microsoft.com/office/drawing/2014/main" id="{3D80D384-024F-4A33-81CC-5AE416909959}"/>
              </a:ext>
            </a:extLst>
          </p:cNvPr>
          <p:cNvGrpSpPr/>
          <p:nvPr/>
        </p:nvGrpSpPr>
        <p:grpSpPr>
          <a:xfrm>
            <a:off x="2608612" y="5176267"/>
            <a:ext cx="1980843" cy="779914"/>
            <a:chOff x="992777" y="1526148"/>
            <a:chExt cx="1980843" cy="77991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0A303FC-5D70-403B-9DBF-4000023FD080}"/>
                </a:ext>
              </a:extLst>
            </p:cNvPr>
            <p:cNvSpPr/>
            <p:nvPr/>
          </p:nvSpPr>
          <p:spPr>
            <a:xfrm>
              <a:off x="992777" y="1526148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313B9A7-0D82-4B70-98CE-222DA6482388}"/>
                </a:ext>
              </a:extLst>
            </p:cNvPr>
            <p:cNvSpPr/>
            <p:nvPr/>
          </p:nvSpPr>
          <p:spPr>
            <a:xfrm>
              <a:off x="992777" y="1526148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F8E457B-AE07-4E97-ADA5-F6AB7729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760" y="1828800"/>
              <a:ext cx="864870" cy="31242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534B85-F652-4864-81C7-E81769BE2900}"/>
                </a:ext>
              </a:extLst>
            </p:cNvPr>
            <p:cNvSpPr/>
            <p:nvPr/>
          </p:nvSpPr>
          <p:spPr>
            <a:xfrm>
              <a:off x="1917369" y="1828800"/>
              <a:ext cx="1056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back-end</a:t>
              </a:r>
            </a:p>
          </p:txBody>
        </p:sp>
      </p:grpSp>
      <p:grpSp>
        <p:nvGrpSpPr>
          <p:cNvPr id="60" name="frontend4">
            <a:extLst>
              <a:ext uri="{FF2B5EF4-FFF2-40B4-BE49-F238E27FC236}">
                <a16:creationId xmlns:a16="http://schemas.microsoft.com/office/drawing/2014/main" id="{DD4049B5-A7A6-40EE-9AE2-A895DAE101EB}"/>
              </a:ext>
            </a:extLst>
          </p:cNvPr>
          <p:cNvGrpSpPr/>
          <p:nvPr/>
        </p:nvGrpSpPr>
        <p:grpSpPr>
          <a:xfrm>
            <a:off x="9239381" y="591686"/>
            <a:ext cx="2017902" cy="779914"/>
            <a:chOff x="990600" y="533400"/>
            <a:chExt cx="2017902" cy="77991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92D95DA-17D0-4C72-8894-3BD997CBA233}"/>
                </a:ext>
              </a:extLst>
            </p:cNvPr>
            <p:cNvSpPr/>
            <p:nvPr/>
          </p:nvSpPr>
          <p:spPr>
            <a:xfrm>
              <a:off x="990600" y="533400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1EF04AB-190B-4EEA-8E8D-5392CEA30689}"/>
                </a:ext>
              </a:extLst>
            </p:cNvPr>
            <p:cNvSpPr/>
            <p:nvPr/>
          </p:nvSpPr>
          <p:spPr>
            <a:xfrm>
              <a:off x="990600" y="5334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973ECB4-3186-4E20-8952-5832AF01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760" y="839862"/>
              <a:ext cx="861060" cy="300990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A7A6C7A-F735-4418-AE40-C17052FE679D}"/>
                </a:ext>
              </a:extLst>
            </p:cNvPr>
            <p:cNvSpPr/>
            <p:nvPr/>
          </p:nvSpPr>
          <p:spPr>
            <a:xfrm>
              <a:off x="1917369" y="815913"/>
              <a:ext cx="109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front-end</a:t>
              </a:r>
            </a:p>
          </p:txBody>
        </p:sp>
      </p:grpSp>
      <p:grpSp>
        <p:nvGrpSpPr>
          <p:cNvPr id="55" name="frontend3">
            <a:extLst>
              <a:ext uri="{FF2B5EF4-FFF2-40B4-BE49-F238E27FC236}">
                <a16:creationId xmlns:a16="http://schemas.microsoft.com/office/drawing/2014/main" id="{FE258120-46CC-4F2E-929C-38D936D7CE33}"/>
              </a:ext>
            </a:extLst>
          </p:cNvPr>
          <p:cNvGrpSpPr/>
          <p:nvPr/>
        </p:nvGrpSpPr>
        <p:grpSpPr>
          <a:xfrm>
            <a:off x="6489788" y="591686"/>
            <a:ext cx="2017902" cy="779914"/>
            <a:chOff x="990600" y="533400"/>
            <a:chExt cx="2017902" cy="77991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E6ED562-E6C6-4098-B070-9A74CC1670A9}"/>
                </a:ext>
              </a:extLst>
            </p:cNvPr>
            <p:cNvSpPr/>
            <p:nvPr/>
          </p:nvSpPr>
          <p:spPr>
            <a:xfrm>
              <a:off x="990600" y="533400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6728FC2-CB5A-40B5-8F21-5124D5A58F42}"/>
                </a:ext>
              </a:extLst>
            </p:cNvPr>
            <p:cNvSpPr/>
            <p:nvPr/>
          </p:nvSpPr>
          <p:spPr>
            <a:xfrm>
              <a:off x="990600" y="5334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87C2343F-F393-4FDF-917F-4CEC22252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760" y="839862"/>
              <a:ext cx="861060" cy="30099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C7305D5-7E5D-4767-9E4C-E4B30A73DA45}"/>
                </a:ext>
              </a:extLst>
            </p:cNvPr>
            <p:cNvSpPr/>
            <p:nvPr/>
          </p:nvSpPr>
          <p:spPr>
            <a:xfrm>
              <a:off x="1917369" y="815913"/>
              <a:ext cx="109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front-end</a:t>
              </a:r>
            </a:p>
          </p:txBody>
        </p:sp>
      </p:grpSp>
      <p:grpSp>
        <p:nvGrpSpPr>
          <p:cNvPr id="50" name="frontend2">
            <a:extLst>
              <a:ext uri="{FF2B5EF4-FFF2-40B4-BE49-F238E27FC236}">
                <a16:creationId xmlns:a16="http://schemas.microsoft.com/office/drawing/2014/main" id="{0BB812D3-E55D-4A4D-9D79-4A63BCCC5E3C}"/>
              </a:ext>
            </a:extLst>
          </p:cNvPr>
          <p:cNvGrpSpPr/>
          <p:nvPr/>
        </p:nvGrpSpPr>
        <p:grpSpPr>
          <a:xfrm>
            <a:off x="3740194" y="591686"/>
            <a:ext cx="2017902" cy="779914"/>
            <a:chOff x="990600" y="533400"/>
            <a:chExt cx="2017902" cy="77991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4103645-20C1-497E-AE9A-AA6434D2E23C}"/>
                </a:ext>
              </a:extLst>
            </p:cNvPr>
            <p:cNvSpPr/>
            <p:nvPr/>
          </p:nvSpPr>
          <p:spPr>
            <a:xfrm>
              <a:off x="990600" y="533400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E24C09F-6986-4F48-AF55-507697E93B97}"/>
                </a:ext>
              </a:extLst>
            </p:cNvPr>
            <p:cNvSpPr/>
            <p:nvPr/>
          </p:nvSpPr>
          <p:spPr>
            <a:xfrm>
              <a:off x="990600" y="5334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9101BFB-6D2C-4F8E-B106-85DF199E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760" y="839862"/>
              <a:ext cx="861060" cy="300990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2C3D71B-1B60-4208-8F1F-EA3EC8515269}"/>
                </a:ext>
              </a:extLst>
            </p:cNvPr>
            <p:cNvSpPr/>
            <p:nvPr/>
          </p:nvSpPr>
          <p:spPr>
            <a:xfrm>
              <a:off x="1917369" y="815913"/>
              <a:ext cx="109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front-end</a:t>
              </a:r>
            </a:p>
          </p:txBody>
        </p:sp>
      </p:grpSp>
      <p:grpSp>
        <p:nvGrpSpPr>
          <p:cNvPr id="7" name="frontend1">
            <a:extLst>
              <a:ext uri="{FF2B5EF4-FFF2-40B4-BE49-F238E27FC236}">
                <a16:creationId xmlns:a16="http://schemas.microsoft.com/office/drawing/2014/main" id="{0E70AF4E-E342-47FB-A9B8-B1EE03C0C5A8}"/>
              </a:ext>
            </a:extLst>
          </p:cNvPr>
          <p:cNvGrpSpPr/>
          <p:nvPr/>
        </p:nvGrpSpPr>
        <p:grpSpPr>
          <a:xfrm>
            <a:off x="990600" y="591686"/>
            <a:ext cx="2017902" cy="779914"/>
            <a:chOff x="990600" y="533400"/>
            <a:chExt cx="2017902" cy="779914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C9FBCED-162D-4360-AA8D-F7C360DFAB01}"/>
                </a:ext>
              </a:extLst>
            </p:cNvPr>
            <p:cNvSpPr/>
            <p:nvPr/>
          </p:nvSpPr>
          <p:spPr>
            <a:xfrm>
              <a:off x="990600" y="533400"/>
              <a:ext cx="1962019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A6A6B57-071F-4E77-94AD-4746C74575CA}"/>
                </a:ext>
              </a:extLst>
            </p:cNvPr>
            <p:cNvSpPr/>
            <p:nvPr/>
          </p:nvSpPr>
          <p:spPr>
            <a:xfrm>
              <a:off x="990600" y="5334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2293448-2F9B-4ACD-B900-8F7E3A35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760" y="839862"/>
              <a:ext cx="861060" cy="30099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7B765B0-2EE6-4919-8294-6CCCF7E66B02}"/>
                </a:ext>
              </a:extLst>
            </p:cNvPr>
            <p:cNvSpPr/>
            <p:nvPr/>
          </p:nvSpPr>
          <p:spPr>
            <a:xfrm>
              <a:off x="1917369" y="815913"/>
              <a:ext cx="109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front-end</a:t>
              </a:r>
            </a:p>
          </p:txBody>
        </p:sp>
      </p:grpSp>
      <p:cxnSp>
        <p:nvCxnSpPr>
          <p:cNvPr id="15" name="fe 연결선4">
            <a:extLst>
              <a:ext uri="{FF2B5EF4-FFF2-40B4-BE49-F238E27FC236}">
                <a16:creationId xmlns:a16="http://schemas.microsoft.com/office/drawing/2014/main" id="{B5518367-3E49-4903-8C5D-E290D3F1EE8C}"/>
              </a:ext>
            </a:extLst>
          </p:cNvPr>
          <p:cNvCxnSpPr>
            <a:stCxn id="61" idx="2"/>
          </p:cNvCxnSpPr>
          <p:nvPr/>
        </p:nvCxnSpPr>
        <p:spPr>
          <a:xfrm flipH="1">
            <a:off x="7315200" y="1371600"/>
            <a:ext cx="2905191" cy="1447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fe 연결선3">
            <a:extLst>
              <a:ext uri="{FF2B5EF4-FFF2-40B4-BE49-F238E27FC236}">
                <a16:creationId xmlns:a16="http://schemas.microsoft.com/office/drawing/2014/main" id="{B60DDB07-D021-404F-9B2B-304769CA4DC2}"/>
              </a:ext>
            </a:extLst>
          </p:cNvPr>
          <p:cNvCxnSpPr>
            <a:stCxn id="56" idx="2"/>
          </p:cNvCxnSpPr>
          <p:nvPr/>
        </p:nvCxnSpPr>
        <p:spPr>
          <a:xfrm flipH="1">
            <a:off x="6832688" y="1371600"/>
            <a:ext cx="638110" cy="13291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fe 연결선2">
            <a:extLst>
              <a:ext uri="{FF2B5EF4-FFF2-40B4-BE49-F238E27FC236}">
                <a16:creationId xmlns:a16="http://schemas.microsoft.com/office/drawing/2014/main" id="{86FDDC8F-6CF9-4473-920B-704CBA6CB18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721204" y="1371600"/>
            <a:ext cx="574696" cy="13291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fe 연결선1">
            <a:extLst>
              <a:ext uri="{FF2B5EF4-FFF2-40B4-BE49-F238E27FC236}">
                <a16:creationId xmlns:a16="http://schemas.microsoft.com/office/drawing/2014/main" id="{E2DE1FE8-FEAE-4FE7-9A4D-9BC6F1A0F14A}"/>
              </a:ext>
            </a:extLst>
          </p:cNvPr>
          <p:cNvCxnSpPr>
            <a:stCxn id="28" idx="2"/>
            <a:endCxn id="36" idx="1"/>
          </p:cNvCxnSpPr>
          <p:nvPr/>
        </p:nvCxnSpPr>
        <p:spPr>
          <a:xfrm>
            <a:off x="1971610" y="1371600"/>
            <a:ext cx="2752790" cy="15027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be 연결선3">
            <a:extLst>
              <a:ext uri="{FF2B5EF4-FFF2-40B4-BE49-F238E27FC236}">
                <a16:creationId xmlns:a16="http://schemas.microsoft.com/office/drawing/2014/main" id="{8D34DE35-5C24-45EF-870D-729018036486}"/>
              </a:ext>
            </a:extLst>
          </p:cNvPr>
          <p:cNvCxnSpPr>
            <a:endCxn id="46" idx="0"/>
          </p:cNvCxnSpPr>
          <p:nvPr/>
        </p:nvCxnSpPr>
        <p:spPr>
          <a:xfrm>
            <a:off x="6832688" y="3807852"/>
            <a:ext cx="1619469" cy="1368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be 연결선2">
            <a:extLst>
              <a:ext uri="{FF2B5EF4-FFF2-40B4-BE49-F238E27FC236}">
                <a16:creationId xmlns:a16="http://schemas.microsoft.com/office/drawing/2014/main" id="{4554DD5D-2B45-4343-91D4-C75826632DB5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6019800" y="3810000"/>
            <a:ext cx="1" cy="13662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be 연결선1">
            <a:extLst>
              <a:ext uri="{FF2B5EF4-FFF2-40B4-BE49-F238E27FC236}">
                <a16:creationId xmlns:a16="http://schemas.microsoft.com/office/drawing/2014/main" id="{D25ABB5A-BD64-425F-A524-7B4553AC73D7}"/>
              </a:ext>
            </a:extLst>
          </p:cNvPr>
          <p:cNvCxnSpPr>
            <a:endCxn id="31" idx="0"/>
          </p:cNvCxnSpPr>
          <p:nvPr/>
        </p:nvCxnSpPr>
        <p:spPr>
          <a:xfrm flipH="1">
            <a:off x="3589622" y="3810000"/>
            <a:ext cx="1706278" cy="13662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1번 작업 설명">
            <a:extLst>
              <a:ext uri="{FF2B5EF4-FFF2-40B4-BE49-F238E27FC236}">
                <a16:creationId xmlns:a16="http://schemas.microsoft.com/office/drawing/2014/main" id="{52D3D0A9-0DA0-4D9A-9F39-D12DE9382826}"/>
              </a:ext>
            </a:extLst>
          </p:cNvPr>
          <p:cNvSpPr/>
          <p:nvPr/>
        </p:nvSpPr>
        <p:spPr>
          <a:xfrm>
            <a:off x="587605" y="2448967"/>
            <a:ext cx="3403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웹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프런트엔드와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있는 환경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0" name="2번 작업 설명">
            <a:extLst>
              <a:ext uri="{FF2B5EF4-FFF2-40B4-BE49-F238E27FC236}">
                <a16:creationId xmlns:a16="http://schemas.microsoft.com/office/drawing/2014/main" id="{846DCD2D-2BCF-4F88-A318-C1CD042A0B7D}"/>
              </a:ext>
            </a:extLst>
          </p:cNvPr>
          <p:cNvSpPr/>
          <p:nvPr/>
        </p:nvSpPr>
        <p:spPr>
          <a:xfrm>
            <a:off x="7483947" y="2895600"/>
            <a:ext cx="3771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제공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서비스는 단일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가짐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1" name="3번 작업 설명">
            <a:extLst>
              <a:ext uri="{FF2B5EF4-FFF2-40B4-BE49-F238E27FC236}">
                <a16:creationId xmlns:a16="http://schemas.microsoft.com/office/drawing/2014/main" id="{7277EB0C-E8CD-421D-B0B8-BF9B95EB7BF7}"/>
              </a:ext>
            </a:extLst>
          </p:cNvPr>
          <p:cNvSpPr/>
          <p:nvPr/>
        </p:nvSpPr>
        <p:spPr>
          <a:xfrm>
            <a:off x="7837227" y="3907781"/>
            <a:ext cx="41261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대한 모든 요청을 로드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밸런싱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kube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-proxy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로드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밸런싱에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대한 책임을 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E0D701-89B9-4E3E-BCFB-7912784ABD18}"/>
              </a:ext>
            </a:extLst>
          </p:cNvPr>
          <p:cNvSpPr/>
          <p:nvPr/>
        </p:nvSpPr>
        <p:spPr>
          <a:xfrm>
            <a:off x="6781802" y="891697"/>
            <a:ext cx="4795756" cy="2971800"/>
          </a:xfrm>
          <a:prstGeom prst="roundRect">
            <a:avLst>
              <a:gd name="adj" fmla="val 4996"/>
            </a:avLst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12AF5F2-1EB8-49BE-A94A-9E5DFD2B006F}"/>
              </a:ext>
            </a:extLst>
          </p:cNvPr>
          <p:cNvSpPr/>
          <p:nvPr/>
        </p:nvSpPr>
        <p:spPr>
          <a:xfrm>
            <a:off x="6781801" y="3863497"/>
            <a:ext cx="4795756" cy="609600"/>
          </a:xfrm>
          <a:prstGeom prst="roundRect">
            <a:avLst/>
          </a:prstGeom>
          <a:solidFill>
            <a:srgbClr val="B3B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D8081BC-9CE0-4E28-B025-0956AF76FFD9}"/>
              </a:ext>
            </a:extLst>
          </p:cNvPr>
          <p:cNvSpPr/>
          <p:nvPr/>
        </p:nvSpPr>
        <p:spPr>
          <a:xfrm>
            <a:off x="6781800" y="4473097"/>
            <a:ext cx="4795757" cy="609600"/>
          </a:xfrm>
          <a:prstGeom prst="roundRect">
            <a:avLst/>
          </a:prstGeom>
          <a:solidFill>
            <a:srgbClr val="A3DC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A8B61E-563A-4BAF-9B9A-D334C65DA012}"/>
              </a:ext>
            </a:extLst>
          </p:cNvPr>
          <p:cNvSpPr txBox="1"/>
          <p:nvPr/>
        </p:nvSpPr>
        <p:spPr>
          <a:xfrm>
            <a:off x="7513138" y="1035947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Node</a:t>
            </a:r>
          </a:p>
        </p:txBody>
      </p:sp>
      <p:sp>
        <p:nvSpPr>
          <p:cNvPr id="69" name="Linux">
            <a:extLst>
              <a:ext uri="{FF2B5EF4-FFF2-40B4-BE49-F238E27FC236}">
                <a16:creationId xmlns:a16="http://schemas.microsoft.com/office/drawing/2014/main" id="{57710C9F-1FCE-4880-B87F-9EB3AD5AEB56}"/>
              </a:ext>
            </a:extLst>
          </p:cNvPr>
          <p:cNvSpPr txBox="1"/>
          <p:nvPr/>
        </p:nvSpPr>
        <p:spPr>
          <a:xfrm>
            <a:off x="7359005" y="3974368"/>
            <a:ext cx="1397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Linux</a:t>
            </a:r>
          </a:p>
        </p:txBody>
      </p:sp>
      <p:pic>
        <p:nvPicPr>
          <p:cNvPr id="71" name="Cloud">
            <a:extLst>
              <a:ext uri="{FF2B5EF4-FFF2-40B4-BE49-F238E27FC236}">
                <a16:creationId xmlns:a16="http://schemas.microsoft.com/office/drawing/2014/main" id="{BB015796-8B26-4748-8D42-A198957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45" y="4520506"/>
            <a:ext cx="934650" cy="528960"/>
          </a:xfrm>
          <a:prstGeom prst="rect">
            <a:avLst/>
          </a:prstGeom>
        </p:spPr>
      </p:pic>
      <p:pic>
        <p:nvPicPr>
          <p:cNvPr id="72" name="Kubernetes">
            <a:extLst>
              <a:ext uri="{FF2B5EF4-FFF2-40B4-BE49-F238E27FC236}">
                <a16:creationId xmlns:a16="http://schemas.microsoft.com/office/drawing/2014/main" id="{45897890-1607-4227-8D38-5AB3DEEA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70" y="902533"/>
            <a:ext cx="707987" cy="677629"/>
          </a:xfrm>
          <a:prstGeom prst="rect">
            <a:avLst/>
          </a:prstGeom>
        </p:spPr>
      </p:pic>
      <p:pic>
        <p:nvPicPr>
          <p:cNvPr id="73" name="VM">
            <a:extLst>
              <a:ext uri="{FF2B5EF4-FFF2-40B4-BE49-F238E27FC236}">
                <a16:creationId xmlns:a16="http://schemas.microsoft.com/office/drawing/2014/main" id="{1B124EA7-4C53-48CA-8A9F-1B7A2E06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89" y="4537839"/>
            <a:ext cx="551025" cy="515040"/>
          </a:xfrm>
          <a:prstGeom prst="rect">
            <a:avLst/>
          </a:prstGeom>
        </p:spPr>
      </p:pic>
      <p:pic>
        <p:nvPicPr>
          <p:cNvPr id="74" name="OpenStack">
            <a:extLst>
              <a:ext uri="{FF2B5EF4-FFF2-40B4-BE49-F238E27FC236}">
                <a16:creationId xmlns:a16="http://schemas.microsoft.com/office/drawing/2014/main" id="{F76E186B-6C6C-408C-A6A8-9D1C4E775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99" y="4530061"/>
            <a:ext cx="463494" cy="493842"/>
          </a:xfrm>
          <a:prstGeom prst="rect">
            <a:avLst/>
          </a:prstGeom>
        </p:spPr>
      </p:pic>
      <p:sp>
        <p:nvSpPr>
          <p:cNvPr id="85" name="kubelet">
            <a:extLst>
              <a:ext uri="{FF2B5EF4-FFF2-40B4-BE49-F238E27FC236}">
                <a16:creationId xmlns:a16="http://schemas.microsoft.com/office/drawing/2014/main" id="{AE65B9C4-153B-4E7A-863E-B0A1ACE98E12}"/>
              </a:ext>
            </a:extLst>
          </p:cNvPr>
          <p:cNvSpPr/>
          <p:nvPr/>
        </p:nvSpPr>
        <p:spPr>
          <a:xfrm>
            <a:off x="6882769" y="1874489"/>
            <a:ext cx="1397419" cy="121916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</a:t>
            </a:r>
          </a:p>
        </p:txBody>
      </p:sp>
      <p:grpSp>
        <p:nvGrpSpPr>
          <p:cNvPr id="93" name="runtime">
            <a:extLst>
              <a:ext uri="{FF2B5EF4-FFF2-40B4-BE49-F238E27FC236}">
                <a16:creationId xmlns:a16="http://schemas.microsoft.com/office/drawing/2014/main" id="{DB855440-087E-4D6E-9BEC-E50A04E3984A}"/>
              </a:ext>
            </a:extLst>
          </p:cNvPr>
          <p:cNvGrpSpPr/>
          <p:nvPr/>
        </p:nvGrpSpPr>
        <p:grpSpPr>
          <a:xfrm>
            <a:off x="8470027" y="1874489"/>
            <a:ext cx="1397419" cy="1219163"/>
            <a:chOff x="5041027" y="1668592"/>
            <a:chExt cx="1397419" cy="121916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D6BF4AC-740E-44AA-A2C5-4D09404399FF}"/>
                </a:ext>
              </a:extLst>
            </p:cNvPr>
            <p:cNvSpPr/>
            <p:nvPr/>
          </p:nvSpPr>
          <p:spPr>
            <a:xfrm>
              <a:off x="5041027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CE2C77E0-2E49-4C90-B97D-8B82099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337" y="1965884"/>
              <a:ext cx="1319463" cy="624916"/>
            </a:xfrm>
            <a:prstGeom prst="rect">
              <a:avLst/>
            </a:prstGeom>
          </p:spPr>
        </p:pic>
      </p:grpSp>
      <p:grpSp>
        <p:nvGrpSpPr>
          <p:cNvPr id="92" name="kube-proxy">
            <a:extLst>
              <a:ext uri="{FF2B5EF4-FFF2-40B4-BE49-F238E27FC236}">
                <a16:creationId xmlns:a16="http://schemas.microsoft.com/office/drawing/2014/main" id="{12DEEAA0-AF76-4E3D-8A1F-0CEB9B6AE512}"/>
              </a:ext>
            </a:extLst>
          </p:cNvPr>
          <p:cNvGrpSpPr/>
          <p:nvPr/>
        </p:nvGrpSpPr>
        <p:grpSpPr>
          <a:xfrm>
            <a:off x="10057286" y="1874489"/>
            <a:ext cx="1397419" cy="1219163"/>
            <a:chOff x="6628286" y="1668592"/>
            <a:chExt cx="1397419" cy="121916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3974AF4-8292-46BE-861E-D3A9E1CC477E}"/>
                </a:ext>
              </a:extLst>
            </p:cNvPr>
            <p:cNvSpPr/>
            <p:nvPr/>
          </p:nvSpPr>
          <p:spPr>
            <a:xfrm>
              <a:off x="6628286" y="1668592"/>
              <a:ext cx="1397419" cy="1219163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65BC0D7-871E-4504-BDBD-7AB236AE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1023" y="1723396"/>
              <a:ext cx="1111944" cy="110955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7FA4F7-D34D-4727-89FA-6AA2FB96430C}"/>
              </a:ext>
            </a:extLst>
          </p:cNvPr>
          <p:cNvGrpSpPr/>
          <p:nvPr/>
        </p:nvGrpSpPr>
        <p:grpSpPr>
          <a:xfrm>
            <a:off x="508056" y="4958284"/>
            <a:ext cx="5705581" cy="1219163"/>
            <a:chOff x="508056" y="4958284"/>
            <a:chExt cx="5705581" cy="12191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4162B-9F5C-4155-B22E-F2FE5200C20D}"/>
                </a:ext>
              </a:extLst>
            </p:cNvPr>
            <p:cNvSpPr txBox="1"/>
            <p:nvPr/>
          </p:nvSpPr>
          <p:spPr>
            <a:xfrm>
              <a:off x="1901028" y="4998479"/>
              <a:ext cx="431260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kube</a:t>
              </a:r>
              <a:r>
                <a:rPr lang="en-US" altLang="ko-KR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-proxy</a:t>
              </a:r>
            </a:p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Kubernetes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네트워킹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C2E47FC-86A3-4E3A-9D72-FB1DBD50F25E}"/>
                </a:ext>
              </a:extLst>
            </p:cNvPr>
            <p:cNvGrpSpPr/>
            <p:nvPr/>
          </p:nvGrpSpPr>
          <p:grpSpPr>
            <a:xfrm>
              <a:off x="508056" y="4958284"/>
              <a:ext cx="1397419" cy="1219163"/>
              <a:chOff x="304800" y="304800"/>
              <a:chExt cx="1397419" cy="1219163"/>
            </a:xfrm>
          </p:grpSpPr>
          <p:sp>
            <p:nvSpPr>
              <p:cNvPr id="21" name="kubelet">
                <a:extLst>
                  <a:ext uri="{FF2B5EF4-FFF2-40B4-BE49-F238E27FC236}">
                    <a16:creationId xmlns:a16="http://schemas.microsoft.com/office/drawing/2014/main" id="{E06CD8DD-F5DD-406C-B7A6-12B2E29C40A5}"/>
                  </a:ext>
                </a:extLst>
              </p:cNvPr>
              <p:cNvSpPr/>
              <p:nvPr/>
            </p:nvSpPr>
            <p:spPr>
              <a:xfrm>
                <a:off x="304800" y="304800"/>
                <a:ext cx="1397419" cy="1219163"/>
              </a:xfrm>
              <a:prstGeom prst="roundRect">
                <a:avLst/>
              </a:prstGeom>
              <a:noFill/>
              <a:ln w="381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326D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D843EB7-3D05-4703-A3E4-3BAED562B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469" y="314754"/>
                <a:ext cx="1170080" cy="1167831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64BA8B-D751-43A5-9FB7-F6DDB2EAECED}"/>
              </a:ext>
            </a:extLst>
          </p:cNvPr>
          <p:cNvGrpSpPr/>
          <p:nvPr/>
        </p:nvGrpSpPr>
        <p:grpSpPr>
          <a:xfrm>
            <a:off x="508056" y="2731684"/>
            <a:ext cx="6150893" cy="1219163"/>
            <a:chOff x="508056" y="2552222"/>
            <a:chExt cx="6150893" cy="12191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AD513-DE83-4B36-9C9E-AE08C4889CC1}"/>
                </a:ext>
              </a:extLst>
            </p:cNvPr>
            <p:cNvSpPr txBox="1"/>
            <p:nvPr/>
          </p:nvSpPr>
          <p:spPr>
            <a:xfrm>
              <a:off x="1901028" y="2592417"/>
              <a:ext cx="475792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컨테이너 엔진</a:t>
              </a:r>
              <a:endPara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Docker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혹은 </a:t>
              </a:r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rkt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B32F1CD-BD96-4575-AFE9-95C0EFD35A83}"/>
                </a:ext>
              </a:extLst>
            </p:cNvPr>
            <p:cNvGrpSpPr/>
            <p:nvPr/>
          </p:nvGrpSpPr>
          <p:grpSpPr>
            <a:xfrm>
              <a:off x="508056" y="2552222"/>
              <a:ext cx="1397419" cy="1219163"/>
              <a:chOff x="304800" y="304800"/>
              <a:chExt cx="1397419" cy="1219163"/>
            </a:xfrm>
          </p:grpSpPr>
          <p:sp>
            <p:nvSpPr>
              <p:cNvPr id="29" name="kubelet">
                <a:extLst>
                  <a:ext uri="{FF2B5EF4-FFF2-40B4-BE49-F238E27FC236}">
                    <a16:creationId xmlns:a16="http://schemas.microsoft.com/office/drawing/2014/main" id="{8CB72FCF-8B51-4DA0-94B9-B732B503E773}"/>
                  </a:ext>
                </a:extLst>
              </p:cNvPr>
              <p:cNvSpPr/>
              <p:nvPr/>
            </p:nvSpPr>
            <p:spPr>
              <a:xfrm>
                <a:off x="304800" y="304800"/>
                <a:ext cx="1397419" cy="1219163"/>
              </a:xfrm>
              <a:prstGeom prst="roundRect">
                <a:avLst/>
              </a:prstGeom>
              <a:noFill/>
              <a:ln w="381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>
                  <a:solidFill>
                    <a:srgbClr val="326DE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30" name="Picture 9">
                <a:extLst>
                  <a:ext uri="{FF2B5EF4-FFF2-40B4-BE49-F238E27FC236}">
                    <a16:creationId xmlns:a16="http://schemas.microsoft.com/office/drawing/2014/main" id="{CD3ED17C-4E2D-46F6-A42B-98BB8E528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900" y="600008"/>
                <a:ext cx="1327550" cy="628746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0887B6-0F97-4AEF-9E15-C1154DDD63D4}"/>
              </a:ext>
            </a:extLst>
          </p:cNvPr>
          <p:cNvGrpSpPr/>
          <p:nvPr/>
        </p:nvGrpSpPr>
        <p:grpSpPr>
          <a:xfrm>
            <a:off x="508056" y="505083"/>
            <a:ext cx="6045144" cy="1219163"/>
            <a:chOff x="508056" y="505083"/>
            <a:chExt cx="6045144" cy="1219163"/>
          </a:xfrm>
        </p:grpSpPr>
        <p:sp>
          <p:nvSpPr>
            <p:cNvPr id="31" name="kubelet">
              <a:extLst>
                <a:ext uri="{FF2B5EF4-FFF2-40B4-BE49-F238E27FC236}">
                  <a16:creationId xmlns:a16="http://schemas.microsoft.com/office/drawing/2014/main" id="{03E197A5-8639-495A-B021-4804D42379AA}"/>
                </a:ext>
              </a:extLst>
            </p:cNvPr>
            <p:cNvSpPr/>
            <p:nvPr/>
          </p:nvSpPr>
          <p:spPr>
            <a:xfrm>
              <a:off x="508056" y="505083"/>
              <a:ext cx="1397419" cy="1219163"/>
            </a:xfrm>
            <a:prstGeom prst="roundRect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rgbClr val="326DE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Segoe UI Semibold" panose="020B0702040204020203" pitchFamily="34" charset="0"/>
                </a:rPr>
                <a:t>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19DD4B-AF7C-41BD-AC24-BFE15B384610}"/>
                </a:ext>
              </a:extLst>
            </p:cNvPr>
            <p:cNvSpPr txBox="1"/>
            <p:nvPr/>
          </p:nvSpPr>
          <p:spPr>
            <a:xfrm>
              <a:off x="1905475" y="545278"/>
              <a:ext cx="464772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kubelet</a:t>
              </a:r>
              <a:endParaRPr lang="en-US" altLang="ko-KR" sz="4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핵심 </a:t>
              </a:r>
              <a:r>
                <a:rPr lang="en-US" altLang="ko-KR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kubernetes</a:t>
              </a:r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에이전트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미니언즈">
            <a:extLst>
              <a:ext uri="{FF2B5EF4-FFF2-40B4-BE49-F238E27FC236}">
                <a16:creationId xmlns:a16="http://schemas.microsoft.com/office/drawing/2014/main" id="{EEA4A5A6-2341-4E72-8C28-A15559C830F1}"/>
              </a:ext>
            </a:extLst>
          </p:cNvPr>
          <p:cNvSpPr txBox="1">
            <a:spLocks/>
          </p:cNvSpPr>
          <p:nvPr/>
        </p:nvSpPr>
        <p:spPr>
          <a:xfrm>
            <a:off x="1295400" y="1806761"/>
            <a:ext cx="9601200" cy="324447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635" algn="ctr">
              <a:spcBef>
                <a:spcPts val="940"/>
              </a:spcBef>
            </a:pPr>
            <a:r>
              <a:rPr lang="ko-KR" altLang="en-US" sz="72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선언적 모델</a:t>
            </a:r>
            <a:r>
              <a:rPr lang="en-US" altLang="ko-KR" sz="7200" kern="0" spc="-6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Declarative Model</a:t>
            </a:r>
          </a:p>
          <a:p>
            <a:pPr marL="635" algn="ctr">
              <a:spcBef>
                <a:spcPts val="940"/>
              </a:spcBef>
            </a:pPr>
            <a:r>
              <a:rPr lang="en-US" altLang="ko-KR" sz="44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light" panose="020B0402040204020203" pitchFamily="34" charset="0"/>
              </a:rPr>
              <a:t>&amp;</a:t>
            </a:r>
            <a:endParaRPr lang="en-US" altLang="ko-KR" sz="6000" kern="0" spc="-65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  <a:p>
            <a:pPr marL="635" algn="ctr">
              <a:spcBef>
                <a:spcPts val="940"/>
              </a:spcBef>
            </a:pPr>
            <a:r>
              <a:rPr lang="ko-KR" altLang="en-US" sz="7200" kern="0" spc="-6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원하는 상태</a:t>
            </a:r>
            <a:r>
              <a:rPr lang="en-US" altLang="ko-KR" sz="7200" kern="0" spc="-6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18B65-096E-4CED-A963-1A4582911F41}"/>
              </a:ext>
            </a:extLst>
          </p:cNvPr>
          <p:cNvSpPr txBox="1"/>
          <p:nvPr/>
        </p:nvSpPr>
        <p:spPr>
          <a:xfrm>
            <a:off x="7467600" y="5867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가지 절대적인 근본 특징</a:t>
            </a:r>
            <a:endParaRPr 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4533" y="2057400"/>
            <a:ext cx="8242934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7895"/>
              </a:lnSpc>
              <a:spcBef>
                <a:spcPts val="100"/>
              </a:spcBef>
            </a:pPr>
            <a:r>
              <a:rPr sz="6600" spc="1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endParaRPr sz="6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1863A-9171-429D-B0EF-121E349F92F7}"/>
              </a:ext>
            </a:extLst>
          </p:cNvPr>
          <p:cNvSpPr txBox="1"/>
          <p:nvPr/>
        </p:nvSpPr>
        <p:spPr>
          <a:xfrm>
            <a:off x="2106385" y="3429000"/>
            <a:ext cx="7979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spc="12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마이크로서비스 앱의 오케스트레이터</a:t>
            </a:r>
            <a:endParaRPr lang="en-US" sz="7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E1158-EA61-45D6-9196-1DB2229ED324}"/>
              </a:ext>
            </a:extLst>
          </p:cNvPr>
          <p:cNvSpPr txBox="1"/>
          <p:nvPr/>
        </p:nvSpPr>
        <p:spPr>
          <a:xfrm>
            <a:off x="2781300" y="3429000"/>
            <a:ext cx="662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spc="12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Big </a:t>
            </a:r>
            <a:r>
              <a:rPr lang="en-US" sz="7000" spc="1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Picture</a:t>
            </a:r>
            <a:r>
              <a:rPr lang="en-US" sz="7000" spc="-1015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ko-KR" altLang="en-US" sz="7000" spc="5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개요</a:t>
            </a:r>
            <a:endParaRPr lang="en-US" sz="7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aster">
            <a:extLst>
              <a:ext uri="{FF2B5EF4-FFF2-40B4-BE49-F238E27FC236}">
                <a16:creationId xmlns:a16="http://schemas.microsoft.com/office/drawing/2014/main" id="{E72E43BE-CCB6-4D4C-9E6D-522BF0380EA0}"/>
              </a:ext>
            </a:extLst>
          </p:cNvPr>
          <p:cNvGrpSpPr/>
          <p:nvPr/>
        </p:nvGrpSpPr>
        <p:grpSpPr>
          <a:xfrm>
            <a:off x="3581402" y="381000"/>
            <a:ext cx="4795756" cy="2971800"/>
            <a:chOff x="3581402" y="381000"/>
            <a:chExt cx="4795756" cy="29718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3581402" y="3810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4312738" y="5252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5941179" y="1510921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5315882" y="1927456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6098596" y="1927459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570" y="391836"/>
              <a:ext cx="707987" cy="677629"/>
            </a:xfrm>
            <a:prstGeom prst="rect">
              <a:avLst/>
            </a:prstGeom>
          </p:spPr>
        </p:pic>
        <p:sp>
          <p:nvSpPr>
            <p:cNvPr id="2" name="API 서버 확장">
              <a:extLst>
                <a:ext uri="{FF2B5EF4-FFF2-40B4-BE49-F238E27FC236}">
                  <a16:creationId xmlns:a16="http://schemas.microsoft.com/office/drawing/2014/main" id="{49CF6CAE-E0A8-4C09-B548-64A659D37DF8}"/>
                </a:ext>
              </a:extLst>
            </p:cNvPr>
            <p:cNvSpPr/>
            <p:nvPr/>
          </p:nvSpPr>
          <p:spPr>
            <a:xfrm>
              <a:off x="4960784" y="2585732"/>
              <a:ext cx="2113190" cy="60211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apiserver { }</a:t>
              </a:r>
            </a:p>
          </p:txBody>
        </p:sp>
        <p:sp>
          <p:nvSpPr>
            <p:cNvPr id="28" name="Cluster Store">
              <a:extLst>
                <a:ext uri="{FF2B5EF4-FFF2-40B4-BE49-F238E27FC236}">
                  <a16:creationId xmlns:a16="http://schemas.microsoft.com/office/drawing/2014/main" id="{FBFC2EE4-950C-4F09-832A-6FB2BEADA183}"/>
                </a:ext>
              </a:extLst>
            </p:cNvPr>
            <p:cNvSpPr/>
            <p:nvPr/>
          </p:nvSpPr>
          <p:spPr>
            <a:xfrm>
              <a:off x="4935318" y="909885"/>
              <a:ext cx="2113190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 저장소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KV">
              <a:extLst>
                <a:ext uri="{FF2B5EF4-FFF2-40B4-BE49-F238E27FC236}">
                  <a16:creationId xmlns:a16="http://schemas.microsoft.com/office/drawing/2014/main" id="{02EE0DD7-49D9-46E7-A665-4B98BDFF7534}"/>
                </a:ext>
              </a:extLst>
            </p:cNvPr>
            <p:cNvSpPr/>
            <p:nvPr/>
          </p:nvSpPr>
          <p:spPr>
            <a:xfrm>
              <a:off x="5020331" y="963590"/>
              <a:ext cx="381000" cy="427250"/>
            </a:xfrm>
            <a:prstGeom prst="flowChartMagneticDisk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KV</a:t>
              </a:r>
            </a:p>
          </p:txBody>
        </p:sp>
        <p:sp>
          <p:nvSpPr>
            <p:cNvPr id="29" name="컨트롤러">
              <a:extLst>
                <a:ext uri="{FF2B5EF4-FFF2-40B4-BE49-F238E27FC236}">
                  <a16:creationId xmlns:a16="http://schemas.microsoft.com/office/drawing/2014/main" id="{74DCE5AF-E253-4D66-A51E-4A53EBF70A34}"/>
                </a:ext>
              </a:extLst>
            </p:cNvPr>
            <p:cNvSpPr/>
            <p:nvPr/>
          </p:nvSpPr>
          <p:spPr>
            <a:xfrm>
              <a:off x="6777347" y="1692230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컨트롤러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" name="톱니바퀴">
              <a:extLst>
                <a:ext uri="{FF2B5EF4-FFF2-40B4-BE49-F238E27FC236}">
                  <a16:creationId xmlns:a16="http://schemas.microsoft.com/office/drawing/2014/main" id="{DB5E9B86-5E0B-4D8C-AE0D-92A7205A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224" y="1769279"/>
              <a:ext cx="386514" cy="385683"/>
            </a:xfrm>
            <a:prstGeom prst="rect">
              <a:avLst/>
            </a:prstGeom>
          </p:spPr>
        </p:pic>
        <p:grpSp>
          <p:nvGrpSpPr>
            <p:cNvPr id="12" name="스케줄러 확장">
              <a:extLst>
                <a:ext uri="{FF2B5EF4-FFF2-40B4-BE49-F238E27FC236}">
                  <a16:creationId xmlns:a16="http://schemas.microsoft.com/office/drawing/2014/main" id="{3918F5D9-CA5D-4C50-B918-D6FB5A10124D}"/>
                </a:ext>
              </a:extLst>
            </p:cNvPr>
            <p:cNvGrpSpPr/>
            <p:nvPr/>
          </p:nvGrpSpPr>
          <p:grpSpPr>
            <a:xfrm>
              <a:off x="3652757" y="1643834"/>
              <a:ext cx="1546469" cy="550289"/>
              <a:chOff x="7005557" y="2596334"/>
              <a:chExt cx="1546469" cy="550289"/>
            </a:xfrm>
          </p:grpSpPr>
          <p:sp>
            <p:nvSpPr>
              <p:cNvPr id="41" name="컨트롤러">
                <a:extLst>
                  <a:ext uri="{FF2B5EF4-FFF2-40B4-BE49-F238E27FC236}">
                    <a16:creationId xmlns:a16="http://schemas.microsoft.com/office/drawing/2014/main" id="{4061CFF8-8EE7-4E16-B1F0-8DC1EE197BEC}"/>
                  </a:ext>
                </a:extLst>
              </p:cNvPr>
              <p:cNvSpPr/>
              <p:nvPr/>
            </p:nvSpPr>
            <p:spPr>
              <a:xfrm>
                <a:off x="7005557" y="2596334"/>
                <a:ext cx="1546469" cy="550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스케줄러</a:t>
                </a:r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18A0032-25D9-4A3E-880E-D16E1543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757" y="2644730"/>
                <a:ext cx="436410" cy="435471"/>
              </a:xfrm>
              <a:prstGeom prst="rect">
                <a:avLst/>
              </a:prstGeom>
            </p:spPr>
          </p:pic>
        </p:grpSp>
      </p:grpSp>
      <p:pic>
        <p:nvPicPr>
          <p:cNvPr id="7" name="manifest">
            <a:extLst>
              <a:ext uri="{FF2B5EF4-FFF2-40B4-BE49-F238E27FC236}">
                <a16:creationId xmlns:a16="http://schemas.microsoft.com/office/drawing/2014/main" id="{729FD2C7-F331-49CC-B1D3-166CD9353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868" y="3022143"/>
            <a:ext cx="1199887" cy="1240971"/>
          </a:xfrm>
          <a:prstGeom prst="rect">
            <a:avLst/>
          </a:prstGeom>
        </p:spPr>
      </p:pic>
      <p:sp>
        <p:nvSpPr>
          <p:cNvPr id="33" name="YAML">
            <a:extLst>
              <a:ext uri="{FF2B5EF4-FFF2-40B4-BE49-F238E27FC236}">
                <a16:creationId xmlns:a16="http://schemas.microsoft.com/office/drawing/2014/main" id="{229C65D4-5DFB-4846-8CB2-3E23847A933A}"/>
              </a:ext>
            </a:extLst>
          </p:cNvPr>
          <p:cNvSpPr/>
          <p:nvPr/>
        </p:nvSpPr>
        <p:spPr>
          <a:xfrm>
            <a:off x="7696200" y="4343400"/>
            <a:ext cx="32384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YAML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혹은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JSON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원하는 상태</a:t>
            </a:r>
            <a:r>
              <a:rPr lang="en-US" altLang="ko-KR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기술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" name="우측선">
            <a:extLst>
              <a:ext uri="{FF2B5EF4-FFF2-40B4-BE49-F238E27FC236}">
                <a16:creationId xmlns:a16="http://schemas.microsoft.com/office/drawing/2014/main" id="{78235501-B939-462F-BAE3-E8F64D05F88C}"/>
              </a:ext>
            </a:extLst>
          </p:cNvPr>
          <p:cNvSpPr/>
          <p:nvPr/>
        </p:nvSpPr>
        <p:spPr>
          <a:xfrm>
            <a:off x="6211389" y="4147457"/>
            <a:ext cx="1384662" cy="905063"/>
          </a:xfrm>
          <a:custGeom>
            <a:avLst/>
            <a:gdLst>
              <a:gd name="connsiteX0" fmla="*/ 0 w 1384662"/>
              <a:gd name="connsiteY0" fmla="*/ 0 h 905063"/>
              <a:gd name="connsiteX1" fmla="*/ 306977 w 1384662"/>
              <a:gd name="connsiteY1" fmla="*/ 868680 h 905063"/>
              <a:gd name="connsiteX2" fmla="*/ 1384662 w 1384662"/>
              <a:gd name="connsiteY2" fmla="*/ 659674 h 9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2" h="905063">
                <a:moveTo>
                  <a:pt x="0" y="0"/>
                </a:moveTo>
                <a:cubicBezTo>
                  <a:pt x="38100" y="379367"/>
                  <a:pt x="76200" y="758734"/>
                  <a:pt x="306977" y="868680"/>
                </a:cubicBezTo>
                <a:cubicBezTo>
                  <a:pt x="537754" y="978626"/>
                  <a:pt x="961208" y="819150"/>
                  <a:pt x="1384662" y="6596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설명">
            <a:extLst>
              <a:ext uri="{FF2B5EF4-FFF2-40B4-BE49-F238E27FC236}">
                <a16:creationId xmlns:a16="http://schemas.microsoft.com/office/drawing/2014/main" id="{11E32698-E991-4B90-8A12-E02BBC1B6F22}"/>
              </a:ext>
            </a:extLst>
          </p:cNvPr>
          <p:cNvSpPr/>
          <p:nvPr/>
        </p:nvSpPr>
        <p:spPr>
          <a:xfrm>
            <a:off x="442352" y="4021468"/>
            <a:ext cx="5185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선언적 모델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(Declarative Model)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작동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manifest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파일에 클러스터의 원하는 상태를 기술하여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전달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긴 명령 목록이 아니라 원하는 상태만을 기술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기술한 상태에 대해 필요한 모든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것을 </a:t>
            </a:r>
            <a:b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</a:b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할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것임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원하는 상태에서 벗어날 때마다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실제 상태가 원하는 상태와 동기화되도록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 animBg="1"/>
      <p:bldP spid="3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노드3">
            <a:extLst>
              <a:ext uri="{FF2B5EF4-FFF2-40B4-BE49-F238E27FC236}">
                <a16:creationId xmlns:a16="http://schemas.microsoft.com/office/drawing/2014/main" id="{0C6E49EE-DD80-4401-B0C8-659063D92FE9}"/>
              </a:ext>
            </a:extLst>
          </p:cNvPr>
          <p:cNvGrpSpPr/>
          <p:nvPr/>
        </p:nvGrpSpPr>
        <p:grpSpPr>
          <a:xfrm>
            <a:off x="8992595" y="5062201"/>
            <a:ext cx="2784151" cy="1269794"/>
            <a:chOff x="8992595" y="5045211"/>
            <a:chExt cx="2784151" cy="126979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DB27C54-BAC2-4422-A738-BCA8ADEEEB26}"/>
                </a:ext>
              </a:extLst>
            </p:cNvPr>
            <p:cNvSpPr/>
            <p:nvPr/>
          </p:nvSpPr>
          <p:spPr>
            <a:xfrm>
              <a:off x="8992595" y="504898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6" name="Kubernetes">
              <a:extLst>
                <a:ext uri="{FF2B5EF4-FFF2-40B4-BE49-F238E27FC236}">
                  <a16:creationId xmlns:a16="http://schemas.microsoft.com/office/drawing/2014/main" id="{8764F7B3-169D-4A4E-8FBF-ECDA4F566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8242" y="5058241"/>
              <a:ext cx="566348" cy="54206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6A6D15-11CB-4AD0-A909-5CA641DE814E}"/>
                </a:ext>
              </a:extLst>
            </p:cNvPr>
            <p:cNvSpPr txBox="1"/>
            <p:nvPr/>
          </p:nvSpPr>
          <p:spPr>
            <a:xfrm>
              <a:off x="9590288" y="504521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8" name="노드2">
            <a:extLst>
              <a:ext uri="{FF2B5EF4-FFF2-40B4-BE49-F238E27FC236}">
                <a16:creationId xmlns:a16="http://schemas.microsoft.com/office/drawing/2014/main" id="{6139E934-FE20-4883-A0E7-AF3A7F283812}"/>
              </a:ext>
            </a:extLst>
          </p:cNvPr>
          <p:cNvGrpSpPr/>
          <p:nvPr/>
        </p:nvGrpSpPr>
        <p:grpSpPr>
          <a:xfrm>
            <a:off x="3897442" y="5062201"/>
            <a:ext cx="2784151" cy="1269794"/>
            <a:chOff x="3897442" y="5043533"/>
            <a:chExt cx="2784151" cy="126979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BFD55-0777-4CF8-A6AA-985BE9A6A5F6}"/>
                </a:ext>
              </a:extLst>
            </p:cNvPr>
            <p:cNvSpPr/>
            <p:nvPr/>
          </p:nvSpPr>
          <p:spPr>
            <a:xfrm>
              <a:off x="3897442" y="5047304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3" name="Kubernetes">
              <a:extLst>
                <a:ext uri="{FF2B5EF4-FFF2-40B4-BE49-F238E27FC236}">
                  <a16:creationId xmlns:a16="http://schemas.microsoft.com/office/drawing/2014/main" id="{4B1B86C2-5031-4187-AE0A-AAABE820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089" y="5056563"/>
              <a:ext cx="566348" cy="54206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77253-9F10-489A-B62D-7A39C240C18E}"/>
                </a:ext>
              </a:extLst>
            </p:cNvPr>
            <p:cNvSpPr txBox="1"/>
            <p:nvPr/>
          </p:nvSpPr>
          <p:spPr>
            <a:xfrm>
              <a:off x="4495135" y="5043533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6" name="노드1">
            <a:extLst>
              <a:ext uri="{FF2B5EF4-FFF2-40B4-BE49-F238E27FC236}">
                <a16:creationId xmlns:a16="http://schemas.microsoft.com/office/drawing/2014/main" id="{5E0BC08F-3F20-469D-B106-286E9BB5EFE8}"/>
              </a:ext>
            </a:extLst>
          </p:cNvPr>
          <p:cNvGrpSpPr/>
          <p:nvPr/>
        </p:nvGrpSpPr>
        <p:grpSpPr>
          <a:xfrm>
            <a:off x="504091" y="5062201"/>
            <a:ext cx="2784151" cy="1269794"/>
            <a:chOff x="504091" y="5062201"/>
            <a:chExt cx="2784151" cy="126979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ACEBDD4-994A-463D-A509-FC9197D088D9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4" name="Kubernetes">
              <a:extLst>
                <a:ext uri="{FF2B5EF4-FFF2-40B4-BE49-F238E27FC236}">
                  <a16:creationId xmlns:a16="http://schemas.microsoft.com/office/drawing/2014/main" id="{1CF9E268-D6B8-49C3-BAB5-DBE4FF732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D3855D-E890-4ED7-9AE7-9373B1FE8852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5" name="Master">
            <a:extLst>
              <a:ext uri="{FF2B5EF4-FFF2-40B4-BE49-F238E27FC236}">
                <a16:creationId xmlns:a16="http://schemas.microsoft.com/office/drawing/2014/main" id="{E72E43BE-CCB6-4D4C-9E6D-522BF0380EA0}"/>
              </a:ext>
            </a:extLst>
          </p:cNvPr>
          <p:cNvGrpSpPr/>
          <p:nvPr/>
        </p:nvGrpSpPr>
        <p:grpSpPr>
          <a:xfrm>
            <a:off x="3581402" y="381000"/>
            <a:ext cx="4795756" cy="2971800"/>
            <a:chOff x="3581402" y="381000"/>
            <a:chExt cx="4795756" cy="29718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3581402" y="3810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4312738" y="5252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5941179" y="1510921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5315882" y="1927456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6098596" y="1927459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570" y="391836"/>
              <a:ext cx="707987" cy="677629"/>
            </a:xfrm>
            <a:prstGeom prst="rect">
              <a:avLst/>
            </a:prstGeom>
          </p:spPr>
        </p:pic>
        <p:sp>
          <p:nvSpPr>
            <p:cNvPr id="2" name="API 서버 확장">
              <a:extLst>
                <a:ext uri="{FF2B5EF4-FFF2-40B4-BE49-F238E27FC236}">
                  <a16:creationId xmlns:a16="http://schemas.microsoft.com/office/drawing/2014/main" id="{49CF6CAE-E0A8-4C09-B548-64A659D37DF8}"/>
                </a:ext>
              </a:extLst>
            </p:cNvPr>
            <p:cNvSpPr/>
            <p:nvPr/>
          </p:nvSpPr>
          <p:spPr>
            <a:xfrm>
              <a:off x="4960784" y="2585732"/>
              <a:ext cx="2113190" cy="60211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apiserver { }</a:t>
              </a:r>
            </a:p>
          </p:txBody>
        </p:sp>
        <p:sp>
          <p:nvSpPr>
            <p:cNvPr id="28" name="Cluster Store">
              <a:extLst>
                <a:ext uri="{FF2B5EF4-FFF2-40B4-BE49-F238E27FC236}">
                  <a16:creationId xmlns:a16="http://schemas.microsoft.com/office/drawing/2014/main" id="{FBFC2EE4-950C-4F09-832A-6FB2BEADA183}"/>
                </a:ext>
              </a:extLst>
            </p:cNvPr>
            <p:cNvSpPr/>
            <p:nvPr/>
          </p:nvSpPr>
          <p:spPr>
            <a:xfrm>
              <a:off x="4935318" y="909885"/>
              <a:ext cx="2113190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 저장소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KV">
              <a:extLst>
                <a:ext uri="{FF2B5EF4-FFF2-40B4-BE49-F238E27FC236}">
                  <a16:creationId xmlns:a16="http://schemas.microsoft.com/office/drawing/2014/main" id="{02EE0DD7-49D9-46E7-A665-4B98BDFF7534}"/>
                </a:ext>
              </a:extLst>
            </p:cNvPr>
            <p:cNvSpPr/>
            <p:nvPr/>
          </p:nvSpPr>
          <p:spPr>
            <a:xfrm>
              <a:off x="5020331" y="963590"/>
              <a:ext cx="381000" cy="427250"/>
            </a:xfrm>
            <a:prstGeom prst="flowChartMagneticDisk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KV</a:t>
              </a:r>
            </a:p>
          </p:txBody>
        </p:sp>
        <p:sp>
          <p:nvSpPr>
            <p:cNvPr id="29" name="컨트롤러">
              <a:extLst>
                <a:ext uri="{FF2B5EF4-FFF2-40B4-BE49-F238E27FC236}">
                  <a16:creationId xmlns:a16="http://schemas.microsoft.com/office/drawing/2014/main" id="{74DCE5AF-E253-4D66-A51E-4A53EBF70A34}"/>
                </a:ext>
              </a:extLst>
            </p:cNvPr>
            <p:cNvSpPr/>
            <p:nvPr/>
          </p:nvSpPr>
          <p:spPr>
            <a:xfrm>
              <a:off x="6777347" y="1692230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컨트롤러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" name="톱니바퀴">
              <a:extLst>
                <a:ext uri="{FF2B5EF4-FFF2-40B4-BE49-F238E27FC236}">
                  <a16:creationId xmlns:a16="http://schemas.microsoft.com/office/drawing/2014/main" id="{DB5E9B86-5E0B-4D8C-AE0D-92A7205A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224" y="1769279"/>
              <a:ext cx="386514" cy="385683"/>
            </a:xfrm>
            <a:prstGeom prst="rect">
              <a:avLst/>
            </a:prstGeom>
          </p:spPr>
        </p:pic>
        <p:grpSp>
          <p:nvGrpSpPr>
            <p:cNvPr id="12" name="스케줄러 확장">
              <a:extLst>
                <a:ext uri="{FF2B5EF4-FFF2-40B4-BE49-F238E27FC236}">
                  <a16:creationId xmlns:a16="http://schemas.microsoft.com/office/drawing/2014/main" id="{3918F5D9-CA5D-4C50-B918-D6FB5A10124D}"/>
                </a:ext>
              </a:extLst>
            </p:cNvPr>
            <p:cNvGrpSpPr/>
            <p:nvPr/>
          </p:nvGrpSpPr>
          <p:grpSpPr>
            <a:xfrm>
              <a:off x="3652757" y="1643834"/>
              <a:ext cx="1546469" cy="550289"/>
              <a:chOff x="7005557" y="2596334"/>
              <a:chExt cx="1546469" cy="550289"/>
            </a:xfrm>
          </p:grpSpPr>
          <p:sp>
            <p:nvSpPr>
              <p:cNvPr id="41" name="컨트롤러">
                <a:extLst>
                  <a:ext uri="{FF2B5EF4-FFF2-40B4-BE49-F238E27FC236}">
                    <a16:creationId xmlns:a16="http://schemas.microsoft.com/office/drawing/2014/main" id="{4061CFF8-8EE7-4E16-B1F0-8DC1EE197BEC}"/>
                  </a:ext>
                </a:extLst>
              </p:cNvPr>
              <p:cNvSpPr/>
              <p:nvPr/>
            </p:nvSpPr>
            <p:spPr>
              <a:xfrm>
                <a:off x="7005557" y="2596334"/>
                <a:ext cx="1546469" cy="550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스케줄러</a:t>
                </a:r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18A0032-25D9-4A3E-880E-D16E1543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757" y="2644730"/>
                <a:ext cx="436410" cy="435471"/>
              </a:xfrm>
              <a:prstGeom prst="rect">
                <a:avLst/>
              </a:prstGeom>
            </p:spPr>
          </p:pic>
        </p:grpSp>
      </p:grpSp>
      <p:pic>
        <p:nvPicPr>
          <p:cNvPr id="3" name="YAML">
            <a:extLst>
              <a:ext uri="{FF2B5EF4-FFF2-40B4-BE49-F238E27FC236}">
                <a16:creationId xmlns:a16="http://schemas.microsoft.com/office/drawing/2014/main" id="{3AEA0FCB-FEBC-4C20-8E19-75EA9E75D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41" y="3022671"/>
            <a:ext cx="989186" cy="1255756"/>
          </a:xfrm>
          <a:prstGeom prst="rect">
            <a:avLst/>
          </a:prstGeom>
        </p:spPr>
      </p:pic>
      <p:grpSp>
        <p:nvGrpSpPr>
          <p:cNvPr id="19" name="노드3-pod">
            <a:extLst>
              <a:ext uri="{FF2B5EF4-FFF2-40B4-BE49-F238E27FC236}">
                <a16:creationId xmlns:a16="http://schemas.microsoft.com/office/drawing/2014/main" id="{E81FD7EB-6674-42AD-84CC-DAA1876884BA}"/>
              </a:ext>
            </a:extLst>
          </p:cNvPr>
          <p:cNvGrpSpPr/>
          <p:nvPr/>
        </p:nvGrpSpPr>
        <p:grpSpPr>
          <a:xfrm>
            <a:off x="9671327" y="5469782"/>
            <a:ext cx="1983425" cy="779914"/>
            <a:chOff x="9671327" y="5452792"/>
            <a:chExt cx="1983425" cy="77991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D2E67FF-37CC-411D-B961-1D9E275B5732}"/>
                </a:ext>
              </a:extLst>
            </p:cNvPr>
            <p:cNvSpPr/>
            <p:nvPr/>
          </p:nvSpPr>
          <p:spPr>
            <a:xfrm>
              <a:off x="9671327" y="545279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5CD703C-94CE-4579-9C39-4A3AA4C1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4001" y="5776696"/>
              <a:ext cx="861060" cy="300990"/>
            </a:xfrm>
            <a:prstGeom prst="rect">
              <a:avLst/>
            </a:prstGeom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AB6CAAD-3AB0-4F08-BF8A-A952FF7EC354}"/>
                </a:ext>
              </a:extLst>
            </p:cNvPr>
            <p:cNvSpPr/>
            <p:nvPr/>
          </p:nvSpPr>
          <p:spPr>
            <a:xfrm>
              <a:off x="9671327" y="545279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51" name="YAML">
              <a:extLst>
                <a:ext uri="{FF2B5EF4-FFF2-40B4-BE49-F238E27FC236}">
                  <a16:creationId xmlns:a16="http://schemas.microsoft.com/office/drawing/2014/main" id="{A90A14A0-CA46-41DF-BBF0-68253CB601D3}"/>
                </a:ext>
              </a:extLst>
            </p:cNvPr>
            <p:cNvSpPr/>
            <p:nvPr/>
          </p:nvSpPr>
          <p:spPr>
            <a:xfrm>
              <a:off x="10635061" y="5661440"/>
              <a:ext cx="9781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노드2확장">
            <a:extLst>
              <a:ext uri="{FF2B5EF4-FFF2-40B4-BE49-F238E27FC236}">
                <a16:creationId xmlns:a16="http://schemas.microsoft.com/office/drawing/2014/main" id="{59FAFA54-BCB5-43E6-B93A-9BA5B7999700}"/>
              </a:ext>
            </a:extLst>
          </p:cNvPr>
          <p:cNvGrpSpPr/>
          <p:nvPr/>
        </p:nvGrpSpPr>
        <p:grpSpPr>
          <a:xfrm>
            <a:off x="3897442" y="5062201"/>
            <a:ext cx="4852866" cy="1269794"/>
            <a:chOff x="3897442" y="5043533"/>
            <a:chExt cx="4852866" cy="1269794"/>
          </a:xfrm>
        </p:grpSpPr>
        <p:sp>
          <p:nvSpPr>
            <p:cNvPr id="59" name="노드2 확장">
              <a:extLst>
                <a:ext uri="{FF2B5EF4-FFF2-40B4-BE49-F238E27FC236}">
                  <a16:creationId xmlns:a16="http://schemas.microsoft.com/office/drawing/2014/main" id="{45D21C08-5B92-4E51-9823-4BF237DEB4E6}"/>
                </a:ext>
              </a:extLst>
            </p:cNvPr>
            <p:cNvSpPr/>
            <p:nvPr/>
          </p:nvSpPr>
          <p:spPr>
            <a:xfrm>
              <a:off x="3897442" y="5047304"/>
              <a:ext cx="4852866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0" name="Kubernetes">
              <a:extLst>
                <a:ext uri="{FF2B5EF4-FFF2-40B4-BE49-F238E27FC236}">
                  <a16:creationId xmlns:a16="http://schemas.microsoft.com/office/drawing/2014/main" id="{3141744E-FBE5-4C44-9D5F-17499F1E8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089" y="5056563"/>
              <a:ext cx="566348" cy="54206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3F6263-2ED6-411F-B1FD-9CED3363CF74}"/>
                </a:ext>
              </a:extLst>
            </p:cNvPr>
            <p:cNvSpPr txBox="1"/>
            <p:nvPr/>
          </p:nvSpPr>
          <p:spPr>
            <a:xfrm>
              <a:off x="4495135" y="5043533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BCB1A8-E23B-48AF-9460-1183FDCF4DBA}"/>
                </a:ext>
              </a:extLst>
            </p:cNvPr>
            <p:cNvGrpSpPr/>
            <p:nvPr/>
          </p:nvGrpSpPr>
          <p:grpSpPr>
            <a:xfrm>
              <a:off x="4576174" y="5451114"/>
              <a:ext cx="1983425" cy="779914"/>
              <a:chOff x="4576174" y="5451114"/>
              <a:chExt cx="1983425" cy="77991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D00843F-D8EF-4CCB-B22D-362B4D1ACD81}"/>
                  </a:ext>
                </a:extLst>
              </p:cNvPr>
              <p:cNvSpPr/>
              <p:nvPr/>
            </p:nvSpPr>
            <p:spPr>
              <a:xfrm>
                <a:off x="4576174" y="5451114"/>
                <a:ext cx="1983425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2A49789-8099-4095-AD47-43722C86F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8848" y="5775018"/>
                <a:ext cx="861060" cy="300990"/>
              </a:xfrm>
              <a:prstGeom prst="rect">
                <a:avLst/>
              </a:prstGeom>
            </p:spPr>
          </p:pic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2AE8087C-796B-4F4A-9355-10DC8A91CB9E}"/>
                  </a:ext>
                </a:extLst>
              </p:cNvPr>
              <p:cNvSpPr/>
              <p:nvPr/>
            </p:nvSpPr>
            <p:spPr>
              <a:xfrm>
                <a:off x="4576174" y="5451114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Pod</a:t>
                </a:r>
              </a:p>
            </p:txBody>
          </p:sp>
          <p:sp>
            <p:nvSpPr>
              <p:cNvPr id="66" name="YAML">
                <a:extLst>
                  <a:ext uri="{FF2B5EF4-FFF2-40B4-BE49-F238E27FC236}">
                    <a16:creationId xmlns:a16="http://schemas.microsoft.com/office/drawing/2014/main" id="{3805584A-71CE-41C2-8658-974D21E13432}"/>
                  </a:ext>
                </a:extLst>
              </p:cNvPr>
              <p:cNvSpPr/>
              <p:nvPr/>
            </p:nvSpPr>
            <p:spPr>
              <a:xfrm>
                <a:off x="5539908" y="5659762"/>
                <a:ext cx="978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nginx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17" name="노드2-pod1">
            <a:extLst>
              <a:ext uri="{FF2B5EF4-FFF2-40B4-BE49-F238E27FC236}">
                <a16:creationId xmlns:a16="http://schemas.microsoft.com/office/drawing/2014/main" id="{0AFD9338-0B93-42B8-B554-7ECF6515A100}"/>
              </a:ext>
            </a:extLst>
          </p:cNvPr>
          <p:cNvGrpSpPr/>
          <p:nvPr/>
        </p:nvGrpSpPr>
        <p:grpSpPr>
          <a:xfrm>
            <a:off x="4576174" y="5469782"/>
            <a:ext cx="1983425" cy="779914"/>
            <a:chOff x="4576174" y="5451114"/>
            <a:chExt cx="1983425" cy="77991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604F078-72AE-4C56-A88C-EC0E1AC37EE6}"/>
                </a:ext>
              </a:extLst>
            </p:cNvPr>
            <p:cNvSpPr/>
            <p:nvPr/>
          </p:nvSpPr>
          <p:spPr>
            <a:xfrm>
              <a:off x="4576174" y="5451114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AD32E75-C630-4CD2-9892-9217A8731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8848" y="5775018"/>
              <a:ext cx="861060" cy="300990"/>
            </a:xfrm>
            <a:prstGeom prst="rect">
              <a:avLst/>
            </a:prstGeom>
          </p:spPr>
        </p:pic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A8341CB-3EF6-49F8-A359-B31585FC882C}"/>
                </a:ext>
              </a:extLst>
            </p:cNvPr>
            <p:cNvSpPr/>
            <p:nvPr/>
          </p:nvSpPr>
          <p:spPr>
            <a:xfrm>
              <a:off x="4576174" y="5451114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40" name="YAML">
              <a:extLst>
                <a:ext uri="{FF2B5EF4-FFF2-40B4-BE49-F238E27FC236}">
                  <a16:creationId xmlns:a16="http://schemas.microsoft.com/office/drawing/2014/main" id="{A3EB36C7-E187-44B9-B393-96A33E4799AB}"/>
                </a:ext>
              </a:extLst>
            </p:cNvPr>
            <p:cNvSpPr/>
            <p:nvPr/>
          </p:nvSpPr>
          <p:spPr>
            <a:xfrm>
              <a:off x="5539908" y="5659762"/>
              <a:ext cx="9781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" name="노드1-pod">
            <a:extLst>
              <a:ext uri="{FF2B5EF4-FFF2-40B4-BE49-F238E27FC236}">
                <a16:creationId xmlns:a16="http://schemas.microsoft.com/office/drawing/2014/main" id="{19E18FCE-F748-4072-B279-539891676543}"/>
              </a:ext>
            </a:extLst>
          </p:cNvPr>
          <p:cNvGrpSpPr/>
          <p:nvPr/>
        </p:nvGrpSpPr>
        <p:grpSpPr>
          <a:xfrm>
            <a:off x="1182823" y="5469782"/>
            <a:ext cx="1983425" cy="779914"/>
            <a:chOff x="1182823" y="5469782"/>
            <a:chExt cx="1983425" cy="77991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B1E176E-D157-419A-BFCF-15FC58CA7CC0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1069758-FE75-4ECA-A168-41A25F7BC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A18493B-0206-433B-B24C-E757722555C8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26" name="YAML">
              <a:extLst>
                <a:ext uri="{FF2B5EF4-FFF2-40B4-BE49-F238E27FC236}">
                  <a16:creationId xmlns:a16="http://schemas.microsoft.com/office/drawing/2014/main" id="{E1F51BEF-EA79-44B2-9E75-02BA6D5DF086}"/>
                </a:ext>
              </a:extLst>
            </p:cNvPr>
            <p:cNvSpPr/>
            <p:nvPr/>
          </p:nvSpPr>
          <p:spPr>
            <a:xfrm>
              <a:off x="2146557" y="5678430"/>
              <a:ext cx="9781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55" name="원하는 상태">
            <a:extLst>
              <a:ext uri="{FF2B5EF4-FFF2-40B4-BE49-F238E27FC236}">
                <a16:creationId xmlns:a16="http://schemas.microsoft.com/office/drawing/2014/main" id="{CFE88C47-0CD9-4A64-B727-0178561D9FD1}"/>
              </a:ext>
            </a:extLst>
          </p:cNvPr>
          <p:cNvSpPr/>
          <p:nvPr/>
        </p:nvSpPr>
        <p:spPr>
          <a:xfrm>
            <a:off x="8513942" y="561816"/>
            <a:ext cx="36780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의도된 기록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개의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ngnix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pod</a:t>
            </a:r>
          </a:p>
        </p:txBody>
      </p:sp>
      <p:sp>
        <p:nvSpPr>
          <p:cNvPr id="56" name="실제상태1">
            <a:extLst>
              <a:ext uri="{FF2B5EF4-FFF2-40B4-BE49-F238E27FC236}">
                <a16:creationId xmlns:a16="http://schemas.microsoft.com/office/drawing/2014/main" id="{A9657363-CABC-488E-A668-D6DCD3319A5F}"/>
              </a:ext>
            </a:extLst>
          </p:cNvPr>
          <p:cNvSpPr/>
          <p:nvPr/>
        </p:nvSpPr>
        <p:spPr>
          <a:xfrm>
            <a:off x="8813888" y="3860388"/>
            <a:ext cx="2377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실제 상태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개의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ngnix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pod</a:t>
            </a:r>
          </a:p>
        </p:txBody>
      </p:sp>
      <p:sp>
        <p:nvSpPr>
          <p:cNvPr id="7" name="동기화 화살표">
            <a:extLst>
              <a:ext uri="{FF2B5EF4-FFF2-40B4-BE49-F238E27FC236}">
                <a16:creationId xmlns:a16="http://schemas.microsoft.com/office/drawing/2014/main" id="{FD25F510-418A-442B-AAED-87BD9816D5D8}"/>
              </a:ext>
            </a:extLst>
          </p:cNvPr>
          <p:cNvSpPr/>
          <p:nvPr/>
        </p:nvSpPr>
        <p:spPr>
          <a:xfrm>
            <a:off x="9975132" y="1574708"/>
            <a:ext cx="533400" cy="1895441"/>
          </a:xfrm>
          <a:prstGeom prst="upDownArrow">
            <a:avLst/>
          </a:prstGeom>
          <a:solidFill>
            <a:srgbClr val="B3B3B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실제상태2">
            <a:extLst>
              <a:ext uri="{FF2B5EF4-FFF2-40B4-BE49-F238E27FC236}">
                <a16:creationId xmlns:a16="http://schemas.microsoft.com/office/drawing/2014/main" id="{C1F2CA65-45BA-43DD-8F50-37C72AA93CC3}"/>
              </a:ext>
            </a:extLst>
          </p:cNvPr>
          <p:cNvSpPr/>
          <p:nvPr/>
        </p:nvSpPr>
        <p:spPr>
          <a:xfrm>
            <a:off x="8809955" y="3853570"/>
            <a:ext cx="2377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실제 상태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개의 </a:t>
            </a:r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ngnix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pod</a:t>
            </a:r>
          </a:p>
        </p:txBody>
      </p:sp>
      <p:sp>
        <p:nvSpPr>
          <p:cNvPr id="72" name="설명1">
            <a:extLst>
              <a:ext uri="{FF2B5EF4-FFF2-40B4-BE49-F238E27FC236}">
                <a16:creationId xmlns:a16="http://schemas.microsoft.com/office/drawing/2014/main" id="{676F42A6-A0E5-47DF-B9E3-8F65E7D93770}"/>
              </a:ext>
            </a:extLst>
          </p:cNvPr>
          <p:cNvSpPr/>
          <p:nvPr/>
        </p:nvSpPr>
        <p:spPr>
          <a:xfrm>
            <a:off x="3185152" y="4384807"/>
            <a:ext cx="5588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Desired State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웹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프런트엔드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실행하도록 설정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3" name="설명2">
            <a:extLst>
              <a:ext uri="{FF2B5EF4-FFF2-40B4-BE49-F238E27FC236}">
                <a16:creationId xmlns:a16="http://schemas.microsoft.com/office/drawing/2014/main" id="{1B57D76D-ADFD-4725-AB25-1F4008B0CC76}"/>
              </a:ext>
            </a:extLst>
          </p:cNvPr>
          <p:cNvSpPr/>
          <p:nvPr/>
        </p:nvSpPr>
        <p:spPr>
          <a:xfrm>
            <a:off x="3287462" y="4368767"/>
            <a:ext cx="5588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노드가 있다면 각 노드에 하나의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실행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4" name="설명3">
            <a:extLst>
              <a:ext uri="{FF2B5EF4-FFF2-40B4-BE49-F238E27FC236}">
                <a16:creationId xmlns:a16="http://schemas.microsoft.com/office/drawing/2014/main" id="{C2E33496-AE07-4F13-A88A-156EFD24F038}"/>
              </a:ext>
            </a:extLst>
          </p:cNvPr>
          <p:cNvSpPr/>
          <p:nvPr/>
        </p:nvSpPr>
        <p:spPr>
          <a:xfrm>
            <a:off x="3119261" y="3993510"/>
            <a:ext cx="5588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 중 하나가 다운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Desired State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여전히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이기 때문에 남은 노드 중 하나에 다른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실행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5" name="설명4">
            <a:extLst>
              <a:ext uri="{FF2B5EF4-FFF2-40B4-BE49-F238E27FC236}">
                <a16:creationId xmlns:a16="http://schemas.microsoft.com/office/drawing/2014/main" id="{17AB7E44-8FD8-447A-9953-3C283B82B1AA}"/>
              </a:ext>
            </a:extLst>
          </p:cNvPr>
          <p:cNvSpPr/>
          <p:nvPr/>
        </p:nvSpPr>
        <p:spPr>
          <a:xfrm>
            <a:off x="88526" y="520942"/>
            <a:ext cx="33216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조정 루프를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로딩하여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다시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만족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조정 루프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(reconciliation loop)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클러스터가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일치하는지 지속적으로 확인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상호작용 할 필요가 없음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클러스터가 어떻게 작동할 것인지를 설명하는 선언적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manifest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파일만 제공하면 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pic>
        <p:nvPicPr>
          <p:cNvPr id="13" name="오류">
            <a:extLst>
              <a:ext uri="{FF2B5EF4-FFF2-40B4-BE49-F238E27FC236}">
                <a16:creationId xmlns:a16="http://schemas.microsoft.com/office/drawing/2014/main" id="{242B148E-5C32-47DA-A8AA-035FD6723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949" y="5190114"/>
            <a:ext cx="1074913" cy="1072601"/>
          </a:xfrm>
          <a:prstGeom prst="rect">
            <a:avLst/>
          </a:prstGeom>
        </p:spPr>
      </p:pic>
      <p:pic>
        <p:nvPicPr>
          <p:cNvPr id="14" name="정상">
            <a:extLst>
              <a:ext uri="{FF2B5EF4-FFF2-40B4-BE49-F238E27FC236}">
                <a16:creationId xmlns:a16="http://schemas.microsoft.com/office/drawing/2014/main" id="{2AA38575-1E93-400F-9C3B-A275A3099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4279" y="2085769"/>
            <a:ext cx="840971" cy="801019"/>
          </a:xfrm>
          <a:prstGeom prst="rect">
            <a:avLst/>
          </a:prstGeom>
        </p:spPr>
      </p:pic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5360FD6-1517-49AE-BB0A-5B84EF2BFE72}"/>
              </a:ext>
            </a:extLst>
          </p:cNvPr>
          <p:cNvSpPr/>
          <p:nvPr/>
        </p:nvSpPr>
        <p:spPr>
          <a:xfrm>
            <a:off x="7430814" y="111770"/>
            <a:ext cx="1891862" cy="361196"/>
          </a:xfrm>
          <a:custGeom>
            <a:avLst/>
            <a:gdLst>
              <a:gd name="connsiteX0" fmla="*/ 0 w 1891862"/>
              <a:gd name="connsiteY0" fmla="*/ 203540 h 361196"/>
              <a:gd name="connsiteX1" fmla="*/ 1418896 w 1891862"/>
              <a:gd name="connsiteY1" fmla="*/ 3844 h 361196"/>
              <a:gd name="connsiteX2" fmla="*/ 1891862 w 1891862"/>
              <a:gd name="connsiteY2" fmla="*/ 361196 h 36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2" h="361196">
                <a:moveTo>
                  <a:pt x="0" y="203540"/>
                </a:moveTo>
                <a:cubicBezTo>
                  <a:pt x="551793" y="90554"/>
                  <a:pt x="1103586" y="-22432"/>
                  <a:pt x="1418896" y="3844"/>
                </a:cubicBezTo>
                <a:cubicBezTo>
                  <a:pt x="1734206" y="30120"/>
                  <a:pt x="1813034" y="195658"/>
                  <a:pt x="1891862" y="361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동기화오류">
            <a:extLst>
              <a:ext uri="{FF2B5EF4-FFF2-40B4-BE49-F238E27FC236}">
                <a16:creationId xmlns:a16="http://schemas.microsoft.com/office/drawing/2014/main" id="{99A2ADC6-ED1D-494B-BDF0-C55D1BD6F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2009" y="2009733"/>
            <a:ext cx="989090" cy="869866"/>
          </a:xfrm>
          <a:prstGeom prst="rect">
            <a:avLst/>
          </a:prstGeom>
        </p:spPr>
      </p:pic>
      <p:grpSp>
        <p:nvGrpSpPr>
          <p:cNvPr id="67" name="추가 pod">
            <a:extLst>
              <a:ext uri="{FF2B5EF4-FFF2-40B4-BE49-F238E27FC236}">
                <a16:creationId xmlns:a16="http://schemas.microsoft.com/office/drawing/2014/main" id="{375A301A-C1D6-42B2-AC99-8EE0CF37C2E2}"/>
              </a:ext>
            </a:extLst>
          </p:cNvPr>
          <p:cNvGrpSpPr/>
          <p:nvPr/>
        </p:nvGrpSpPr>
        <p:grpSpPr>
          <a:xfrm>
            <a:off x="6624827" y="5469782"/>
            <a:ext cx="1983425" cy="779914"/>
            <a:chOff x="4576174" y="5451114"/>
            <a:chExt cx="1983425" cy="779914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863232B2-D55A-4377-BD11-7763B198B4D4}"/>
                </a:ext>
              </a:extLst>
            </p:cNvPr>
            <p:cNvSpPr/>
            <p:nvPr/>
          </p:nvSpPr>
          <p:spPr>
            <a:xfrm>
              <a:off x="4576174" y="5451114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4BEE92A-C5C3-4D1C-996B-F90AEE2D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8848" y="5775018"/>
              <a:ext cx="861060" cy="300990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8E03A1FD-7CCA-419B-AAE9-0972FE9F9B1E}"/>
                </a:ext>
              </a:extLst>
            </p:cNvPr>
            <p:cNvSpPr/>
            <p:nvPr/>
          </p:nvSpPr>
          <p:spPr>
            <a:xfrm>
              <a:off x="4576174" y="5451114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71" name="YAML">
              <a:extLst>
                <a:ext uri="{FF2B5EF4-FFF2-40B4-BE49-F238E27FC236}">
                  <a16:creationId xmlns:a16="http://schemas.microsoft.com/office/drawing/2014/main" id="{A8EDF94D-2639-4018-A068-1995C776616B}"/>
                </a:ext>
              </a:extLst>
            </p:cNvPr>
            <p:cNvSpPr/>
            <p:nvPr/>
          </p:nvSpPr>
          <p:spPr>
            <a:xfrm>
              <a:off x="5539908" y="5659762"/>
              <a:ext cx="9781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8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9167 -0.4247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2125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6" grpId="1"/>
      <p:bldP spid="56" grpId="2"/>
      <p:bldP spid="7" grpId="0" animBg="1"/>
      <p:bldP spid="57" grpId="0"/>
      <p:bldP spid="57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812" y="2057400"/>
            <a:ext cx="7568375" cy="159787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0"/>
              </a:spcBef>
            </a:pPr>
            <a:r>
              <a:rPr lang="ko-KR" altLang="en-US" sz="9600" spc="-65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포드</a:t>
            </a:r>
            <a:r>
              <a:rPr lang="en-US" sz="9600" spc="-65" baseline="3000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Pods</a:t>
            </a:r>
            <a:endParaRPr sz="9600" baseline="30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505299-10E4-450D-A369-589310C3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587" y="2286000"/>
            <a:ext cx="3276600" cy="30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40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85800" y="5588000"/>
            <a:ext cx="1081617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7270" y="5702300"/>
            <a:ext cx="3433229" cy="575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Segoe UI Semilight" panose="020B0402040204020203" pitchFamily="34" charset="0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237" y="5627737"/>
            <a:ext cx="10695940" cy="615950"/>
          </a:xfrm>
          <a:custGeom>
            <a:avLst/>
            <a:gdLst/>
            <a:ahLst/>
            <a:cxnLst/>
            <a:rect l="l" t="t" r="r" b="b"/>
            <a:pathLst>
              <a:path w="10695940" h="615950">
                <a:moveTo>
                  <a:pt x="0" y="615350"/>
                </a:moveTo>
                <a:lnTo>
                  <a:pt x="10695317" y="615350"/>
                </a:lnTo>
                <a:lnTo>
                  <a:pt x="10695317" y="0"/>
                </a:lnTo>
                <a:lnTo>
                  <a:pt x="0" y="0"/>
                </a:lnTo>
                <a:lnTo>
                  <a:pt x="0" y="61535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>
              <a:latin typeface="Segoe UI Semilight" panose="020B0402040204020203" pitchFamily="34" charset="0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237" y="5627735"/>
            <a:ext cx="10695305" cy="615950"/>
          </a:xfrm>
          <a:custGeom>
            <a:avLst/>
            <a:gdLst/>
            <a:ahLst/>
            <a:cxnLst/>
            <a:rect l="l" t="t" r="r" b="b"/>
            <a:pathLst>
              <a:path w="10695305" h="615950">
                <a:moveTo>
                  <a:pt x="0" y="0"/>
                </a:moveTo>
                <a:lnTo>
                  <a:pt x="10695306" y="0"/>
                </a:lnTo>
                <a:lnTo>
                  <a:pt x="10695306" y="615351"/>
                </a:lnTo>
                <a:lnTo>
                  <a:pt x="0" y="61535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Segoe UI Semilight" panose="020B0402040204020203" pitchFamily="34" charset="0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237" y="5715000"/>
            <a:ext cx="106959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spc="45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배포의 최소 단위</a:t>
            </a:r>
            <a:endParaRPr sz="28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10B587-DEB0-4121-93E4-76239EF87099}"/>
              </a:ext>
            </a:extLst>
          </p:cNvPr>
          <p:cNvGrpSpPr/>
          <p:nvPr/>
        </p:nvGrpSpPr>
        <p:grpSpPr>
          <a:xfrm>
            <a:off x="732537" y="1970303"/>
            <a:ext cx="3454400" cy="3496945"/>
            <a:chOff x="732537" y="1970303"/>
            <a:chExt cx="3454400" cy="3496945"/>
          </a:xfrm>
        </p:grpSpPr>
        <p:sp>
          <p:nvSpPr>
            <p:cNvPr id="6" name="object 6"/>
            <p:cNvSpPr/>
            <p:nvPr/>
          </p:nvSpPr>
          <p:spPr>
            <a:xfrm>
              <a:off x="745237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3496729"/>
                  </a:moveTo>
                  <a:lnTo>
                    <a:pt x="3429000" y="3496729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49672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5237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0"/>
                  </a:moveTo>
                  <a:lnTo>
                    <a:pt x="3429001" y="0"/>
                  </a:lnTo>
                  <a:lnTo>
                    <a:pt x="3429001" y="3496731"/>
                  </a:lnTo>
                  <a:lnTo>
                    <a:pt x="0" y="34967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2537" y="4620019"/>
              <a:ext cx="3454400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3200" spc="14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가상 머신</a:t>
              </a:r>
              <a:endParaRPr sz="32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47837" y="3139046"/>
              <a:ext cx="1640787" cy="5799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333D3EC-A8D5-4EDE-8CCC-9BB0C7E1C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290" y="2638984"/>
              <a:ext cx="1583437" cy="158003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0EA0E5-5832-4AC6-91C4-912E65E93D65}"/>
              </a:ext>
            </a:extLst>
          </p:cNvPr>
          <p:cNvGrpSpPr/>
          <p:nvPr/>
        </p:nvGrpSpPr>
        <p:grpSpPr>
          <a:xfrm>
            <a:off x="4369523" y="1970303"/>
            <a:ext cx="3454400" cy="3496945"/>
            <a:chOff x="4369523" y="1970303"/>
            <a:chExt cx="3454400" cy="3496945"/>
          </a:xfrm>
        </p:grpSpPr>
        <p:sp>
          <p:nvSpPr>
            <p:cNvPr id="2" name="object 2"/>
            <p:cNvSpPr/>
            <p:nvPr/>
          </p:nvSpPr>
          <p:spPr>
            <a:xfrm>
              <a:off x="4382223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3496729"/>
                  </a:moveTo>
                  <a:lnTo>
                    <a:pt x="3429000" y="3496729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49672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4382223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0"/>
                  </a:moveTo>
                  <a:lnTo>
                    <a:pt x="3429001" y="0"/>
                  </a:lnTo>
                  <a:lnTo>
                    <a:pt x="3429001" y="3496731"/>
                  </a:lnTo>
                  <a:lnTo>
                    <a:pt x="0" y="34967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369523" y="4620019"/>
              <a:ext cx="3454400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3200" spc="2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컨테이너</a:t>
              </a:r>
              <a:endParaRPr sz="32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EF49D19-BA62-4DAA-83EE-F59B09D2F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5654" y="2505163"/>
              <a:ext cx="2974469" cy="1847674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83BC449-839A-4379-BED8-505FBBCDEAFA}"/>
              </a:ext>
            </a:extLst>
          </p:cNvPr>
          <p:cNvGrpSpPr/>
          <p:nvPr/>
        </p:nvGrpSpPr>
        <p:grpSpPr>
          <a:xfrm>
            <a:off x="7998853" y="1970303"/>
            <a:ext cx="3454400" cy="3496945"/>
            <a:chOff x="7998853" y="1970303"/>
            <a:chExt cx="3454400" cy="3496945"/>
          </a:xfrm>
        </p:grpSpPr>
        <p:sp>
          <p:nvSpPr>
            <p:cNvPr id="15" name="object 15"/>
            <p:cNvSpPr/>
            <p:nvPr/>
          </p:nvSpPr>
          <p:spPr>
            <a:xfrm>
              <a:off x="8011553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3496729"/>
                  </a:moveTo>
                  <a:lnTo>
                    <a:pt x="3429000" y="3496729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49672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11553" y="1970303"/>
              <a:ext cx="3429000" cy="3496945"/>
            </a:xfrm>
            <a:custGeom>
              <a:avLst/>
              <a:gdLst/>
              <a:ahLst/>
              <a:cxnLst/>
              <a:rect l="l" t="t" r="r" b="b"/>
              <a:pathLst>
                <a:path w="3429000" h="3496945">
                  <a:moveTo>
                    <a:pt x="0" y="0"/>
                  </a:moveTo>
                  <a:lnTo>
                    <a:pt x="3429001" y="0"/>
                  </a:lnTo>
                  <a:lnTo>
                    <a:pt x="3429001" y="3496731"/>
                  </a:lnTo>
                  <a:lnTo>
                    <a:pt x="0" y="34967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998853" y="4622216"/>
              <a:ext cx="3454400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3200" spc="16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포드</a:t>
              </a:r>
              <a:r>
                <a:rPr sz="3200" spc="160" baseline="3000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  <a:endParaRPr sz="3200" baseline="30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327975-1C1F-40A9-B325-837FDC152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4400" y="2374172"/>
              <a:ext cx="2204168" cy="21096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포드3">
            <a:extLst>
              <a:ext uri="{FF2B5EF4-FFF2-40B4-BE49-F238E27FC236}">
                <a16:creationId xmlns:a16="http://schemas.microsoft.com/office/drawing/2014/main" id="{7622D3F2-2219-4FF1-AA55-100CEA71E70D}"/>
              </a:ext>
            </a:extLst>
          </p:cNvPr>
          <p:cNvGrpSpPr/>
          <p:nvPr/>
        </p:nvGrpSpPr>
        <p:grpSpPr>
          <a:xfrm>
            <a:off x="8839199" y="2937274"/>
            <a:ext cx="2590801" cy="779914"/>
            <a:chOff x="8839199" y="2937274"/>
            <a:chExt cx="2590801" cy="779914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F2B64BF7-6C79-48EB-885F-B4094D7BC052}"/>
                </a:ext>
              </a:extLst>
            </p:cNvPr>
            <p:cNvSpPr/>
            <p:nvPr/>
          </p:nvSpPr>
          <p:spPr>
            <a:xfrm>
              <a:off x="8839200" y="2937274"/>
              <a:ext cx="25908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C1697284-2AC5-4634-B346-D1D505BA2E04}"/>
                </a:ext>
              </a:extLst>
            </p:cNvPr>
            <p:cNvSpPr/>
            <p:nvPr/>
          </p:nvSpPr>
          <p:spPr>
            <a:xfrm>
              <a:off x="8839199" y="2937274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grpSp>
        <p:nvGrpSpPr>
          <p:cNvPr id="206" name="포드5">
            <a:extLst>
              <a:ext uri="{FF2B5EF4-FFF2-40B4-BE49-F238E27FC236}">
                <a16:creationId xmlns:a16="http://schemas.microsoft.com/office/drawing/2014/main" id="{37C9034D-2FF7-4796-9B00-9A1404EAB206}"/>
              </a:ext>
            </a:extLst>
          </p:cNvPr>
          <p:cNvGrpSpPr/>
          <p:nvPr/>
        </p:nvGrpSpPr>
        <p:grpSpPr>
          <a:xfrm>
            <a:off x="8839197" y="5195085"/>
            <a:ext cx="2590801" cy="779914"/>
            <a:chOff x="8839197" y="5195085"/>
            <a:chExt cx="2590801" cy="779914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F9BE1BEB-F497-42CB-99AD-A13D00F16772}"/>
                </a:ext>
              </a:extLst>
            </p:cNvPr>
            <p:cNvSpPr/>
            <p:nvPr/>
          </p:nvSpPr>
          <p:spPr>
            <a:xfrm>
              <a:off x="8839198" y="5195085"/>
              <a:ext cx="25908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F117E6A7-E444-4BCF-9A4F-B7EBE185D149}"/>
                </a:ext>
              </a:extLst>
            </p:cNvPr>
            <p:cNvSpPr/>
            <p:nvPr/>
          </p:nvSpPr>
          <p:spPr>
            <a:xfrm>
              <a:off x="8839197" y="5195085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grpSp>
        <p:nvGrpSpPr>
          <p:cNvPr id="205" name="포드4">
            <a:extLst>
              <a:ext uri="{FF2B5EF4-FFF2-40B4-BE49-F238E27FC236}">
                <a16:creationId xmlns:a16="http://schemas.microsoft.com/office/drawing/2014/main" id="{14CD4E1E-55A7-4665-ACD7-519328E0B74C}"/>
              </a:ext>
            </a:extLst>
          </p:cNvPr>
          <p:cNvGrpSpPr/>
          <p:nvPr/>
        </p:nvGrpSpPr>
        <p:grpSpPr>
          <a:xfrm>
            <a:off x="8839198" y="4063011"/>
            <a:ext cx="2590801" cy="779914"/>
            <a:chOff x="8839198" y="4063011"/>
            <a:chExt cx="2590801" cy="779914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787D8DF-B29C-41A7-8006-ABC20B9D8A23}"/>
                </a:ext>
              </a:extLst>
            </p:cNvPr>
            <p:cNvSpPr/>
            <p:nvPr/>
          </p:nvSpPr>
          <p:spPr>
            <a:xfrm>
              <a:off x="8839199" y="4063011"/>
              <a:ext cx="25908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DA9C3283-0802-49EB-9F3E-331025BAE313}"/>
                </a:ext>
              </a:extLst>
            </p:cNvPr>
            <p:cNvSpPr/>
            <p:nvPr/>
          </p:nvSpPr>
          <p:spPr>
            <a:xfrm>
              <a:off x="8839198" y="4063011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grpSp>
        <p:nvGrpSpPr>
          <p:cNvPr id="202" name="포드1">
            <a:extLst>
              <a:ext uri="{FF2B5EF4-FFF2-40B4-BE49-F238E27FC236}">
                <a16:creationId xmlns:a16="http://schemas.microsoft.com/office/drawing/2014/main" id="{3C45EADD-E5A4-41CE-85C1-374EE38A7A9F}"/>
              </a:ext>
            </a:extLst>
          </p:cNvPr>
          <p:cNvGrpSpPr/>
          <p:nvPr/>
        </p:nvGrpSpPr>
        <p:grpSpPr>
          <a:xfrm>
            <a:off x="8839199" y="685800"/>
            <a:ext cx="2590801" cy="779914"/>
            <a:chOff x="8839199" y="685800"/>
            <a:chExt cx="2590801" cy="779914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6A9C221D-21A8-4E78-BD20-983B4408F193}"/>
                </a:ext>
              </a:extLst>
            </p:cNvPr>
            <p:cNvSpPr/>
            <p:nvPr/>
          </p:nvSpPr>
          <p:spPr>
            <a:xfrm>
              <a:off x="8839200" y="685800"/>
              <a:ext cx="25908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3C69E0F8-AA9A-4B05-901B-C575EC0CA80E}"/>
                </a:ext>
              </a:extLst>
            </p:cNvPr>
            <p:cNvSpPr/>
            <p:nvPr/>
          </p:nvSpPr>
          <p:spPr>
            <a:xfrm>
              <a:off x="8839199" y="6858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pic>
        <p:nvPicPr>
          <p:cNvPr id="177" name="Kubernetes">
            <a:extLst>
              <a:ext uri="{FF2B5EF4-FFF2-40B4-BE49-F238E27FC236}">
                <a16:creationId xmlns:a16="http://schemas.microsoft.com/office/drawing/2014/main" id="{805C359A-F7EB-4E6E-879B-AEE8D6E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2204168" cy="2109656"/>
          </a:xfrm>
          <a:prstGeom prst="rect">
            <a:avLst/>
          </a:prstGeom>
        </p:spPr>
      </p:pic>
      <p:pic>
        <p:nvPicPr>
          <p:cNvPr id="180" name="컨테이너4">
            <a:extLst>
              <a:ext uri="{FF2B5EF4-FFF2-40B4-BE49-F238E27FC236}">
                <a16:creationId xmlns:a16="http://schemas.microsoft.com/office/drawing/2014/main" id="{9B16DB53-307E-4AFE-A6FF-6BF278F3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3130" y="4378959"/>
            <a:ext cx="864870" cy="308610"/>
          </a:xfrm>
          <a:prstGeom prst="rect">
            <a:avLst/>
          </a:prstGeom>
        </p:spPr>
      </p:pic>
      <p:grpSp>
        <p:nvGrpSpPr>
          <p:cNvPr id="203" name="포드2">
            <a:extLst>
              <a:ext uri="{FF2B5EF4-FFF2-40B4-BE49-F238E27FC236}">
                <a16:creationId xmlns:a16="http://schemas.microsoft.com/office/drawing/2014/main" id="{6B5BEECB-340E-45AB-A32B-EFE9DF787E3F}"/>
              </a:ext>
            </a:extLst>
          </p:cNvPr>
          <p:cNvGrpSpPr/>
          <p:nvPr/>
        </p:nvGrpSpPr>
        <p:grpSpPr>
          <a:xfrm>
            <a:off x="8839199" y="1811537"/>
            <a:ext cx="2590801" cy="779914"/>
            <a:chOff x="8839199" y="1811537"/>
            <a:chExt cx="2590801" cy="779914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D4BD80E0-A842-434C-9D91-4A2445B54F78}"/>
                </a:ext>
              </a:extLst>
            </p:cNvPr>
            <p:cNvSpPr/>
            <p:nvPr/>
          </p:nvSpPr>
          <p:spPr>
            <a:xfrm>
              <a:off x="8839200" y="1811537"/>
              <a:ext cx="25908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9069A539-1832-4C73-8AFC-BE18E3B62E5D}"/>
                </a:ext>
              </a:extLst>
            </p:cNvPr>
            <p:cNvSpPr/>
            <p:nvPr/>
          </p:nvSpPr>
          <p:spPr>
            <a:xfrm>
              <a:off x="8839199" y="1811537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</p:grpSp>
      <p:pic>
        <p:nvPicPr>
          <p:cNvPr id="189" name="컨테이너2">
            <a:extLst>
              <a:ext uri="{FF2B5EF4-FFF2-40B4-BE49-F238E27FC236}">
                <a16:creationId xmlns:a16="http://schemas.microsoft.com/office/drawing/2014/main" id="{64D182F7-1549-4102-A13D-DF21E17D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130" y="2140530"/>
            <a:ext cx="857250" cy="312420"/>
          </a:xfrm>
          <a:prstGeom prst="rect">
            <a:avLst/>
          </a:prstGeom>
        </p:spPr>
      </p:pic>
      <p:pic>
        <p:nvPicPr>
          <p:cNvPr id="191" name="녹색2">
            <a:extLst>
              <a:ext uri="{FF2B5EF4-FFF2-40B4-BE49-F238E27FC236}">
                <a16:creationId xmlns:a16="http://schemas.microsoft.com/office/drawing/2014/main" id="{EDF3C4E4-D691-4642-AA6F-01875A1B4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130" y="3261178"/>
            <a:ext cx="861060" cy="300990"/>
          </a:xfrm>
          <a:prstGeom prst="rect">
            <a:avLst/>
          </a:prstGeom>
        </p:spPr>
      </p:pic>
      <p:pic>
        <p:nvPicPr>
          <p:cNvPr id="194" name="컨테이너1">
            <a:extLst>
              <a:ext uri="{FF2B5EF4-FFF2-40B4-BE49-F238E27FC236}">
                <a16:creationId xmlns:a16="http://schemas.microsoft.com/office/drawing/2014/main" id="{33E309A3-DA16-4C69-8F84-D3621D78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30" y="1001748"/>
            <a:ext cx="864870" cy="308610"/>
          </a:xfrm>
          <a:prstGeom prst="rect">
            <a:avLst/>
          </a:prstGeom>
        </p:spPr>
      </p:pic>
      <p:pic>
        <p:nvPicPr>
          <p:cNvPr id="197" name="파랑2">
            <a:extLst>
              <a:ext uri="{FF2B5EF4-FFF2-40B4-BE49-F238E27FC236}">
                <a16:creationId xmlns:a16="http://schemas.microsoft.com/office/drawing/2014/main" id="{F63616A3-FDDA-41E5-8D23-F5757313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587" y="5518989"/>
            <a:ext cx="861060" cy="300990"/>
          </a:xfrm>
          <a:prstGeom prst="rect">
            <a:avLst/>
          </a:prstGeom>
        </p:spPr>
      </p:pic>
      <p:pic>
        <p:nvPicPr>
          <p:cNvPr id="199" name="컨테이너3">
            <a:extLst>
              <a:ext uri="{FF2B5EF4-FFF2-40B4-BE49-F238E27FC236}">
                <a16:creationId xmlns:a16="http://schemas.microsoft.com/office/drawing/2014/main" id="{78807D60-6EA1-4973-9802-96C19979C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99320" y="3261178"/>
            <a:ext cx="861060" cy="300990"/>
          </a:xfrm>
          <a:prstGeom prst="rect">
            <a:avLst/>
          </a:prstGeom>
        </p:spPr>
      </p:pic>
      <p:pic>
        <p:nvPicPr>
          <p:cNvPr id="200" name="컨테이너5">
            <a:extLst>
              <a:ext uri="{FF2B5EF4-FFF2-40B4-BE49-F238E27FC236}">
                <a16:creationId xmlns:a16="http://schemas.microsoft.com/office/drawing/2014/main" id="{889B649B-6CB0-444B-8680-400B698D1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587" y="5518989"/>
            <a:ext cx="861060" cy="30099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BA7C729C-F142-4BCC-BBCF-844B996795F2}"/>
              </a:ext>
            </a:extLst>
          </p:cNvPr>
          <p:cNvSpPr txBox="1"/>
          <p:nvPr/>
        </p:nvSpPr>
        <p:spPr>
          <a:xfrm>
            <a:off x="2510477" y="1501766"/>
            <a:ext cx="6023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컨테이너를 항상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내부에서 실행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컨테이너를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직접 배포할 수 없음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하나의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여러 컨테이너가 포함될 수 있음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고급 사용 사례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06107 0.0002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05247 0.0002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05781 0.0007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05443 -0.0002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2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od">
            <a:extLst>
              <a:ext uri="{FF2B5EF4-FFF2-40B4-BE49-F238E27FC236}">
                <a16:creationId xmlns:a16="http://schemas.microsoft.com/office/drawing/2014/main" id="{F02F5441-1CFA-47B5-B77A-0FC3C9908D28}"/>
              </a:ext>
            </a:extLst>
          </p:cNvPr>
          <p:cNvGrpSpPr/>
          <p:nvPr/>
        </p:nvGrpSpPr>
        <p:grpSpPr>
          <a:xfrm>
            <a:off x="6227378" y="1485900"/>
            <a:ext cx="5758838" cy="3886200"/>
            <a:chOff x="6227378" y="1485900"/>
            <a:chExt cx="5758838" cy="3886200"/>
          </a:xfrm>
        </p:grpSpPr>
        <p:sp>
          <p:nvSpPr>
            <p:cNvPr id="26" name="pod">
              <a:extLst>
                <a:ext uri="{FF2B5EF4-FFF2-40B4-BE49-F238E27FC236}">
                  <a16:creationId xmlns:a16="http://schemas.microsoft.com/office/drawing/2014/main" id="{C209AE14-8D2B-4FBD-A2A4-398E7BC257AD}"/>
                </a:ext>
              </a:extLst>
            </p:cNvPr>
            <p:cNvSpPr/>
            <p:nvPr/>
          </p:nvSpPr>
          <p:spPr>
            <a:xfrm>
              <a:off x="6248399" y="1485900"/>
              <a:ext cx="5737817" cy="3886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3C69E0F8-AA9A-4B05-901B-C575EC0CA80E}"/>
                </a:ext>
              </a:extLst>
            </p:cNvPr>
            <p:cNvSpPr/>
            <p:nvPr/>
          </p:nvSpPr>
          <p:spPr>
            <a:xfrm>
              <a:off x="6227378" y="1485900"/>
              <a:ext cx="2133601" cy="87235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sp>
        <p:nvSpPr>
          <p:cNvPr id="201" name="설명">
            <a:extLst>
              <a:ext uri="{FF2B5EF4-FFF2-40B4-BE49-F238E27FC236}">
                <a16:creationId xmlns:a16="http://schemas.microsoft.com/office/drawing/2014/main" id="{BA7C729C-F142-4BCC-BBCF-844B996795F2}"/>
              </a:ext>
            </a:extLst>
          </p:cNvPr>
          <p:cNvSpPr txBox="1"/>
          <p:nvPr/>
        </p:nvSpPr>
        <p:spPr>
          <a:xfrm>
            <a:off x="276727" y="1295400"/>
            <a:ext cx="57378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컨테이너를 실행하는 지정된</a:t>
            </a:r>
            <a:r>
              <a:rPr lang="en-US" altLang="ko-KR" sz="24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ring-fenced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환경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자체는 아무런 것도 실행하지 않음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컨테이너를 실행하는 샌드박스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노드에 영역을 구성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네트워크 스택 빌드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커널 네임스페이스 생성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하나 이상의 컨테이너 실행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  <a:sym typeface="Wingdings" panose="05000000000000000000" pitchFamily="2" charset="2"/>
              </a:rPr>
              <a:t>의 모든 컨테이너는 단일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  <a:sym typeface="Wingdings" panose="05000000000000000000" pitchFamily="2" charset="2"/>
              </a:rPr>
              <a:t>pod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  <a:sym typeface="Wingdings" panose="05000000000000000000" pitchFamily="2" charset="2"/>
              </a:rPr>
              <a:t>환경을 공유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IPC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네임스페이스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공유된 메모리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네트워크 스택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(IP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주소 등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)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을 공유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컨테이너는 동일한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IP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공유하기 때문에 서로 커뮤니케이션하기 위해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localhost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인터페이스를 사용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볼륨 또한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모든 컨테이너에서 사용할 수 있음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5" name="네트워크 스택">
            <a:extLst>
              <a:ext uri="{FF2B5EF4-FFF2-40B4-BE49-F238E27FC236}">
                <a16:creationId xmlns:a16="http://schemas.microsoft.com/office/drawing/2014/main" id="{DCEBE511-E35B-4F5B-A122-E41ADD3D8DA8}"/>
              </a:ext>
            </a:extLst>
          </p:cNvPr>
          <p:cNvGrpSpPr/>
          <p:nvPr/>
        </p:nvGrpSpPr>
        <p:grpSpPr>
          <a:xfrm>
            <a:off x="6487510" y="2448030"/>
            <a:ext cx="1589690" cy="2646528"/>
            <a:chOff x="6487510" y="2448030"/>
            <a:chExt cx="1589690" cy="2646528"/>
          </a:xfrm>
        </p:grpSpPr>
        <p:sp>
          <p:nvSpPr>
            <p:cNvPr id="2" name="...">
              <a:extLst>
                <a:ext uri="{FF2B5EF4-FFF2-40B4-BE49-F238E27FC236}">
                  <a16:creationId xmlns:a16="http://schemas.microsoft.com/office/drawing/2014/main" id="{109ECD47-330C-47F8-8166-7011AB0B8280}"/>
                </a:ext>
              </a:extLst>
            </p:cNvPr>
            <p:cNvSpPr/>
            <p:nvPr/>
          </p:nvSpPr>
          <p:spPr>
            <a:xfrm>
              <a:off x="6487510" y="2448030"/>
              <a:ext cx="1589690" cy="614422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</a:p>
          </p:txBody>
        </p:sp>
        <p:sp>
          <p:nvSpPr>
            <p:cNvPr id="28" name="transport">
              <a:extLst>
                <a:ext uri="{FF2B5EF4-FFF2-40B4-BE49-F238E27FC236}">
                  <a16:creationId xmlns:a16="http://schemas.microsoft.com/office/drawing/2014/main" id="{32F5F1F7-6AD8-4440-8C15-EC057F24D41B}"/>
                </a:ext>
              </a:extLst>
            </p:cNvPr>
            <p:cNvSpPr/>
            <p:nvPr/>
          </p:nvSpPr>
          <p:spPr>
            <a:xfrm>
              <a:off x="6487510" y="3121789"/>
              <a:ext cx="1589690" cy="614422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transport</a:t>
              </a:r>
              <a:endPara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9" name="net">
              <a:extLst>
                <a:ext uri="{FF2B5EF4-FFF2-40B4-BE49-F238E27FC236}">
                  <a16:creationId xmlns:a16="http://schemas.microsoft.com/office/drawing/2014/main" id="{E90999FA-4637-4AEA-933C-15AAF3108A8E}"/>
                </a:ext>
              </a:extLst>
            </p:cNvPr>
            <p:cNvSpPr/>
            <p:nvPr/>
          </p:nvSpPr>
          <p:spPr>
            <a:xfrm>
              <a:off x="6487510" y="3795548"/>
              <a:ext cx="1589690" cy="614422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network</a:t>
              </a:r>
              <a:endPara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0" name="link">
              <a:extLst>
                <a:ext uri="{FF2B5EF4-FFF2-40B4-BE49-F238E27FC236}">
                  <a16:creationId xmlns:a16="http://schemas.microsoft.com/office/drawing/2014/main" id="{7000E55B-89A7-46BA-9B9D-4CF90C0235CF}"/>
                </a:ext>
              </a:extLst>
            </p:cNvPr>
            <p:cNvSpPr/>
            <p:nvPr/>
          </p:nvSpPr>
          <p:spPr>
            <a:xfrm>
              <a:off x="6487510" y="4480136"/>
              <a:ext cx="1589690" cy="614422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link</a:t>
              </a:r>
              <a:endPara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3" name="IPC">
            <a:extLst>
              <a:ext uri="{FF2B5EF4-FFF2-40B4-BE49-F238E27FC236}">
                <a16:creationId xmlns:a16="http://schemas.microsoft.com/office/drawing/2014/main" id="{FBF0C607-8023-42A8-96B5-86916C01EC3A}"/>
              </a:ext>
            </a:extLst>
          </p:cNvPr>
          <p:cNvSpPr/>
          <p:nvPr/>
        </p:nvSpPr>
        <p:spPr>
          <a:xfrm>
            <a:off x="8129752" y="4480136"/>
            <a:ext cx="1589690" cy="614422"/>
          </a:xfrm>
          <a:prstGeom prst="rect">
            <a:avLst/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IPC</a:t>
            </a:r>
          </a:p>
        </p:txBody>
      </p:sp>
      <p:sp>
        <p:nvSpPr>
          <p:cNvPr id="34" name="mount">
            <a:extLst>
              <a:ext uri="{FF2B5EF4-FFF2-40B4-BE49-F238E27FC236}">
                <a16:creationId xmlns:a16="http://schemas.microsoft.com/office/drawing/2014/main" id="{5E5363F3-BD4F-4881-A450-9B714CC05324}"/>
              </a:ext>
            </a:extLst>
          </p:cNvPr>
          <p:cNvSpPr/>
          <p:nvPr/>
        </p:nvSpPr>
        <p:spPr>
          <a:xfrm>
            <a:off x="9785132" y="4480136"/>
            <a:ext cx="1589690" cy="614422"/>
          </a:xfrm>
          <a:prstGeom prst="rect">
            <a:avLst/>
          </a:prstGeom>
          <a:solidFill>
            <a:srgbClr val="326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mount</a:t>
            </a:r>
          </a:p>
        </p:txBody>
      </p:sp>
      <p:sp>
        <p:nvSpPr>
          <p:cNvPr id="3" name="...">
            <a:extLst>
              <a:ext uri="{FF2B5EF4-FFF2-40B4-BE49-F238E27FC236}">
                <a16:creationId xmlns:a16="http://schemas.microsoft.com/office/drawing/2014/main" id="{AD0F55D2-8B55-47CF-9C52-9131FD0984C7}"/>
              </a:ext>
            </a:extLst>
          </p:cNvPr>
          <p:cNvSpPr txBox="1"/>
          <p:nvPr/>
        </p:nvSpPr>
        <p:spPr>
          <a:xfrm>
            <a:off x="11356428" y="4586998"/>
            <a:ext cx="69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6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...</a:t>
            </a:r>
          </a:p>
        </p:txBody>
      </p:sp>
      <p:pic>
        <p:nvPicPr>
          <p:cNvPr id="36" name="컨테이너">
            <a:extLst>
              <a:ext uri="{FF2B5EF4-FFF2-40B4-BE49-F238E27FC236}">
                <a16:creationId xmlns:a16="http://schemas.microsoft.com/office/drawing/2014/main" id="{BEA13203-07F0-49DD-8CD0-F999007A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311" y="2626400"/>
            <a:ext cx="3091400" cy="15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uiExpand="1" build="p"/>
      <p:bldP spid="33" grpId="0" animBg="1"/>
      <p:bldP spid="34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od">
            <a:extLst>
              <a:ext uri="{FF2B5EF4-FFF2-40B4-BE49-F238E27FC236}">
                <a16:creationId xmlns:a16="http://schemas.microsoft.com/office/drawing/2014/main" id="{41571664-4280-4367-92C3-81E142492096}"/>
              </a:ext>
            </a:extLst>
          </p:cNvPr>
          <p:cNvGrpSpPr/>
          <p:nvPr/>
        </p:nvGrpSpPr>
        <p:grpSpPr>
          <a:xfrm>
            <a:off x="1219200" y="1295400"/>
            <a:ext cx="7633006" cy="4953000"/>
            <a:chOff x="1219200" y="1295400"/>
            <a:chExt cx="7633006" cy="4953000"/>
          </a:xfrm>
        </p:grpSpPr>
        <p:sp>
          <p:nvSpPr>
            <p:cNvPr id="26" name="pod">
              <a:extLst>
                <a:ext uri="{FF2B5EF4-FFF2-40B4-BE49-F238E27FC236}">
                  <a16:creationId xmlns:a16="http://schemas.microsoft.com/office/drawing/2014/main" id="{C209AE14-8D2B-4FBD-A2A4-398E7BC257AD}"/>
                </a:ext>
              </a:extLst>
            </p:cNvPr>
            <p:cNvSpPr/>
            <p:nvPr/>
          </p:nvSpPr>
          <p:spPr>
            <a:xfrm>
              <a:off x="1240222" y="1295400"/>
              <a:ext cx="7611984" cy="495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3C69E0F8-AA9A-4B05-901B-C575EC0CA80E}"/>
                </a:ext>
              </a:extLst>
            </p:cNvPr>
            <p:cNvSpPr/>
            <p:nvPr/>
          </p:nvSpPr>
          <p:spPr>
            <a:xfrm>
              <a:off x="1219200" y="1295400"/>
              <a:ext cx="2133601" cy="87235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pic>
        <p:nvPicPr>
          <p:cNvPr id="36" name="컨테이너1">
            <a:extLst>
              <a:ext uri="{FF2B5EF4-FFF2-40B4-BE49-F238E27FC236}">
                <a16:creationId xmlns:a16="http://schemas.microsoft.com/office/drawing/2014/main" id="{BEA13203-07F0-49DD-8CD0-F999007A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6329"/>
            <a:ext cx="3091400" cy="1502418"/>
          </a:xfrm>
          <a:prstGeom prst="rect">
            <a:avLst/>
          </a:prstGeom>
        </p:spPr>
      </p:pic>
      <p:sp>
        <p:nvSpPr>
          <p:cNvPr id="15" name="제목">
            <a:extLst>
              <a:ext uri="{FF2B5EF4-FFF2-40B4-BE49-F238E27FC236}">
                <a16:creationId xmlns:a16="http://schemas.microsoft.com/office/drawing/2014/main" id="{A7986AB8-2F11-4497-86BB-7F18F4A78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60008"/>
            <a:ext cx="5651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단단한 결합</a:t>
            </a:r>
            <a:r>
              <a:rPr lang="en-US" altLang="ko-KR" sz="3600" spc="2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Tight Coupling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pic>
        <p:nvPicPr>
          <p:cNvPr id="6" name="컨테이너2">
            <a:extLst>
              <a:ext uri="{FF2B5EF4-FFF2-40B4-BE49-F238E27FC236}">
                <a16:creationId xmlns:a16="http://schemas.microsoft.com/office/drawing/2014/main" id="{F5D8AE06-D254-4FA5-B063-34D21D70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38" y="2417936"/>
            <a:ext cx="3131762" cy="1502417"/>
          </a:xfrm>
          <a:prstGeom prst="rect">
            <a:avLst/>
          </a:prstGeom>
        </p:spPr>
      </p:pic>
      <p:cxnSp>
        <p:nvCxnSpPr>
          <p:cNvPr id="10" name="선2">
            <a:extLst>
              <a:ext uri="{FF2B5EF4-FFF2-40B4-BE49-F238E27FC236}">
                <a16:creationId xmlns:a16="http://schemas.microsoft.com/office/drawing/2014/main" id="{CB108576-BF86-4ADC-9BCA-69C5CB3CEAB2}"/>
              </a:ext>
            </a:extLst>
          </p:cNvPr>
          <p:cNvCxnSpPr/>
          <p:nvPr/>
        </p:nvCxnSpPr>
        <p:spPr>
          <a:xfrm>
            <a:off x="3657600" y="3920353"/>
            <a:ext cx="1752600" cy="126124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1">
            <a:extLst>
              <a:ext uri="{FF2B5EF4-FFF2-40B4-BE49-F238E27FC236}">
                <a16:creationId xmlns:a16="http://schemas.microsoft.com/office/drawing/2014/main" id="{B2F41FC5-0E16-42DB-BD03-27643C70C75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993500" y="3938747"/>
            <a:ext cx="595462" cy="88880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선3">
            <a:extLst>
              <a:ext uri="{FF2B5EF4-FFF2-40B4-BE49-F238E27FC236}">
                <a16:creationId xmlns:a16="http://schemas.microsoft.com/office/drawing/2014/main" id="{59D2947D-E783-4250-90A4-92CD552E25FB}"/>
              </a:ext>
            </a:extLst>
          </p:cNvPr>
          <p:cNvCxnSpPr/>
          <p:nvPr/>
        </p:nvCxnSpPr>
        <p:spPr>
          <a:xfrm flipH="1">
            <a:off x="4275788" y="3920353"/>
            <a:ext cx="1820212" cy="88617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1">
            <a:extLst>
              <a:ext uri="{FF2B5EF4-FFF2-40B4-BE49-F238E27FC236}">
                <a16:creationId xmlns:a16="http://schemas.microsoft.com/office/drawing/2014/main" id="{C398344C-4927-411C-882F-804D9653AACA}"/>
              </a:ext>
            </a:extLst>
          </p:cNvPr>
          <p:cNvCxnSpPr/>
          <p:nvPr/>
        </p:nvCxnSpPr>
        <p:spPr>
          <a:xfrm flipH="1">
            <a:off x="6026302" y="3888586"/>
            <a:ext cx="528707" cy="9179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볼륨">
            <a:extLst>
              <a:ext uri="{FF2B5EF4-FFF2-40B4-BE49-F238E27FC236}">
                <a16:creationId xmlns:a16="http://schemas.microsoft.com/office/drawing/2014/main" id="{EAF20138-846C-4B91-BD29-11E439D42982}"/>
              </a:ext>
            </a:extLst>
          </p:cNvPr>
          <p:cNvGrpSpPr/>
          <p:nvPr/>
        </p:nvGrpSpPr>
        <p:grpSpPr>
          <a:xfrm>
            <a:off x="3329153" y="4806531"/>
            <a:ext cx="1136925" cy="1289888"/>
            <a:chOff x="3329153" y="4806531"/>
            <a:chExt cx="1136925" cy="12898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2702D5-6BC2-45F0-9565-371064B4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9153" y="4806531"/>
              <a:ext cx="1136925" cy="128988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54D7E4-6DC2-4F1B-92A1-B2ED686FC0B5}"/>
                </a:ext>
              </a:extLst>
            </p:cNvPr>
            <p:cNvSpPr/>
            <p:nvPr/>
          </p:nvSpPr>
          <p:spPr>
            <a:xfrm>
              <a:off x="3588962" y="5377934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볼륨</a:t>
              </a:r>
              <a:endParaRPr 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메모리">
            <a:extLst>
              <a:ext uri="{FF2B5EF4-FFF2-40B4-BE49-F238E27FC236}">
                <a16:creationId xmlns:a16="http://schemas.microsoft.com/office/drawing/2014/main" id="{EB89DF3C-0F39-4E5C-A153-199B57EF4CEC}"/>
              </a:ext>
            </a:extLst>
          </p:cNvPr>
          <p:cNvGrpSpPr/>
          <p:nvPr/>
        </p:nvGrpSpPr>
        <p:grpSpPr>
          <a:xfrm>
            <a:off x="5046214" y="4827552"/>
            <a:ext cx="2184251" cy="1176692"/>
            <a:chOff x="5046214" y="4827552"/>
            <a:chExt cx="2184251" cy="11766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96CC91-766B-4289-A01A-2932C6B9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6214" y="4827552"/>
              <a:ext cx="2184251" cy="1176692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B75087-7592-4388-8A57-1685C7535ACD}"/>
                </a:ext>
              </a:extLst>
            </p:cNvPr>
            <p:cNvSpPr/>
            <p:nvPr/>
          </p:nvSpPr>
          <p:spPr>
            <a:xfrm>
              <a:off x="5298987" y="534566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메모리</a:t>
              </a:r>
              <a:endParaRPr 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0" name="설명">
            <a:extLst>
              <a:ext uri="{FF2B5EF4-FFF2-40B4-BE49-F238E27FC236}">
                <a16:creationId xmlns:a16="http://schemas.microsoft.com/office/drawing/2014/main" id="{6CDD174C-75A9-471B-8C92-A6B996A220A8}"/>
              </a:ext>
            </a:extLst>
          </p:cNvPr>
          <p:cNvSpPr/>
          <p:nvPr/>
        </p:nvSpPr>
        <p:spPr>
          <a:xfrm>
            <a:off x="8949312" y="2793782"/>
            <a:ext cx="2897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메모리나 볼륨 등을 공유해야 한다면 단일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에 여러 컨테이너를 배포</a:t>
            </a:r>
            <a:endParaRPr lang="en-US" sz="24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EA2C23-BC49-4ACB-A6B3-6E5E0B66A9F7}"/>
              </a:ext>
            </a:extLst>
          </p:cNvPr>
          <p:cNvGrpSpPr/>
          <p:nvPr/>
        </p:nvGrpSpPr>
        <p:grpSpPr>
          <a:xfrm>
            <a:off x="7141778" y="1295400"/>
            <a:ext cx="4572000" cy="3394842"/>
            <a:chOff x="7141778" y="1295400"/>
            <a:chExt cx="4572000" cy="3394842"/>
          </a:xfrm>
        </p:grpSpPr>
        <p:sp>
          <p:nvSpPr>
            <p:cNvPr id="24" name="pod">
              <a:extLst>
                <a:ext uri="{FF2B5EF4-FFF2-40B4-BE49-F238E27FC236}">
                  <a16:creationId xmlns:a16="http://schemas.microsoft.com/office/drawing/2014/main" id="{0085B654-9CD8-4B35-9F91-D512A938CB15}"/>
                </a:ext>
              </a:extLst>
            </p:cNvPr>
            <p:cNvSpPr/>
            <p:nvPr/>
          </p:nvSpPr>
          <p:spPr>
            <a:xfrm>
              <a:off x="7162800" y="1295400"/>
              <a:ext cx="4550978" cy="33948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FC4DDF3-E6AF-4F75-8420-EE5B68C62AF9}"/>
                </a:ext>
              </a:extLst>
            </p:cNvPr>
            <p:cNvSpPr/>
            <p:nvPr/>
          </p:nvSpPr>
          <p:spPr>
            <a:xfrm>
              <a:off x="7141778" y="1295400"/>
              <a:ext cx="2133601" cy="87235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5CC096-55A3-4C3B-AB77-ECE496230281}"/>
              </a:ext>
            </a:extLst>
          </p:cNvPr>
          <p:cNvGrpSpPr/>
          <p:nvPr/>
        </p:nvGrpSpPr>
        <p:grpSpPr>
          <a:xfrm>
            <a:off x="1219200" y="1295400"/>
            <a:ext cx="4572000" cy="3394842"/>
            <a:chOff x="1219200" y="1295400"/>
            <a:chExt cx="4572000" cy="3394842"/>
          </a:xfrm>
        </p:grpSpPr>
        <p:sp>
          <p:nvSpPr>
            <p:cNvPr id="26" name="pod">
              <a:extLst>
                <a:ext uri="{FF2B5EF4-FFF2-40B4-BE49-F238E27FC236}">
                  <a16:creationId xmlns:a16="http://schemas.microsoft.com/office/drawing/2014/main" id="{C209AE14-8D2B-4FBD-A2A4-398E7BC257AD}"/>
                </a:ext>
              </a:extLst>
            </p:cNvPr>
            <p:cNvSpPr/>
            <p:nvPr/>
          </p:nvSpPr>
          <p:spPr>
            <a:xfrm>
              <a:off x="1240222" y="1295400"/>
              <a:ext cx="4550978" cy="33948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3C69E0F8-AA9A-4B05-901B-C575EC0CA80E}"/>
                </a:ext>
              </a:extLst>
            </p:cNvPr>
            <p:cNvSpPr/>
            <p:nvPr/>
          </p:nvSpPr>
          <p:spPr>
            <a:xfrm>
              <a:off x="1219200" y="1295400"/>
              <a:ext cx="2133601" cy="87235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pic>
        <p:nvPicPr>
          <p:cNvPr id="36" name="컨테이너1">
            <a:extLst>
              <a:ext uri="{FF2B5EF4-FFF2-40B4-BE49-F238E27FC236}">
                <a16:creationId xmlns:a16="http://schemas.microsoft.com/office/drawing/2014/main" id="{BEA13203-07F0-49DD-8CD0-F999007A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436329"/>
            <a:ext cx="3091400" cy="1502418"/>
          </a:xfrm>
          <a:prstGeom prst="rect">
            <a:avLst/>
          </a:prstGeom>
        </p:spPr>
      </p:pic>
      <p:sp>
        <p:nvSpPr>
          <p:cNvPr id="15" name="제목">
            <a:extLst>
              <a:ext uri="{FF2B5EF4-FFF2-40B4-BE49-F238E27FC236}">
                <a16:creationId xmlns:a16="http://schemas.microsoft.com/office/drawing/2014/main" id="{A7986AB8-2F11-4497-86BB-7F18F4A78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60008"/>
            <a:ext cx="5651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느슨한 결합</a:t>
            </a:r>
            <a:r>
              <a:rPr lang="en-US" altLang="ko-KR" sz="3600" spc="2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Loose Coupling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pic>
        <p:nvPicPr>
          <p:cNvPr id="6" name="컨테이너2">
            <a:extLst>
              <a:ext uri="{FF2B5EF4-FFF2-40B4-BE49-F238E27FC236}">
                <a16:creationId xmlns:a16="http://schemas.microsoft.com/office/drawing/2014/main" id="{F5D8AE06-D254-4FA5-B063-34D21D70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38" y="2417936"/>
            <a:ext cx="3131762" cy="150241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9FCD2FE-FCFF-4F91-A77F-1CF83CB0D9F7}"/>
              </a:ext>
            </a:extLst>
          </p:cNvPr>
          <p:cNvGrpSpPr/>
          <p:nvPr/>
        </p:nvGrpSpPr>
        <p:grpSpPr>
          <a:xfrm>
            <a:off x="990600" y="4690242"/>
            <a:ext cx="10896600" cy="1253358"/>
            <a:chOff x="990600" y="4690242"/>
            <a:chExt cx="10896600" cy="125335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28AA4A5-1F8D-4C07-A137-035CFB20598D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943600"/>
              <a:ext cx="108966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9C592F0-BF72-45B5-ABAA-E462E0E363AA}"/>
                </a:ext>
              </a:extLst>
            </p:cNvPr>
            <p:cNvCxnSpPr>
              <a:stCxn id="26" idx="2"/>
            </p:cNvCxnSpPr>
            <p:nvPr/>
          </p:nvCxnSpPr>
          <p:spPr>
            <a:xfrm flipH="1">
              <a:off x="3505200" y="4690242"/>
              <a:ext cx="10511" cy="125335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0EC5329-1622-4FDD-95D5-9052EFC18E6B}"/>
                </a:ext>
              </a:extLst>
            </p:cNvPr>
            <p:cNvCxnSpPr>
              <a:stCxn id="24" idx="2"/>
            </p:cNvCxnSpPr>
            <p:nvPr/>
          </p:nvCxnSpPr>
          <p:spPr>
            <a:xfrm>
              <a:off x="9438289" y="4690242"/>
              <a:ext cx="10511" cy="125335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2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18868 -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74AB847-FE42-4A4A-9712-49C69DE98F87}"/>
              </a:ext>
            </a:extLst>
          </p:cNvPr>
          <p:cNvSpPr/>
          <p:nvPr/>
        </p:nvSpPr>
        <p:spPr>
          <a:xfrm>
            <a:off x="8229602" y="1524000"/>
            <a:ext cx="2590800" cy="4800600"/>
          </a:xfrm>
          <a:prstGeom prst="roundRect">
            <a:avLst>
              <a:gd name="adj" fmla="val 57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6737645-9250-4FF2-BBA0-29CFC50D31E7}"/>
              </a:ext>
            </a:extLst>
          </p:cNvPr>
          <p:cNvSpPr/>
          <p:nvPr/>
        </p:nvSpPr>
        <p:spPr>
          <a:xfrm>
            <a:off x="8229601" y="1524000"/>
            <a:ext cx="25908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제목">
            <a:extLst>
              <a:ext uri="{FF2B5EF4-FFF2-40B4-BE49-F238E27FC236}">
                <a16:creationId xmlns:a16="http://schemas.microsoft.com/office/drawing/2014/main" id="{A7986AB8-2F11-4497-86BB-7F18F4A78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60008"/>
            <a:ext cx="5651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포드와 크기 조정</a:t>
            </a:r>
            <a:r>
              <a:rPr lang="en-US" altLang="ko-KR" sz="3600" spc="2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scaling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369A47-B4C5-4E05-8212-16BC5F0ACE63}"/>
              </a:ext>
            </a:extLst>
          </p:cNvPr>
          <p:cNvGrpSpPr/>
          <p:nvPr/>
        </p:nvGrpSpPr>
        <p:grpSpPr>
          <a:xfrm>
            <a:off x="990599" y="1524000"/>
            <a:ext cx="2590801" cy="1066800"/>
            <a:chOff x="609599" y="1524000"/>
            <a:chExt cx="2590801" cy="10668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78CC35F-B2CA-4810-BD17-00D83D6EC449}"/>
                </a:ext>
              </a:extLst>
            </p:cNvPr>
            <p:cNvSpPr/>
            <p:nvPr/>
          </p:nvSpPr>
          <p:spPr>
            <a:xfrm>
              <a:off x="609600" y="1524000"/>
              <a:ext cx="25908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4C23897-320F-47AA-9CB8-69D514CA409A}"/>
                </a:ext>
              </a:extLst>
            </p:cNvPr>
            <p:cNvSpPr/>
            <p:nvPr/>
          </p:nvSpPr>
          <p:spPr>
            <a:xfrm>
              <a:off x="609599" y="15240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52952B-BABB-4856-9223-70BA1FC39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28800"/>
              <a:ext cx="1464819" cy="70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EBE910-AAEE-4A60-B0D1-573C81057726}"/>
                </a:ext>
              </a:extLst>
            </p:cNvPr>
            <p:cNvSpPr txBox="1"/>
            <p:nvPr/>
          </p:nvSpPr>
          <p:spPr>
            <a:xfrm>
              <a:off x="2286000" y="1979145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7FB3C8-F5F0-4CAC-A24E-E5544FD01D57}"/>
              </a:ext>
            </a:extLst>
          </p:cNvPr>
          <p:cNvGrpSpPr/>
          <p:nvPr/>
        </p:nvGrpSpPr>
        <p:grpSpPr>
          <a:xfrm>
            <a:off x="990599" y="2768600"/>
            <a:ext cx="2590801" cy="1066800"/>
            <a:chOff x="609599" y="1524000"/>
            <a:chExt cx="2590801" cy="106680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2FA6477-F0E7-4AF8-A0A5-9BFB97C8F912}"/>
                </a:ext>
              </a:extLst>
            </p:cNvPr>
            <p:cNvSpPr/>
            <p:nvPr/>
          </p:nvSpPr>
          <p:spPr>
            <a:xfrm>
              <a:off x="609600" y="1524000"/>
              <a:ext cx="25908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58D1F9E-FC77-4697-AA55-55A5E5AEBBCD}"/>
                </a:ext>
              </a:extLst>
            </p:cNvPr>
            <p:cNvSpPr/>
            <p:nvPr/>
          </p:nvSpPr>
          <p:spPr>
            <a:xfrm>
              <a:off x="609599" y="15240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A2747FF-D90C-499C-ACA8-88695E4C7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28800"/>
              <a:ext cx="1464819" cy="700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A229DE-7C00-4F5A-8CD5-0F5A4CCB5EC9}"/>
                </a:ext>
              </a:extLst>
            </p:cNvPr>
            <p:cNvSpPr txBox="1"/>
            <p:nvPr/>
          </p:nvSpPr>
          <p:spPr>
            <a:xfrm>
              <a:off x="2286000" y="1979145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8DD34D-2447-4D4A-AA59-D0918CCB311D}"/>
              </a:ext>
            </a:extLst>
          </p:cNvPr>
          <p:cNvGrpSpPr/>
          <p:nvPr/>
        </p:nvGrpSpPr>
        <p:grpSpPr>
          <a:xfrm>
            <a:off x="990599" y="4013200"/>
            <a:ext cx="2590801" cy="1066800"/>
            <a:chOff x="609599" y="1524000"/>
            <a:chExt cx="2590801" cy="10668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A258E7F-5B5F-4B75-945A-22A320947F8B}"/>
                </a:ext>
              </a:extLst>
            </p:cNvPr>
            <p:cNvSpPr/>
            <p:nvPr/>
          </p:nvSpPr>
          <p:spPr>
            <a:xfrm>
              <a:off x="609600" y="1524000"/>
              <a:ext cx="25908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67F7654-BDAD-441C-8CB3-99E9A833BDC4}"/>
                </a:ext>
              </a:extLst>
            </p:cNvPr>
            <p:cNvSpPr/>
            <p:nvPr/>
          </p:nvSpPr>
          <p:spPr>
            <a:xfrm>
              <a:off x="609599" y="15240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657C093-644B-4993-BFDE-62E66FB4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28800"/>
              <a:ext cx="1464819" cy="7008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F8A436-6714-4697-A1F3-D80F606DC932}"/>
                </a:ext>
              </a:extLst>
            </p:cNvPr>
            <p:cNvSpPr txBox="1"/>
            <p:nvPr/>
          </p:nvSpPr>
          <p:spPr>
            <a:xfrm>
              <a:off x="2286000" y="1979145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BB810A-B5C0-49BE-9208-7C59185FBAF4}"/>
              </a:ext>
            </a:extLst>
          </p:cNvPr>
          <p:cNvGrpSpPr/>
          <p:nvPr/>
        </p:nvGrpSpPr>
        <p:grpSpPr>
          <a:xfrm>
            <a:off x="990599" y="5257800"/>
            <a:ext cx="2590801" cy="1066800"/>
            <a:chOff x="609599" y="1524000"/>
            <a:chExt cx="2590801" cy="10668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A7B6916-B42C-4D2A-A65F-33CBE62F054A}"/>
                </a:ext>
              </a:extLst>
            </p:cNvPr>
            <p:cNvSpPr/>
            <p:nvPr/>
          </p:nvSpPr>
          <p:spPr>
            <a:xfrm>
              <a:off x="609600" y="1524000"/>
              <a:ext cx="25908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C1BCE55-2164-4499-8E81-D71827133110}"/>
                </a:ext>
              </a:extLst>
            </p:cNvPr>
            <p:cNvSpPr/>
            <p:nvPr/>
          </p:nvSpPr>
          <p:spPr>
            <a:xfrm>
              <a:off x="609599" y="15240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828E4D4-ABFB-491C-BD1A-037431DB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28800"/>
              <a:ext cx="1464819" cy="7008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5E4CBE-ACD4-4264-A99E-E79454715F88}"/>
                </a:ext>
              </a:extLst>
            </p:cNvPr>
            <p:cNvSpPr txBox="1"/>
            <p:nvPr/>
          </p:nvSpPr>
          <p:spPr>
            <a:xfrm>
              <a:off x="2286000" y="1979145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A448769-68B3-4864-960B-010E7E548529}"/>
              </a:ext>
            </a:extLst>
          </p:cNvPr>
          <p:cNvSpPr/>
          <p:nvPr/>
        </p:nvSpPr>
        <p:spPr>
          <a:xfrm>
            <a:off x="8229600" y="1519731"/>
            <a:ext cx="685800" cy="228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Pod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0BFF77-6950-4743-9956-39E951BC98F9}"/>
              </a:ext>
            </a:extLst>
          </p:cNvPr>
          <p:cNvGrpSpPr/>
          <p:nvPr/>
        </p:nvGrpSpPr>
        <p:grpSpPr>
          <a:xfrm>
            <a:off x="8382001" y="1824531"/>
            <a:ext cx="2362200" cy="700800"/>
            <a:chOff x="8382001" y="1824531"/>
            <a:chExt cx="2362200" cy="70080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49A8BAF-6DFD-45E4-B509-4A97FC56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1" y="1824531"/>
              <a:ext cx="1464819" cy="7008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3C9E7F-F00C-4F75-9CD3-66C7A971D74E}"/>
                </a:ext>
              </a:extLst>
            </p:cNvPr>
            <p:cNvSpPr txBox="1"/>
            <p:nvPr/>
          </p:nvSpPr>
          <p:spPr>
            <a:xfrm>
              <a:off x="9906001" y="19748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51C530-F609-4B95-8391-4F5AFEAB3D66}"/>
              </a:ext>
            </a:extLst>
          </p:cNvPr>
          <p:cNvGrpSpPr/>
          <p:nvPr/>
        </p:nvGrpSpPr>
        <p:grpSpPr>
          <a:xfrm>
            <a:off x="8382001" y="2711423"/>
            <a:ext cx="2362200" cy="700800"/>
            <a:chOff x="8382001" y="1824531"/>
            <a:chExt cx="2362200" cy="700800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F82D9D-9AC1-4290-9F52-ABA60BF51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1" y="1824531"/>
              <a:ext cx="1464819" cy="7008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8B03FE-61BA-494E-ABD9-AD086BE4CAD8}"/>
                </a:ext>
              </a:extLst>
            </p:cNvPr>
            <p:cNvSpPr txBox="1"/>
            <p:nvPr/>
          </p:nvSpPr>
          <p:spPr>
            <a:xfrm>
              <a:off x="9906001" y="19748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A39D56-4C2B-405A-B59C-B0AA0A53A82E}"/>
              </a:ext>
            </a:extLst>
          </p:cNvPr>
          <p:cNvGrpSpPr/>
          <p:nvPr/>
        </p:nvGrpSpPr>
        <p:grpSpPr>
          <a:xfrm>
            <a:off x="8382001" y="3598315"/>
            <a:ext cx="2362200" cy="700800"/>
            <a:chOff x="8382001" y="1824531"/>
            <a:chExt cx="2362200" cy="70080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2A5E184-E4A3-48BA-9D56-889EE508D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1" y="1824531"/>
              <a:ext cx="1464819" cy="7008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F58658-159A-47D2-95A5-BC60F0569C58}"/>
                </a:ext>
              </a:extLst>
            </p:cNvPr>
            <p:cNvSpPr txBox="1"/>
            <p:nvPr/>
          </p:nvSpPr>
          <p:spPr>
            <a:xfrm>
              <a:off x="9906001" y="19748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6B2780-C4F1-4680-90EB-189B8374B1E0}"/>
              </a:ext>
            </a:extLst>
          </p:cNvPr>
          <p:cNvGrpSpPr/>
          <p:nvPr/>
        </p:nvGrpSpPr>
        <p:grpSpPr>
          <a:xfrm>
            <a:off x="8382001" y="4485207"/>
            <a:ext cx="2362200" cy="700800"/>
            <a:chOff x="8382001" y="1824531"/>
            <a:chExt cx="2362200" cy="70080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85DFD4D-FF83-4E07-BF9D-175D205A7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1" y="1824531"/>
              <a:ext cx="1464819" cy="7008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7F9D9C-5480-4597-8D04-CF4BE013F6FB}"/>
                </a:ext>
              </a:extLst>
            </p:cNvPr>
            <p:cNvSpPr txBox="1"/>
            <p:nvPr/>
          </p:nvSpPr>
          <p:spPr>
            <a:xfrm>
              <a:off x="9906001" y="19748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F0D32F-C301-4A26-B277-57D11B40A0C0}"/>
              </a:ext>
            </a:extLst>
          </p:cNvPr>
          <p:cNvGrpSpPr/>
          <p:nvPr/>
        </p:nvGrpSpPr>
        <p:grpSpPr>
          <a:xfrm>
            <a:off x="8382001" y="5372100"/>
            <a:ext cx="2362200" cy="700800"/>
            <a:chOff x="8382001" y="1824531"/>
            <a:chExt cx="2362200" cy="7008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C72254-C35D-400D-89EB-0A01696A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1" y="1824531"/>
              <a:ext cx="1464819" cy="7008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BEA34B-B805-428F-9BB2-E75ED7291D58}"/>
                </a:ext>
              </a:extLst>
            </p:cNvPr>
            <p:cNvSpPr txBox="1"/>
            <p:nvPr/>
          </p:nvSpPr>
          <p:spPr>
            <a:xfrm>
              <a:off x="9906001" y="1974876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nginx</a:t>
              </a:r>
            </a:p>
          </p:txBody>
        </p:sp>
      </p:grpSp>
      <p:pic>
        <p:nvPicPr>
          <p:cNvPr id="59" name="정상">
            <a:extLst>
              <a:ext uri="{FF2B5EF4-FFF2-40B4-BE49-F238E27FC236}">
                <a16:creationId xmlns:a16="http://schemas.microsoft.com/office/drawing/2014/main" id="{CA1B7C54-B055-4C9C-A886-845C02E15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78" y="3423800"/>
            <a:ext cx="1200097" cy="1143084"/>
          </a:xfrm>
          <a:prstGeom prst="rect">
            <a:avLst/>
          </a:prstGeom>
        </p:spPr>
      </p:pic>
      <p:pic>
        <p:nvPicPr>
          <p:cNvPr id="60" name="오류">
            <a:extLst>
              <a:ext uri="{FF2B5EF4-FFF2-40B4-BE49-F238E27FC236}">
                <a16:creationId xmlns:a16="http://schemas.microsoft.com/office/drawing/2014/main" id="{72ECC1EA-CAE8-4568-9C9A-148C8789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88" y="3436116"/>
            <a:ext cx="1074913" cy="10726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47B10-9638-4154-83B1-D6AB63BDFEF9}"/>
              </a:ext>
            </a:extLst>
          </p:cNvPr>
          <p:cNvSpPr/>
          <p:nvPr/>
        </p:nvSpPr>
        <p:spPr>
          <a:xfrm>
            <a:off x="4152526" y="1407928"/>
            <a:ext cx="342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Kubernetes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scaling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단위는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앱의 구성 요소 크기를 조정하려면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replica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추가하거나 제거해야 함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기존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에 동일한 컨테이너를 추가하여 확장할 수 없음</a:t>
            </a:r>
            <a:endParaRPr 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7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2" grpId="0" animBg="1"/>
      <p:bldP spid="62" grpId="1" animBg="1"/>
      <p:bldP spid="44" grpId="0" animBg="1"/>
      <p:bldP spid="1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">
            <a:extLst>
              <a:ext uri="{FF2B5EF4-FFF2-40B4-BE49-F238E27FC236}">
                <a16:creationId xmlns:a16="http://schemas.microsoft.com/office/drawing/2014/main" id="{A7986AB8-2F11-4497-86BB-7F18F4A78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60008"/>
            <a:ext cx="5651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다중 컨테이너 </a:t>
            </a:r>
            <a:r>
              <a:rPr lang="en-US" altLang="ko-KR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POD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61" name="pod">
            <a:extLst>
              <a:ext uri="{FF2B5EF4-FFF2-40B4-BE49-F238E27FC236}">
                <a16:creationId xmlns:a16="http://schemas.microsoft.com/office/drawing/2014/main" id="{0B6A1D67-48CA-426D-A152-23E7FE49E700}"/>
              </a:ext>
            </a:extLst>
          </p:cNvPr>
          <p:cNvGrpSpPr/>
          <p:nvPr/>
        </p:nvGrpSpPr>
        <p:grpSpPr>
          <a:xfrm>
            <a:off x="4267200" y="1371600"/>
            <a:ext cx="7633006" cy="4953000"/>
            <a:chOff x="1219200" y="1295400"/>
            <a:chExt cx="7633006" cy="4953000"/>
          </a:xfrm>
        </p:grpSpPr>
        <p:sp>
          <p:nvSpPr>
            <p:cNvPr id="63" name="pod">
              <a:extLst>
                <a:ext uri="{FF2B5EF4-FFF2-40B4-BE49-F238E27FC236}">
                  <a16:creationId xmlns:a16="http://schemas.microsoft.com/office/drawing/2014/main" id="{C3178462-10A3-42DB-AE2F-D27612E37DB3}"/>
                </a:ext>
              </a:extLst>
            </p:cNvPr>
            <p:cNvSpPr/>
            <p:nvPr/>
          </p:nvSpPr>
          <p:spPr>
            <a:xfrm>
              <a:off x="1240222" y="1295400"/>
              <a:ext cx="7611984" cy="495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0480289-2A5C-41E1-B16A-C2EEAF4C375C}"/>
                </a:ext>
              </a:extLst>
            </p:cNvPr>
            <p:cNvSpPr/>
            <p:nvPr/>
          </p:nvSpPr>
          <p:spPr>
            <a:xfrm>
              <a:off x="1219200" y="1295400"/>
              <a:ext cx="2133601" cy="87235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pic>
        <p:nvPicPr>
          <p:cNvPr id="65" name="컨테이너1">
            <a:extLst>
              <a:ext uri="{FF2B5EF4-FFF2-40B4-BE49-F238E27FC236}">
                <a16:creationId xmlns:a16="http://schemas.microsoft.com/office/drawing/2014/main" id="{33B518B5-ABBB-4404-B617-43F9E9BB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837793"/>
            <a:ext cx="3091400" cy="1502418"/>
          </a:xfrm>
          <a:prstGeom prst="rect">
            <a:avLst/>
          </a:prstGeom>
        </p:spPr>
      </p:pic>
      <p:pic>
        <p:nvPicPr>
          <p:cNvPr id="67" name="컨테이너2">
            <a:extLst>
              <a:ext uri="{FF2B5EF4-FFF2-40B4-BE49-F238E27FC236}">
                <a16:creationId xmlns:a16="http://schemas.microsoft.com/office/drawing/2014/main" id="{064F36F2-950E-4206-834D-6DA31FFF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38" y="2819400"/>
            <a:ext cx="3131762" cy="1502417"/>
          </a:xfrm>
          <a:prstGeom prst="rect">
            <a:avLst/>
          </a:prstGeom>
        </p:spPr>
      </p:pic>
      <p:cxnSp>
        <p:nvCxnSpPr>
          <p:cNvPr id="69" name="선1">
            <a:extLst>
              <a:ext uri="{FF2B5EF4-FFF2-40B4-BE49-F238E27FC236}">
                <a16:creationId xmlns:a16="http://schemas.microsoft.com/office/drawing/2014/main" id="{1DC8332C-0E93-4755-891F-C9222916C16A}"/>
              </a:ext>
            </a:extLst>
          </p:cNvPr>
          <p:cNvCxnSpPr>
            <a:cxnSpLocks/>
            <a:stCxn id="65" idx="2"/>
            <a:endCxn id="73" idx="1"/>
          </p:cNvCxnSpPr>
          <p:nvPr/>
        </p:nvCxnSpPr>
        <p:spPr>
          <a:xfrm>
            <a:off x="6041500" y="4340211"/>
            <a:ext cx="1484251" cy="118153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선1">
            <a:extLst>
              <a:ext uri="{FF2B5EF4-FFF2-40B4-BE49-F238E27FC236}">
                <a16:creationId xmlns:a16="http://schemas.microsoft.com/office/drawing/2014/main" id="{73DF178C-C38E-4639-93DC-557D98E05365}"/>
              </a:ext>
            </a:extLst>
          </p:cNvPr>
          <p:cNvCxnSpPr>
            <a:cxnSpLocks/>
            <a:stCxn id="67" idx="2"/>
            <a:endCxn id="73" idx="3"/>
          </p:cNvCxnSpPr>
          <p:nvPr/>
        </p:nvCxnSpPr>
        <p:spPr>
          <a:xfrm flipH="1">
            <a:off x="8662676" y="4321817"/>
            <a:ext cx="1430043" cy="119992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9650464-F11B-4B80-AA52-83C66EC6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751" y="4876800"/>
            <a:ext cx="1136925" cy="1289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96273-06B9-4072-8029-53FA6DA63FD1}"/>
              </a:ext>
            </a:extLst>
          </p:cNvPr>
          <p:cNvSpPr txBox="1"/>
          <p:nvPr/>
        </p:nvSpPr>
        <p:spPr>
          <a:xfrm>
            <a:off x="4902240" y="3124532"/>
            <a:ext cx="22479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</a:t>
            </a:r>
            <a:b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855C95-FF4B-4BC5-B2AF-3E7A39019140}"/>
              </a:ext>
            </a:extLst>
          </p:cNvPr>
          <p:cNvSpPr txBox="1"/>
          <p:nvPr/>
        </p:nvSpPr>
        <p:spPr>
          <a:xfrm>
            <a:off x="8979782" y="3124200"/>
            <a:ext cx="22479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sidecar</a:t>
            </a:r>
            <a:b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</a:t>
            </a:r>
            <a:endParaRPr lang="en-US" sz="2400" b="1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DCEDA3-9E4D-4684-ABD6-9AAC38287389}"/>
              </a:ext>
            </a:extLst>
          </p:cNvPr>
          <p:cNvSpPr txBox="1"/>
          <p:nvPr/>
        </p:nvSpPr>
        <p:spPr>
          <a:xfrm>
            <a:off x="5438835" y="2423469"/>
            <a:ext cx="117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웹 서버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4DD2B3-9F29-446D-9F2F-754D1008D771}"/>
              </a:ext>
            </a:extLst>
          </p:cNvPr>
          <p:cNvSpPr txBox="1"/>
          <p:nvPr/>
        </p:nvSpPr>
        <p:spPr>
          <a:xfrm>
            <a:off x="9296400" y="2376128"/>
            <a:ext cx="166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로그 수집기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73ECCA-7765-437D-A41F-B4C4D9C1E3BD}"/>
              </a:ext>
            </a:extLst>
          </p:cNvPr>
          <p:cNvSpPr/>
          <p:nvPr/>
        </p:nvSpPr>
        <p:spPr>
          <a:xfrm>
            <a:off x="352843" y="1674674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2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개 이상의 상호 보완적인 컨테이너를 단일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에서 실행할 수 있음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이 경우 주 컨테이너와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sidecar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컨테이너라고 부름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8" grpId="0" animBg="1"/>
      <p:bldP spid="79" grpId="0"/>
      <p:bldP spid="80" grpId="0"/>
      <p:bldP spid="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0101" y="2"/>
            <a:ext cx="7498080" cy="6471920"/>
          </a:xfrm>
          <a:custGeom>
            <a:avLst/>
            <a:gdLst/>
            <a:ahLst/>
            <a:cxnLst/>
            <a:rect l="l" t="t" r="r" b="b"/>
            <a:pathLst>
              <a:path w="7498080" h="6471920">
                <a:moveTo>
                  <a:pt x="0" y="6471589"/>
                </a:moveTo>
                <a:lnTo>
                  <a:pt x="7498080" y="6471589"/>
                </a:lnTo>
                <a:lnTo>
                  <a:pt x="7498080" y="0"/>
                </a:lnTo>
                <a:lnTo>
                  <a:pt x="0" y="0"/>
                </a:lnTo>
                <a:lnTo>
                  <a:pt x="0" y="6471589"/>
                </a:lnTo>
                <a:close/>
              </a:path>
            </a:pathLst>
          </a:custGeom>
          <a:solidFill>
            <a:srgbClr val="5ECD4B"/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80" y="155742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7380" y="6157944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1064" y="4866970"/>
            <a:ext cx="3097530" cy="1292225"/>
          </a:xfrm>
          <a:custGeom>
            <a:avLst/>
            <a:gdLst/>
            <a:ahLst/>
            <a:cxnLst/>
            <a:rect l="l" t="t" r="r" b="b"/>
            <a:pathLst>
              <a:path w="3097529" h="1292225">
                <a:moveTo>
                  <a:pt x="0" y="0"/>
                </a:moveTo>
                <a:lnTo>
                  <a:pt x="3097161" y="0"/>
                </a:lnTo>
                <a:lnTo>
                  <a:pt x="3097161" y="1291960"/>
                </a:lnTo>
                <a:lnTo>
                  <a:pt x="0" y="1291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5172" y="5716473"/>
            <a:ext cx="1410335" cy="441959"/>
          </a:xfrm>
          <a:custGeom>
            <a:avLst/>
            <a:gdLst/>
            <a:ahLst/>
            <a:cxnLst/>
            <a:rect l="l" t="t" r="r" b="b"/>
            <a:pathLst>
              <a:path w="1410334" h="441960">
                <a:moveTo>
                  <a:pt x="0" y="0"/>
                </a:moveTo>
                <a:lnTo>
                  <a:pt x="1409950" y="0"/>
                </a:lnTo>
                <a:lnTo>
                  <a:pt x="1409950" y="441469"/>
                </a:lnTo>
                <a:lnTo>
                  <a:pt x="0" y="44146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5391" y="693178"/>
            <a:ext cx="1729105" cy="1729105"/>
          </a:xfrm>
          <a:custGeom>
            <a:avLst/>
            <a:gdLst/>
            <a:ahLst/>
            <a:cxnLst/>
            <a:rect l="l" t="t" r="r" b="b"/>
            <a:pathLst>
              <a:path w="1729104" h="1729105">
                <a:moveTo>
                  <a:pt x="0" y="864255"/>
                </a:moveTo>
                <a:lnTo>
                  <a:pt x="1278" y="816836"/>
                </a:lnTo>
                <a:lnTo>
                  <a:pt x="5071" y="770085"/>
                </a:lnTo>
                <a:lnTo>
                  <a:pt x="11311" y="724068"/>
                </a:lnTo>
                <a:lnTo>
                  <a:pt x="19933" y="678852"/>
                </a:lnTo>
                <a:lnTo>
                  <a:pt x="30872" y="634502"/>
                </a:lnTo>
                <a:lnTo>
                  <a:pt x="44060" y="591083"/>
                </a:lnTo>
                <a:lnTo>
                  <a:pt x="59432" y="548663"/>
                </a:lnTo>
                <a:lnTo>
                  <a:pt x="76923" y="507307"/>
                </a:lnTo>
                <a:lnTo>
                  <a:pt x="96466" y="467080"/>
                </a:lnTo>
                <a:lnTo>
                  <a:pt x="117996" y="428049"/>
                </a:lnTo>
                <a:lnTo>
                  <a:pt x="141446" y="390279"/>
                </a:lnTo>
                <a:lnTo>
                  <a:pt x="166751" y="353837"/>
                </a:lnTo>
                <a:lnTo>
                  <a:pt x="193844" y="318788"/>
                </a:lnTo>
                <a:lnTo>
                  <a:pt x="222661" y="285198"/>
                </a:lnTo>
                <a:lnTo>
                  <a:pt x="253134" y="253134"/>
                </a:lnTo>
                <a:lnTo>
                  <a:pt x="285198" y="222661"/>
                </a:lnTo>
                <a:lnTo>
                  <a:pt x="318788" y="193844"/>
                </a:lnTo>
                <a:lnTo>
                  <a:pt x="353837" y="166751"/>
                </a:lnTo>
                <a:lnTo>
                  <a:pt x="390279" y="141446"/>
                </a:lnTo>
                <a:lnTo>
                  <a:pt x="428049" y="117996"/>
                </a:lnTo>
                <a:lnTo>
                  <a:pt x="467080" y="96466"/>
                </a:lnTo>
                <a:lnTo>
                  <a:pt x="507307" y="76923"/>
                </a:lnTo>
                <a:lnTo>
                  <a:pt x="548663" y="59432"/>
                </a:lnTo>
                <a:lnTo>
                  <a:pt x="591083" y="44060"/>
                </a:lnTo>
                <a:lnTo>
                  <a:pt x="634502" y="30872"/>
                </a:lnTo>
                <a:lnTo>
                  <a:pt x="678852" y="19933"/>
                </a:lnTo>
                <a:lnTo>
                  <a:pt x="724068" y="11311"/>
                </a:lnTo>
                <a:lnTo>
                  <a:pt x="770085" y="5071"/>
                </a:lnTo>
                <a:lnTo>
                  <a:pt x="816836" y="1278"/>
                </a:lnTo>
                <a:lnTo>
                  <a:pt x="864255" y="0"/>
                </a:lnTo>
                <a:lnTo>
                  <a:pt x="911674" y="1278"/>
                </a:lnTo>
                <a:lnTo>
                  <a:pt x="958425" y="5071"/>
                </a:lnTo>
                <a:lnTo>
                  <a:pt x="1004442" y="11311"/>
                </a:lnTo>
                <a:lnTo>
                  <a:pt x="1049658" y="19933"/>
                </a:lnTo>
                <a:lnTo>
                  <a:pt x="1094008" y="30872"/>
                </a:lnTo>
                <a:lnTo>
                  <a:pt x="1137427" y="44060"/>
                </a:lnTo>
                <a:lnTo>
                  <a:pt x="1179847" y="59432"/>
                </a:lnTo>
                <a:lnTo>
                  <a:pt x="1221203" y="76923"/>
                </a:lnTo>
                <a:lnTo>
                  <a:pt x="1261430" y="96466"/>
                </a:lnTo>
                <a:lnTo>
                  <a:pt x="1300461" y="117996"/>
                </a:lnTo>
                <a:lnTo>
                  <a:pt x="1338231" y="141446"/>
                </a:lnTo>
                <a:lnTo>
                  <a:pt x="1374673" y="166751"/>
                </a:lnTo>
                <a:lnTo>
                  <a:pt x="1409722" y="193844"/>
                </a:lnTo>
                <a:lnTo>
                  <a:pt x="1443312" y="222661"/>
                </a:lnTo>
                <a:lnTo>
                  <a:pt x="1475376" y="253134"/>
                </a:lnTo>
                <a:lnTo>
                  <a:pt x="1505849" y="285198"/>
                </a:lnTo>
                <a:lnTo>
                  <a:pt x="1534666" y="318788"/>
                </a:lnTo>
                <a:lnTo>
                  <a:pt x="1561759" y="353837"/>
                </a:lnTo>
                <a:lnTo>
                  <a:pt x="1587064" y="390279"/>
                </a:lnTo>
                <a:lnTo>
                  <a:pt x="1610514" y="428049"/>
                </a:lnTo>
                <a:lnTo>
                  <a:pt x="1632044" y="467080"/>
                </a:lnTo>
                <a:lnTo>
                  <a:pt x="1651587" y="507307"/>
                </a:lnTo>
                <a:lnTo>
                  <a:pt x="1669078" y="548663"/>
                </a:lnTo>
                <a:lnTo>
                  <a:pt x="1684450" y="591083"/>
                </a:lnTo>
                <a:lnTo>
                  <a:pt x="1697638" y="634502"/>
                </a:lnTo>
                <a:lnTo>
                  <a:pt x="1708577" y="678852"/>
                </a:lnTo>
                <a:lnTo>
                  <a:pt x="1717199" y="724068"/>
                </a:lnTo>
                <a:lnTo>
                  <a:pt x="1723439" y="770085"/>
                </a:lnTo>
                <a:lnTo>
                  <a:pt x="1727232" y="816836"/>
                </a:lnTo>
                <a:lnTo>
                  <a:pt x="1728510" y="864255"/>
                </a:lnTo>
                <a:lnTo>
                  <a:pt x="1727232" y="911674"/>
                </a:lnTo>
                <a:lnTo>
                  <a:pt x="1723439" y="958425"/>
                </a:lnTo>
                <a:lnTo>
                  <a:pt x="1717199" y="1004442"/>
                </a:lnTo>
                <a:lnTo>
                  <a:pt x="1708577" y="1049658"/>
                </a:lnTo>
                <a:lnTo>
                  <a:pt x="1697638" y="1094008"/>
                </a:lnTo>
                <a:lnTo>
                  <a:pt x="1684450" y="1137427"/>
                </a:lnTo>
                <a:lnTo>
                  <a:pt x="1669078" y="1179847"/>
                </a:lnTo>
                <a:lnTo>
                  <a:pt x="1651587" y="1221203"/>
                </a:lnTo>
                <a:lnTo>
                  <a:pt x="1632044" y="1261430"/>
                </a:lnTo>
                <a:lnTo>
                  <a:pt x="1610514" y="1300461"/>
                </a:lnTo>
                <a:lnTo>
                  <a:pt x="1587064" y="1338231"/>
                </a:lnTo>
                <a:lnTo>
                  <a:pt x="1561759" y="1374673"/>
                </a:lnTo>
                <a:lnTo>
                  <a:pt x="1534666" y="1409722"/>
                </a:lnTo>
                <a:lnTo>
                  <a:pt x="1505849" y="1443312"/>
                </a:lnTo>
                <a:lnTo>
                  <a:pt x="1475376" y="1475376"/>
                </a:lnTo>
                <a:lnTo>
                  <a:pt x="1443312" y="1505849"/>
                </a:lnTo>
                <a:lnTo>
                  <a:pt x="1409722" y="1534666"/>
                </a:lnTo>
                <a:lnTo>
                  <a:pt x="1374673" y="1561759"/>
                </a:lnTo>
                <a:lnTo>
                  <a:pt x="1338231" y="1587064"/>
                </a:lnTo>
                <a:lnTo>
                  <a:pt x="1300461" y="1610514"/>
                </a:lnTo>
                <a:lnTo>
                  <a:pt x="1261430" y="1632044"/>
                </a:lnTo>
                <a:lnTo>
                  <a:pt x="1221203" y="1651587"/>
                </a:lnTo>
                <a:lnTo>
                  <a:pt x="1179847" y="1669078"/>
                </a:lnTo>
                <a:lnTo>
                  <a:pt x="1137427" y="1684450"/>
                </a:lnTo>
                <a:lnTo>
                  <a:pt x="1094008" y="1697638"/>
                </a:lnTo>
                <a:lnTo>
                  <a:pt x="1049658" y="1708577"/>
                </a:lnTo>
                <a:lnTo>
                  <a:pt x="1004442" y="1717199"/>
                </a:lnTo>
                <a:lnTo>
                  <a:pt x="958425" y="1723439"/>
                </a:lnTo>
                <a:lnTo>
                  <a:pt x="911674" y="1727232"/>
                </a:lnTo>
                <a:lnTo>
                  <a:pt x="864255" y="1728510"/>
                </a:lnTo>
                <a:lnTo>
                  <a:pt x="816836" y="1727232"/>
                </a:lnTo>
                <a:lnTo>
                  <a:pt x="770085" y="1723439"/>
                </a:lnTo>
                <a:lnTo>
                  <a:pt x="724068" y="1717199"/>
                </a:lnTo>
                <a:lnTo>
                  <a:pt x="678852" y="1708577"/>
                </a:lnTo>
                <a:lnTo>
                  <a:pt x="634502" y="1697638"/>
                </a:lnTo>
                <a:lnTo>
                  <a:pt x="591083" y="1684450"/>
                </a:lnTo>
                <a:lnTo>
                  <a:pt x="548663" y="1669078"/>
                </a:lnTo>
                <a:lnTo>
                  <a:pt x="507307" y="1651587"/>
                </a:lnTo>
                <a:lnTo>
                  <a:pt x="467080" y="1632044"/>
                </a:lnTo>
                <a:lnTo>
                  <a:pt x="428049" y="1610514"/>
                </a:lnTo>
                <a:lnTo>
                  <a:pt x="390279" y="1587064"/>
                </a:lnTo>
                <a:lnTo>
                  <a:pt x="353837" y="1561759"/>
                </a:lnTo>
                <a:lnTo>
                  <a:pt x="318788" y="1534666"/>
                </a:lnTo>
                <a:lnTo>
                  <a:pt x="285198" y="1505849"/>
                </a:lnTo>
                <a:lnTo>
                  <a:pt x="253134" y="1475376"/>
                </a:lnTo>
                <a:lnTo>
                  <a:pt x="222661" y="1443312"/>
                </a:lnTo>
                <a:lnTo>
                  <a:pt x="193844" y="1409722"/>
                </a:lnTo>
                <a:lnTo>
                  <a:pt x="166751" y="1374673"/>
                </a:lnTo>
                <a:lnTo>
                  <a:pt x="141446" y="1338231"/>
                </a:lnTo>
                <a:lnTo>
                  <a:pt x="117996" y="1300461"/>
                </a:lnTo>
                <a:lnTo>
                  <a:pt x="96466" y="1261430"/>
                </a:lnTo>
                <a:lnTo>
                  <a:pt x="76923" y="1221203"/>
                </a:lnTo>
                <a:lnTo>
                  <a:pt x="59432" y="1179847"/>
                </a:lnTo>
                <a:lnTo>
                  <a:pt x="44060" y="1137427"/>
                </a:lnTo>
                <a:lnTo>
                  <a:pt x="30872" y="1094008"/>
                </a:lnTo>
                <a:lnTo>
                  <a:pt x="19933" y="1049658"/>
                </a:lnTo>
                <a:lnTo>
                  <a:pt x="11311" y="1004442"/>
                </a:lnTo>
                <a:lnTo>
                  <a:pt x="5071" y="958425"/>
                </a:lnTo>
                <a:lnTo>
                  <a:pt x="1278" y="911674"/>
                </a:lnTo>
                <a:lnTo>
                  <a:pt x="0" y="86425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380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2421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3895" y="4621388"/>
            <a:ext cx="1062990" cy="248920"/>
          </a:xfrm>
          <a:custGeom>
            <a:avLst/>
            <a:gdLst/>
            <a:ahLst/>
            <a:cxnLst/>
            <a:rect l="l" t="t" r="r" b="b"/>
            <a:pathLst>
              <a:path w="1062990" h="248920">
                <a:moveTo>
                  <a:pt x="0" y="248022"/>
                </a:moveTo>
                <a:lnTo>
                  <a:pt x="30134" y="212693"/>
                </a:lnTo>
                <a:lnTo>
                  <a:pt x="62228" y="180025"/>
                </a:lnTo>
                <a:lnTo>
                  <a:pt x="96136" y="150031"/>
                </a:lnTo>
                <a:lnTo>
                  <a:pt x="131713" y="122723"/>
                </a:lnTo>
                <a:lnTo>
                  <a:pt x="168816" y="98115"/>
                </a:lnTo>
                <a:lnTo>
                  <a:pt x="207298" y="76220"/>
                </a:lnTo>
                <a:lnTo>
                  <a:pt x="247017" y="57050"/>
                </a:lnTo>
                <a:lnTo>
                  <a:pt x="287826" y="40620"/>
                </a:lnTo>
                <a:lnTo>
                  <a:pt x="329582" y="26940"/>
                </a:lnTo>
                <a:lnTo>
                  <a:pt x="372140" y="16026"/>
                </a:lnTo>
                <a:lnTo>
                  <a:pt x="415355" y="7889"/>
                </a:lnTo>
                <a:lnTo>
                  <a:pt x="459082" y="2542"/>
                </a:lnTo>
                <a:lnTo>
                  <a:pt x="503178" y="0"/>
                </a:lnTo>
                <a:lnTo>
                  <a:pt x="547496" y="273"/>
                </a:lnTo>
                <a:lnTo>
                  <a:pt x="591893" y="3377"/>
                </a:lnTo>
                <a:lnTo>
                  <a:pt x="636224" y="9323"/>
                </a:lnTo>
                <a:lnTo>
                  <a:pt x="680345" y="18125"/>
                </a:lnTo>
                <a:lnTo>
                  <a:pt x="724110" y="29795"/>
                </a:lnTo>
                <a:lnTo>
                  <a:pt x="767375" y="44347"/>
                </a:lnTo>
                <a:lnTo>
                  <a:pt x="809996" y="61793"/>
                </a:lnTo>
                <a:lnTo>
                  <a:pt x="851827" y="82147"/>
                </a:lnTo>
                <a:lnTo>
                  <a:pt x="892725" y="105422"/>
                </a:lnTo>
                <a:lnTo>
                  <a:pt x="932544" y="131630"/>
                </a:lnTo>
                <a:lnTo>
                  <a:pt x="971140" y="160785"/>
                </a:lnTo>
                <a:lnTo>
                  <a:pt x="1018665" y="202665"/>
                </a:lnTo>
                <a:lnTo>
                  <a:pt x="1041031" y="225095"/>
                </a:lnTo>
                <a:lnTo>
                  <a:pt x="1062421" y="248474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0444" y="581469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182" y="581469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0444" y="511308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182" y="511308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0444" y="4411471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182" y="4411471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0444" y="370984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182" y="370984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90444" y="300823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182" y="300823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0444" y="2306624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182" y="2306624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90444" y="1605000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182" y="1605000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32462" y="1166203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85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팀</a:t>
            </a:r>
            <a:endParaRPr sz="20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포드1">
            <a:extLst>
              <a:ext uri="{FF2B5EF4-FFF2-40B4-BE49-F238E27FC236}">
                <a16:creationId xmlns:a16="http://schemas.microsoft.com/office/drawing/2014/main" id="{EBA0D354-127B-49D5-A8CC-C2E6D10DAD81}"/>
              </a:ext>
            </a:extLst>
          </p:cNvPr>
          <p:cNvGrpSpPr/>
          <p:nvPr/>
        </p:nvGrpSpPr>
        <p:grpSpPr>
          <a:xfrm>
            <a:off x="3581400" y="1295400"/>
            <a:ext cx="4946914" cy="3200400"/>
            <a:chOff x="310886" y="1295400"/>
            <a:chExt cx="4946914" cy="3200400"/>
          </a:xfrm>
        </p:grpSpPr>
        <p:sp>
          <p:nvSpPr>
            <p:cNvPr id="5" name="pod">
              <a:extLst>
                <a:ext uri="{FF2B5EF4-FFF2-40B4-BE49-F238E27FC236}">
                  <a16:creationId xmlns:a16="http://schemas.microsoft.com/office/drawing/2014/main" id="{A01FE2C2-B601-479F-9CE5-23E217551DD0}"/>
                </a:ext>
              </a:extLst>
            </p:cNvPr>
            <p:cNvSpPr/>
            <p:nvPr/>
          </p:nvSpPr>
          <p:spPr>
            <a:xfrm>
              <a:off x="329221" y="1295400"/>
              <a:ext cx="4928579" cy="3200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D541255-9724-4FC3-9420-EE1BA60A4666}"/>
                </a:ext>
              </a:extLst>
            </p:cNvPr>
            <p:cNvSpPr/>
            <p:nvPr/>
          </p:nvSpPr>
          <p:spPr>
            <a:xfrm>
              <a:off x="310886" y="1295401"/>
              <a:ext cx="1861021" cy="533400"/>
            </a:xfrm>
            <a:prstGeom prst="roundRect">
              <a:avLst>
                <a:gd name="adj" fmla="val 3663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pic>
          <p:nvPicPr>
            <p:cNvPr id="15" name="컨테이너">
              <a:extLst>
                <a:ext uri="{FF2B5EF4-FFF2-40B4-BE49-F238E27FC236}">
                  <a16:creationId xmlns:a16="http://schemas.microsoft.com/office/drawing/2014/main" id="{D7537DC0-4F53-4C90-95A4-1D3069202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734" y="3132582"/>
              <a:ext cx="2467466" cy="1199187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A09AA4A-21E9-43F5-A8CA-D1D2FCA12737}"/>
                </a:ext>
              </a:extLst>
            </p:cNvPr>
            <p:cNvGrpSpPr/>
            <p:nvPr/>
          </p:nvGrpSpPr>
          <p:grpSpPr>
            <a:xfrm>
              <a:off x="457200" y="1953648"/>
              <a:ext cx="1752600" cy="2389752"/>
              <a:chOff x="6858000" y="2182248"/>
              <a:chExt cx="1752600" cy="2389752"/>
            </a:xfrm>
          </p:grpSpPr>
          <p:sp>
            <p:nvSpPr>
              <p:cNvPr id="11" name="link">
                <a:extLst>
                  <a:ext uri="{FF2B5EF4-FFF2-40B4-BE49-F238E27FC236}">
                    <a16:creationId xmlns:a16="http://schemas.microsoft.com/office/drawing/2014/main" id="{56DA4AB9-DB25-41AA-BB39-080E74D1A944}"/>
                  </a:ext>
                </a:extLst>
              </p:cNvPr>
              <p:cNvSpPr/>
              <p:nvPr/>
            </p:nvSpPr>
            <p:spPr>
              <a:xfrm>
                <a:off x="6939455" y="2624078"/>
                <a:ext cx="1589690" cy="400110"/>
              </a:xfrm>
              <a:prstGeom prst="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net</a:t>
                </a:r>
                <a:endPara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FD8951E-0F4E-4055-BAF7-3FF6B31DC665}"/>
                  </a:ext>
                </a:extLst>
              </p:cNvPr>
              <p:cNvSpPr/>
              <p:nvPr/>
            </p:nvSpPr>
            <p:spPr>
              <a:xfrm>
                <a:off x="6858000" y="2382303"/>
                <a:ext cx="1752600" cy="2189697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0768A3-C487-44E4-B8B6-14EE054374D4}"/>
                  </a:ext>
                </a:extLst>
              </p:cNvPr>
              <p:cNvSpPr txBox="1"/>
              <p:nvPr/>
            </p:nvSpPr>
            <p:spPr>
              <a:xfrm>
                <a:off x="7422066" y="2182248"/>
                <a:ext cx="6244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Env</a:t>
                </a:r>
              </a:p>
            </p:txBody>
          </p:sp>
          <p:sp>
            <p:nvSpPr>
              <p:cNvPr id="18" name="link">
                <a:extLst>
                  <a:ext uri="{FF2B5EF4-FFF2-40B4-BE49-F238E27FC236}">
                    <a16:creationId xmlns:a16="http://schemas.microsoft.com/office/drawing/2014/main" id="{D7A84B7C-9784-4D50-969F-CBEA5F9F4231}"/>
                  </a:ext>
                </a:extLst>
              </p:cNvPr>
              <p:cNvSpPr/>
              <p:nvPr/>
            </p:nvSpPr>
            <p:spPr>
              <a:xfrm>
                <a:off x="6939455" y="3087859"/>
                <a:ext cx="1589690" cy="400110"/>
              </a:xfrm>
              <a:prstGeom prst="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IPC</a:t>
                </a:r>
                <a:endPara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9" name="link">
                <a:extLst>
                  <a:ext uri="{FF2B5EF4-FFF2-40B4-BE49-F238E27FC236}">
                    <a16:creationId xmlns:a16="http://schemas.microsoft.com/office/drawing/2014/main" id="{32FD996C-C9D6-4676-91D5-3A97348A0F37}"/>
                  </a:ext>
                </a:extLst>
              </p:cNvPr>
              <p:cNvSpPr/>
              <p:nvPr/>
            </p:nvSpPr>
            <p:spPr>
              <a:xfrm>
                <a:off x="6939455" y="3551640"/>
                <a:ext cx="1589690" cy="400110"/>
              </a:xfrm>
              <a:prstGeom prst="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mount</a:t>
                </a:r>
                <a:endPara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0" name="link">
                <a:extLst>
                  <a:ext uri="{FF2B5EF4-FFF2-40B4-BE49-F238E27FC236}">
                    <a16:creationId xmlns:a16="http://schemas.microsoft.com/office/drawing/2014/main" id="{6249CCB4-A452-47FE-992D-F6AB533141FB}"/>
                  </a:ext>
                </a:extLst>
              </p:cNvPr>
              <p:cNvSpPr/>
              <p:nvPr/>
            </p:nvSpPr>
            <p:spPr>
              <a:xfrm>
                <a:off x="6939455" y="4015422"/>
                <a:ext cx="1589690" cy="400110"/>
              </a:xfrm>
              <a:prstGeom prst="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light" panose="020B0402040204020203" pitchFamily="34" charset="0"/>
                  </a:rPr>
                  <a:t>...</a:t>
                </a:r>
                <a:endPara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25" name="컨테이너2">
              <a:extLst>
                <a:ext uri="{FF2B5EF4-FFF2-40B4-BE49-F238E27FC236}">
                  <a16:creationId xmlns:a16="http://schemas.microsoft.com/office/drawing/2014/main" id="{2EF81B1E-C45D-4B30-9748-39A0AAF2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1657" y="1923882"/>
              <a:ext cx="2417543" cy="115978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3DCED-0A55-48C0-B271-990ED8C6FF19}"/>
                </a:ext>
              </a:extLst>
            </p:cNvPr>
            <p:cNvSpPr txBox="1"/>
            <p:nvPr/>
          </p:nvSpPr>
          <p:spPr>
            <a:xfrm>
              <a:off x="3170946" y="2272939"/>
              <a:ext cx="12989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sidecar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43A04-285A-494D-B04D-7BEF4573BB22}"/>
                </a:ext>
              </a:extLst>
            </p:cNvPr>
            <p:cNvSpPr txBox="1"/>
            <p:nvPr/>
          </p:nvSpPr>
          <p:spPr>
            <a:xfrm>
              <a:off x="3145985" y="3501342"/>
              <a:ext cx="12989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main</a:t>
              </a:r>
            </a:p>
          </p:txBody>
        </p:sp>
      </p:grpSp>
      <p:sp>
        <p:nvSpPr>
          <p:cNvPr id="28" name="제목">
            <a:extLst>
              <a:ext uri="{FF2B5EF4-FFF2-40B4-BE49-F238E27FC236}">
                <a16:creationId xmlns:a16="http://schemas.microsoft.com/office/drawing/2014/main" id="{4139418C-94F1-478D-BF23-F02CEF8A2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8599" y="457494"/>
            <a:ext cx="4566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가 기본단위</a:t>
            </a:r>
            <a:r>
              <a:rPr lang="en-US" altLang="ko-KR" sz="3600" spc="2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atomic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53910C-D1A1-4D32-838A-446AB9042B14}"/>
              </a:ext>
            </a:extLst>
          </p:cNvPr>
          <p:cNvGrpSpPr/>
          <p:nvPr/>
        </p:nvGrpSpPr>
        <p:grpSpPr>
          <a:xfrm>
            <a:off x="6787886" y="1295400"/>
            <a:ext cx="4946914" cy="3200400"/>
            <a:chOff x="6787886" y="1295400"/>
            <a:chExt cx="4946914" cy="3200400"/>
          </a:xfrm>
        </p:grpSpPr>
        <p:sp>
          <p:nvSpPr>
            <p:cNvPr id="29" name="pod">
              <a:extLst>
                <a:ext uri="{FF2B5EF4-FFF2-40B4-BE49-F238E27FC236}">
                  <a16:creationId xmlns:a16="http://schemas.microsoft.com/office/drawing/2014/main" id="{986248BF-0A5F-44E3-973E-46C7EAEF3A81}"/>
                </a:ext>
              </a:extLst>
            </p:cNvPr>
            <p:cNvSpPr/>
            <p:nvPr/>
          </p:nvSpPr>
          <p:spPr>
            <a:xfrm>
              <a:off x="6806221" y="1295400"/>
              <a:ext cx="4928579" cy="3200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C13FDF4-CB9D-4C16-83B2-09FB42F20DBE}"/>
                </a:ext>
              </a:extLst>
            </p:cNvPr>
            <p:cNvSpPr/>
            <p:nvPr/>
          </p:nvSpPr>
          <p:spPr>
            <a:xfrm>
              <a:off x="6787886" y="1295401"/>
              <a:ext cx="1861021" cy="533400"/>
            </a:xfrm>
            <a:prstGeom prst="roundRect">
              <a:avLst>
                <a:gd name="adj" fmla="val 3663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8A550F-08B5-4608-B0D3-0612DAFA1353}"/>
              </a:ext>
            </a:extLst>
          </p:cNvPr>
          <p:cNvGrpSpPr/>
          <p:nvPr/>
        </p:nvGrpSpPr>
        <p:grpSpPr>
          <a:xfrm>
            <a:off x="6934200" y="1953648"/>
            <a:ext cx="1752600" cy="2389752"/>
            <a:chOff x="6858000" y="2182248"/>
            <a:chExt cx="1752600" cy="2389752"/>
          </a:xfrm>
        </p:grpSpPr>
        <p:sp>
          <p:nvSpPr>
            <p:cNvPr id="33" name="link">
              <a:extLst>
                <a:ext uri="{FF2B5EF4-FFF2-40B4-BE49-F238E27FC236}">
                  <a16:creationId xmlns:a16="http://schemas.microsoft.com/office/drawing/2014/main" id="{4243052C-FC51-4937-8337-29CBB9FEAE14}"/>
                </a:ext>
              </a:extLst>
            </p:cNvPr>
            <p:cNvSpPr/>
            <p:nvPr/>
          </p:nvSpPr>
          <p:spPr>
            <a:xfrm>
              <a:off x="6939455" y="2624078"/>
              <a:ext cx="1589690" cy="40011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</a:t>
              </a:r>
              <a:endParaRPr 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5F703-DBD2-4653-8445-132E99E11517}"/>
                </a:ext>
              </a:extLst>
            </p:cNvPr>
            <p:cNvSpPr/>
            <p:nvPr/>
          </p:nvSpPr>
          <p:spPr>
            <a:xfrm>
              <a:off x="6858000" y="2382303"/>
              <a:ext cx="1752600" cy="2189697"/>
            </a:xfrm>
            <a:prstGeom prst="rect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AC84F7-9FB5-4A4C-A748-DC6AF3C6CAC9}"/>
                </a:ext>
              </a:extLst>
            </p:cNvPr>
            <p:cNvSpPr txBox="1"/>
            <p:nvPr/>
          </p:nvSpPr>
          <p:spPr>
            <a:xfrm>
              <a:off x="7422066" y="2182248"/>
              <a:ext cx="6244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Env</a:t>
              </a:r>
            </a:p>
          </p:txBody>
        </p:sp>
        <p:sp>
          <p:nvSpPr>
            <p:cNvPr id="36" name="link">
              <a:extLst>
                <a:ext uri="{FF2B5EF4-FFF2-40B4-BE49-F238E27FC236}">
                  <a16:creationId xmlns:a16="http://schemas.microsoft.com/office/drawing/2014/main" id="{3B687C81-15DC-4153-92B5-3689EC805C20}"/>
                </a:ext>
              </a:extLst>
            </p:cNvPr>
            <p:cNvSpPr/>
            <p:nvPr/>
          </p:nvSpPr>
          <p:spPr>
            <a:xfrm>
              <a:off x="6939455" y="3087859"/>
              <a:ext cx="1589690" cy="40011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IPC</a:t>
              </a:r>
              <a:endParaRPr 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7" name="link">
              <a:extLst>
                <a:ext uri="{FF2B5EF4-FFF2-40B4-BE49-F238E27FC236}">
                  <a16:creationId xmlns:a16="http://schemas.microsoft.com/office/drawing/2014/main" id="{2127DCC3-70A3-4DE1-A9DB-A7676446BAB3}"/>
                </a:ext>
              </a:extLst>
            </p:cNvPr>
            <p:cNvSpPr/>
            <p:nvPr/>
          </p:nvSpPr>
          <p:spPr>
            <a:xfrm>
              <a:off x="6939455" y="3551640"/>
              <a:ext cx="1589690" cy="40011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mount</a:t>
              </a:r>
              <a:endParaRPr 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8" name="link">
              <a:extLst>
                <a:ext uri="{FF2B5EF4-FFF2-40B4-BE49-F238E27FC236}">
                  <a16:creationId xmlns:a16="http://schemas.microsoft.com/office/drawing/2014/main" id="{459ACAB7-369C-4852-9221-767215F328E8}"/>
                </a:ext>
              </a:extLst>
            </p:cNvPr>
            <p:cNvSpPr/>
            <p:nvPr/>
          </p:nvSpPr>
          <p:spPr>
            <a:xfrm>
              <a:off x="6939455" y="4015422"/>
              <a:ext cx="1589690" cy="40011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  <a:endParaRPr 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3759E8-872A-46BF-B7FF-679858689F3A}"/>
              </a:ext>
            </a:extLst>
          </p:cNvPr>
          <p:cNvGrpSpPr/>
          <p:nvPr/>
        </p:nvGrpSpPr>
        <p:grpSpPr>
          <a:xfrm>
            <a:off x="9088657" y="1923882"/>
            <a:ext cx="2417543" cy="1159781"/>
            <a:chOff x="9088657" y="1923882"/>
            <a:chExt cx="2417543" cy="1159781"/>
          </a:xfrm>
        </p:grpSpPr>
        <p:pic>
          <p:nvPicPr>
            <p:cNvPr id="39" name="컨테이너2">
              <a:extLst>
                <a:ext uri="{FF2B5EF4-FFF2-40B4-BE49-F238E27FC236}">
                  <a16:creationId xmlns:a16="http://schemas.microsoft.com/office/drawing/2014/main" id="{73D3FE38-BC66-432E-94CB-B2BF36D3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8657" y="1923882"/>
              <a:ext cx="2417543" cy="115978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F378CC-EA08-480D-A4F6-124988BCDF67}"/>
                </a:ext>
              </a:extLst>
            </p:cNvPr>
            <p:cNvSpPr txBox="1"/>
            <p:nvPr/>
          </p:nvSpPr>
          <p:spPr>
            <a:xfrm>
              <a:off x="9647946" y="2272939"/>
              <a:ext cx="12989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sidecar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A1BC4E-6F0C-496A-857D-A4FB6B323207}"/>
              </a:ext>
            </a:extLst>
          </p:cNvPr>
          <p:cNvGrpSpPr/>
          <p:nvPr/>
        </p:nvGrpSpPr>
        <p:grpSpPr>
          <a:xfrm>
            <a:off x="9038734" y="3132582"/>
            <a:ext cx="2467466" cy="1199187"/>
            <a:chOff x="9038734" y="3132582"/>
            <a:chExt cx="2467466" cy="1199187"/>
          </a:xfrm>
        </p:grpSpPr>
        <p:pic>
          <p:nvPicPr>
            <p:cNvPr id="31" name="컨테이너">
              <a:extLst>
                <a:ext uri="{FF2B5EF4-FFF2-40B4-BE49-F238E27FC236}">
                  <a16:creationId xmlns:a16="http://schemas.microsoft.com/office/drawing/2014/main" id="{AC55B27C-4FCB-4F6A-B3B4-2579BE244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8734" y="3132582"/>
              <a:ext cx="2467466" cy="119918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4867B0-363D-4576-B82F-B22AEA12B54B}"/>
                </a:ext>
              </a:extLst>
            </p:cNvPr>
            <p:cNvSpPr txBox="1"/>
            <p:nvPr/>
          </p:nvSpPr>
          <p:spPr>
            <a:xfrm>
              <a:off x="9622985" y="3501342"/>
              <a:ext cx="12989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main</a:t>
              </a:r>
            </a:p>
          </p:txBody>
        </p: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6C8F076-C85D-4ECE-B14B-E67714B6A5C9}"/>
              </a:ext>
            </a:extLst>
          </p:cNvPr>
          <p:cNvSpPr/>
          <p:nvPr/>
        </p:nvSpPr>
        <p:spPr>
          <a:xfrm>
            <a:off x="5410200" y="2395478"/>
            <a:ext cx="2971800" cy="13276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확장</a:t>
            </a:r>
            <a:r>
              <a:rPr lang="en-US" altLang="ko-KR" sz="2800" baseline="300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Scale</a:t>
            </a:r>
            <a:endParaRPr lang="en-US" sz="2800" baseline="300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D6046D-4606-4833-80B0-EDFBA861E58B}"/>
              </a:ext>
            </a:extLst>
          </p:cNvPr>
          <p:cNvSpPr txBox="1"/>
          <p:nvPr/>
        </p:nvSpPr>
        <p:spPr>
          <a:xfrm>
            <a:off x="1485737" y="4536051"/>
            <a:ext cx="232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#1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상태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: ready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7A01-2FA8-43C4-987D-85BC4D05FAB5}"/>
              </a:ext>
            </a:extLst>
          </p:cNvPr>
          <p:cNvSpPr txBox="1"/>
          <p:nvPr/>
        </p:nvSpPr>
        <p:spPr>
          <a:xfrm>
            <a:off x="8194512" y="4537520"/>
            <a:ext cx="262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#2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상태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: pending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432136-224B-4B4C-9379-18E715B4FC9F}"/>
              </a:ext>
            </a:extLst>
          </p:cNvPr>
          <p:cNvSpPr/>
          <p:nvPr/>
        </p:nvSpPr>
        <p:spPr>
          <a:xfrm>
            <a:off x="3314699" y="5124282"/>
            <a:ext cx="643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배포는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all or nothing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작업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5B9D92-CBAE-4918-ACB7-CF6234FCD2DB}"/>
              </a:ext>
            </a:extLst>
          </p:cNvPr>
          <p:cNvSpPr/>
          <p:nvPr/>
        </p:nvSpPr>
        <p:spPr>
          <a:xfrm>
            <a:off x="3314699" y="5124282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확장한 경우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환경이 만들어지고 첫 번째 컨테이너가 실행된 후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두 번째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sidecar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컨테이너가 실행될 때까지 대기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이런 일은 발생하지 않음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0D5EB2-4E57-4503-937B-ADBD79246875}"/>
              </a:ext>
            </a:extLst>
          </p:cNvPr>
          <p:cNvSpPr/>
          <p:nvPr/>
        </p:nvSpPr>
        <p:spPr>
          <a:xfrm>
            <a:off x="3314699" y="5124282"/>
            <a:ext cx="7607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한 번에 전체가 배포되고 바로 실행됨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전체가 가동되어 실행될 때까지 사용할 수 있고 실행 중인 것으로 선언되지 않음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또한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단일 노드에만 존재함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단일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여러 노드로 분산할 수 없음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38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2653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5" presetClass="entr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/>
      <p:bldP spid="47" grpId="1"/>
      <p:bldP spid="48" grpId="0"/>
      <p:bldP spid="48" grpId="1"/>
      <p:bldP spid="50" grpId="0"/>
      <p:bldP spid="50" grpId="1"/>
      <p:bldP spid="51" grpId="0"/>
      <p:bldP spid="51" grpId="1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88DC01B-E94B-4451-8A5B-526798C53DD2}"/>
              </a:ext>
            </a:extLst>
          </p:cNvPr>
          <p:cNvSpPr/>
          <p:nvPr/>
        </p:nvSpPr>
        <p:spPr>
          <a:xfrm>
            <a:off x="152400" y="2620093"/>
            <a:ext cx="11739443" cy="7784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제목">
            <a:extLst>
              <a:ext uri="{FF2B5EF4-FFF2-40B4-BE49-F238E27FC236}">
                <a16:creationId xmlns:a16="http://schemas.microsoft.com/office/drawing/2014/main" id="{4139418C-94F1-478D-BF23-F02CEF8A2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8599" y="457494"/>
            <a:ext cx="4566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POD </a:t>
            </a: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라이프사이클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F6B2E4-0302-4992-9076-34D8E4218924}"/>
              </a:ext>
            </a:extLst>
          </p:cNvPr>
          <p:cNvGrpSpPr/>
          <p:nvPr/>
        </p:nvGrpSpPr>
        <p:grpSpPr>
          <a:xfrm>
            <a:off x="685800" y="2132824"/>
            <a:ext cx="3070978" cy="1752600"/>
            <a:chOff x="281822" y="2133600"/>
            <a:chExt cx="3070978" cy="1752600"/>
          </a:xfrm>
        </p:grpSpPr>
        <p:sp>
          <p:nvSpPr>
            <p:cNvPr id="29" name="pod">
              <a:extLst>
                <a:ext uri="{FF2B5EF4-FFF2-40B4-BE49-F238E27FC236}">
                  <a16:creationId xmlns:a16="http://schemas.microsoft.com/office/drawing/2014/main" id="{986248BF-0A5F-44E3-973E-46C7EAEF3A81}"/>
                </a:ext>
              </a:extLst>
            </p:cNvPr>
            <p:cNvSpPr/>
            <p:nvPr/>
          </p:nvSpPr>
          <p:spPr>
            <a:xfrm>
              <a:off x="300157" y="2209800"/>
              <a:ext cx="3052643" cy="1676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C13FDF4-CB9D-4C16-83B2-09FB42F20DBE}"/>
                </a:ext>
              </a:extLst>
            </p:cNvPr>
            <p:cNvSpPr/>
            <p:nvPr/>
          </p:nvSpPr>
          <p:spPr>
            <a:xfrm>
              <a:off x="281822" y="2133600"/>
              <a:ext cx="1219200" cy="400108"/>
            </a:xfrm>
            <a:prstGeom prst="roundRect">
              <a:avLst>
                <a:gd name="adj" fmla="val 3926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33" name="link">
              <a:extLst>
                <a:ext uri="{FF2B5EF4-FFF2-40B4-BE49-F238E27FC236}">
                  <a16:creationId xmlns:a16="http://schemas.microsoft.com/office/drawing/2014/main" id="{4243052C-FC51-4937-8337-29CBB9FEAE14}"/>
                </a:ext>
              </a:extLst>
            </p:cNvPr>
            <p:cNvSpPr/>
            <p:nvPr/>
          </p:nvSpPr>
          <p:spPr>
            <a:xfrm>
              <a:off x="2062656" y="2698242"/>
              <a:ext cx="1088155" cy="197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5F703-DBD2-4653-8445-132E99E11517}"/>
                </a:ext>
              </a:extLst>
            </p:cNvPr>
            <p:cNvSpPr/>
            <p:nvPr/>
          </p:nvSpPr>
          <p:spPr>
            <a:xfrm>
              <a:off x="1981200" y="2443609"/>
              <a:ext cx="1268789" cy="1366391"/>
            </a:xfrm>
            <a:prstGeom prst="rect">
              <a:avLst/>
            </a:prstGeom>
            <a:noFill/>
            <a:ln w="28575">
              <a:solidFill>
                <a:srgbClr val="B3B3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AC84F7-9FB5-4A4C-A748-DC6AF3C6CAC9}"/>
                </a:ext>
              </a:extLst>
            </p:cNvPr>
            <p:cNvSpPr txBox="1"/>
            <p:nvPr/>
          </p:nvSpPr>
          <p:spPr>
            <a:xfrm>
              <a:off x="2373943" y="2286000"/>
              <a:ext cx="6244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B3B3B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Env</a:t>
              </a:r>
            </a:p>
          </p:txBody>
        </p:sp>
        <p:sp>
          <p:nvSpPr>
            <p:cNvPr id="36" name="link">
              <a:extLst>
                <a:ext uri="{FF2B5EF4-FFF2-40B4-BE49-F238E27FC236}">
                  <a16:creationId xmlns:a16="http://schemas.microsoft.com/office/drawing/2014/main" id="{3B687C81-15DC-4153-92B5-3689EC805C20}"/>
                </a:ext>
              </a:extLst>
            </p:cNvPr>
            <p:cNvSpPr/>
            <p:nvPr/>
          </p:nvSpPr>
          <p:spPr>
            <a:xfrm>
              <a:off x="2062656" y="2968115"/>
              <a:ext cx="1088155" cy="197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IPC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7" name="link">
              <a:extLst>
                <a:ext uri="{FF2B5EF4-FFF2-40B4-BE49-F238E27FC236}">
                  <a16:creationId xmlns:a16="http://schemas.microsoft.com/office/drawing/2014/main" id="{2127DCC3-70A3-4DE1-A9DB-A7676446BAB3}"/>
                </a:ext>
              </a:extLst>
            </p:cNvPr>
            <p:cNvSpPr/>
            <p:nvPr/>
          </p:nvSpPr>
          <p:spPr>
            <a:xfrm>
              <a:off x="2062656" y="3234156"/>
              <a:ext cx="1088155" cy="197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mount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8" name="link">
              <a:extLst>
                <a:ext uri="{FF2B5EF4-FFF2-40B4-BE49-F238E27FC236}">
                  <a16:creationId xmlns:a16="http://schemas.microsoft.com/office/drawing/2014/main" id="{459ACAB7-369C-4852-9221-767215F328E8}"/>
                </a:ext>
              </a:extLst>
            </p:cNvPr>
            <p:cNvSpPr/>
            <p:nvPr/>
          </p:nvSpPr>
          <p:spPr>
            <a:xfrm>
              <a:off x="2062656" y="3507818"/>
              <a:ext cx="1088155" cy="1973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31" name="컨테이너">
              <a:extLst>
                <a:ext uri="{FF2B5EF4-FFF2-40B4-BE49-F238E27FC236}">
                  <a16:creationId xmlns:a16="http://schemas.microsoft.com/office/drawing/2014/main" id="{AC55B27C-4FCB-4F6A-B3B4-2579BE244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81000" y="2770519"/>
              <a:ext cx="1433297" cy="69658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F466BD-874C-402D-8F59-E7D4AF99DD6D}"/>
              </a:ext>
            </a:extLst>
          </p:cNvPr>
          <p:cNvGrpSpPr/>
          <p:nvPr/>
        </p:nvGrpSpPr>
        <p:grpSpPr>
          <a:xfrm>
            <a:off x="4249034" y="2132824"/>
            <a:ext cx="3070978" cy="1752600"/>
            <a:chOff x="3789877" y="2133600"/>
            <a:chExt cx="3070978" cy="1752600"/>
          </a:xfrm>
        </p:grpSpPr>
        <p:sp>
          <p:nvSpPr>
            <p:cNvPr id="70" name="pod">
              <a:extLst>
                <a:ext uri="{FF2B5EF4-FFF2-40B4-BE49-F238E27FC236}">
                  <a16:creationId xmlns:a16="http://schemas.microsoft.com/office/drawing/2014/main" id="{8EF10C08-F881-4AE6-9FF6-975C19819CFD}"/>
                </a:ext>
              </a:extLst>
            </p:cNvPr>
            <p:cNvSpPr/>
            <p:nvPr/>
          </p:nvSpPr>
          <p:spPr>
            <a:xfrm>
              <a:off x="3808212" y="2209800"/>
              <a:ext cx="3052643" cy="1676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FA6987E-FC75-4099-B00E-329160453764}"/>
                </a:ext>
              </a:extLst>
            </p:cNvPr>
            <p:cNvSpPr/>
            <p:nvPr/>
          </p:nvSpPr>
          <p:spPr>
            <a:xfrm>
              <a:off x="3789877" y="2133600"/>
              <a:ext cx="1219200" cy="400108"/>
            </a:xfrm>
            <a:prstGeom prst="roundRect">
              <a:avLst>
                <a:gd name="adj" fmla="val 3926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72" name="link">
              <a:extLst>
                <a:ext uri="{FF2B5EF4-FFF2-40B4-BE49-F238E27FC236}">
                  <a16:creationId xmlns:a16="http://schemas.microsoft.com/office/drawing/2014/main" id="{793E2086-E1E4-47F0-9742-D77AC407AEE0}"/>
                </a:ext>
              </a:extLst>
            </p:cNvPr>
            <p:cNvSpPr/>
            <p:nvPr/>
          </p:nvSpPr>
          <p:spPr>
            <a:xfrm>
              <a:off x="5570711" y="2698242"/>
              <a:ext cx="1088155" cy="197358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A0D8060-EC78-4219-B894-097C30735646}"/>
                </a:ext>
              </a:extLst>
            </p:cNvPr>
            <p:cNvSpPr/>
            <p:nvPr/>
          </p:nvSpPr>
          <p:spPr>
            <a:xfrm>
              <a:off x="5489255" y="2443609"/>
              <a:ext cx="1268789" cy="1366391"/>
            </a:xfrm>
            <a:prstGeom prst="rect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EF86297-549E-4B30-9273-9FD188ED68A1}"/>
                </a:ext>
              </a:extLst>
            </p:cNvPr>
            <p:cNvSpPr txBox="1"/>
            <p:nvPr/>
          </p:nvSpPr>
          <p:spPr>
            <a:xfrm>
              <a:off x="5881998" y="2286000"/>
              <a:ext cx="6244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Env</a:t>
              </a:r>
            </a:p>
          </p:txBody>
        </p:sp>
        <p:sp>
          <p:nvSpPr>
            <p:cNvPr id="75" name="link">
              <a:extLst>
                <a:ext uri="{FF2B5EF4-FFF2-40B4-BE49-F238E27FC236}">
                  <a16:creationId xmlns:a16="http://schemas.microsoft.com/office/drawing/2014/main" id="{E55DEDFF-CC1E-45F5-A903-03E16CC66666}"/>
                </a:ext>
              </a:extLst>
            </p:cNvPr>
            <p:cNvSpPr/>
            <p:nvPr/>
          </p:nvSpPr>
          <p:spPr>
            <a:xfrm>
              <a:off x="5570711" y="2968115"/>
              <a:ext cx="1088155" cy="197358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IPC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6" name="link">
              <a:extLst>
                <a:ext uri="{FF2B5EF4-FFF2-40B4-BE49-F238E27FC236}">
                  <a16:creationId xmlns:a16="http://schemas.microsoft.com/office/drawing/2014/main" id="{25B3F08D-F0D1-4086-918F-735C2D79E1C0}"/>
                </a:ext>
              </a:extLst>
            </p:cNvPr>
            <p:cNvSpPr/>
            <p:nvPr/>
          </p:nvSpPr>
          <p:spPr>
            <a:xfrm>
              <a:off x="5570711" y="3234156"/>
              <a:ext cx="1088155" cy="197359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mount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7" name="link">
              <a:extLst>
                <a:ext uri="{FF2B5EF4-FFF2-40B4-BE49-F238E27FC236}">
                  <a16:creationId xmlns:a16="http://schemas.microsoft.com/office/drawing/2014/main" id="{50995857-B023-4FFB-BB6E-73D02D3A8357}"/>
                </a:ext>
              </a:extLst>
            </p:cNvPr>
            <p:cNvSpPr/>
            <p:nvPr/>
          </p:nvSpPr>
          <p:spPr>
            <a:xfrm>
              <a:off x="5570711" y="3507818"/>
              <a:ext cx="1088155" cy="19736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78" name="컨테이너">
              <a:extLst>
                <a:ext uri="{FF2B5EF4-FFF2-40B4-BE49-F238E27FC236}">
                  <a16:creationId xmlns:a16="http://schemas.microsoft.com/office/drawing/2014/main" id="{026DABF0-9101-4E66-BFA3-BD2D39947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9055" y="2770519"/>
              <a:ext cx="1433297" cy="69658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84E90E-7D5C-44A8-9113-7C6A0C0A4D9F}"/>
              </a:ext>
            </a:extLst>
          </p:cNvPr>
          <p:cNvGrpSpPr/>
          <p:nvPr/>
        </p:nvGrpSpPr>
        <p:grpSpPr>
          <a:xfrm>
            <a:off x="7812268" y="2132824"/>
            <a:ext cx="3070978" cy="1748915"/>
            <a:chOff x="7715441" y="2057400"/>
            <a:chExt cx="3070978" cy="1748915"/>
          </a:xfrm>
        </p:grpSpPr>
        <p:sp>
          <p:nvSpPr>
            <p:cNvPr id="79" name="pod">
              <a:extLst>
                <a:ext uri="{FF2B5EF4-FFF2-40B4-BE49-F238E27FC236}">
                  <a16:creationId xmlns:a16="http://schemas.microsoft.com/office/drawing/2014/main" id="{5728CA21-EA8B-454A-85FC-D66A14DAB96B}"/>
                </a:ext>
              </a:extLst>
            </p:cNvPr>
            <p:cNvSpPr/>
            <p:nvPr/>
          </p:nvSpPr>
          <p:spPr>
            <a:xfrm>
              <a:off x="7733776" y="2129915"/>
              <a:ext cx="3052643" cy="1676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933667E-C438-4D94-A05F-1428FF0B95A6}"/>
                </a:ext>
              </a:extLst>
            </p:cNvPr>
            <p:cNvSpPr/>
            <p:nvPr/>
          </p:nvSpPr>
          <p:spPr>
            <a:xfrm>
              <a:off x="7715441" y="2057400"/>
              <a:ext cx="1219200" cy="400108"/>
            </a:xfrm>
            <a:prstGeom prst="roundRect">
              <a:avLst>
                <a:gd name="adj" fmla="val 3926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81" name="link">
              <a:extLst>
                <a:ext uri="{FF2B5EF4-FFF2-40B4-BE49-F238E27FC236}">
                  <a16:creationId xmlns:a16="http://schemas.microsoft.com/office/drawing/2014/main" id="{16D0E85E-EEFF-431D-A79F-B91CFCEC2451}"/>
                </a:ext>
              </a:extLst>
            </p:cNvPr>
            <p:cNvSpPr/>
            <p:nvPr/>
          </p:nvSpPr>
          <p:spPr>
            <a:xfrm>
              <a:off x="9496275" y="2618357"/>
              <a:ext cx="1088155" cy="1973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73D764C-27B8-46AC-91B2-E54B4089E7AC}"/>
                </a:ext>
              </a:extLst>
            </p:cNvPr>
            <p:cNvSpPr/>
            <p:nvPr/>
          </p:nvSpPr>
          <p:spPr>
            <a:xfrm>
              <a:off x="9414819" y="2363724"/>
              <a:ext cx="1268789" cy="13663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1B6C1C-C5EE-43D6-9FEA-1CB521013849}"/>
                </a:ext>
              </a:extLst>
            </p:cNvPr>
            <p:cNvSpPr txBox="1"/>
            <p:nvPr/>
          </p:nvSpPr>
          <p:spPr>
            <a:xfrm>
              <a:off x="9807562" y="2206115"/>
              <a:ext cx="6244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Env</a:t>
              </a:r>
            </a:p>
          </p:txBody>
        </p:sp>
        <p:sp>
          <p:nvSpPr>
            <p:cNvPr id="84" name="link">
              <a:extLst>
                <a:ext uri="{FF2B5EF4-FFF2-40B4-BE49-F238E27FC236}">
                  <a16:creationId xmlns:a16="http://schemas.microsoft.com/office/drawing/2014/main" id="{A7AFC9EF-D598-4D0C-99B8-1F6D32B33B64}"/>
                </a:ext>
              </a:extLst>
            </p:cNvPr>
            <p:cNvSpPr/>
            <p:nvPr/>
          </p:nvSpPr>
          <p:spPr>
            <a:xfrm>
              <a:off x="9496275" y="2888230"/>
              <a:ext cx="1088155" cy="1973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IPC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85" name="link">
              <a:extLst>
                <a:ext uri="{FF2B5EF4-FFF2-40B4-BE49-F238E27FC236}">
                  <a16:creationId xmlns:a16="http://schemas.microsoft.com/office/drawing/2014/main" id="{F778EDC2-FB3F-40F2-A66E-CC39D2DCE94D}"/>
                </a:ext>
              </a:extLst>
            </p:cNvPr>
            <p:cNvSpPr/>
            <p:nvPr/>
          </p:nvSpPr>
          <p:spPr>
            <a:xfrm>
              <a:off x="9496275" y="3154271"/>
              <a:ext cx="1088155" cy="19735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mount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86" name="link">
              <a:extLst>
                <a:ext uri="{FF2B5EF4-FFF2-40B4-BE49-F238E27FC236}">
                  <a16:creationId xmlns:a16="http://schemas.microsoft.com/office/drawing/2014/main" id="{4393E9DC-A6CA-45AC-9152-062592539E99}"/>
                </a:ext>
              </a:extLst>
            </p:cNvPr>
            <p:cNvSpPr/>
            <p:nvPr/>
          </p:nvSpPr>
          <p:spPr>
            <a:xfrm>
              <a:off x="9496275" y="3427933"/>
              <a:ext cx="1088155" cy="19736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87" name="컨테이너">
              <a:extLst>
                <a:ext uri="{FF2B5EF4-FFF2-40B4-BE49-F238E27FC236}">
                  <a16:creationId xmlns:a16="http://schemas.microsoft.com/office/drawing/2014/main" id="{79D60E94-DE73-4716-A590-12DFED9B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14619" y="2690634"/>
              <a:ext cx="1433297" cy="696581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F4666F2-69E8-40B3-88E7-B832780F25DE}"/>
              </a:ext>
            </a:extLst>
          </p:cNvPr>
          <p:cNvSpPr txBox="1"/>
          <p:nvPr/>
        </p:nvSpPr>
        <p:spPr>
          <a:xfrm>
            <a:off x="1142278" y="3943290"/>
            <a:ext cx="215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단계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: pending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768373-88EE-4358-BC2F-D6BC901095C1}"/>
              </a:ext>
            </a:extLst>
          </p:cNvPr>
          <p:cNvSpPr txBox="1"/>
          <p:nvPr/>
        </p:nvSpPr>
        <p:spPr>
          <a:xfrm>
            <a:off x="4717693" y="3943290"/>
            <a:ext cx="215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단계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: running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B47855-C1B7-49D1-ADBF-D5DE6CBDA8FE}"/>
              </a:ext>
            </a:extLst>
          </p:cNvPr>
          <p:cNvSpPr txBox="1"/>
          <p:nvPr/>
        </p:nvSpPr>
        <p:spPr>
          <a:xfrm>
            <a:off x="7982756" y="3943290"/>
            <a:ext cx="290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단계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: succeeded/failed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265C5D-86AC-42E9-A09F-B060F396AED5}"/>
              </a:ext>
            </a:extLst>
          </p:cNvPr>
          <p:cNvSpPr/>
          <p:nvPr/>
        </p:nvSpPr>
        <p:spPr>
          <a:xfrm>
            <a:off x="1371600" y="4939651"/>
            <a:ext cx="9170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영원히 실행되는 것이 아님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. pending  running  succeded/failed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의 단계를 거침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종료되면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replication controller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다른 노드에서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시작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동일한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다시 실행되는 것이 아니라 완전히 새로운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새로 만들어짐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8" grpId="0"/>
      <p:bldP spid="89" grpId="0"/>
      <p:bldP spid="90" grpId="0"/>
      <p:bldP spid="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aster">
            <a:extLst>
              <a:ext uri="{FF2B5EF4-FFF2-40B4-BE49-F238E27FC236}">
                <a16:creationId xmlns:a16="http://schemas.microsoft.com/office/drawing/2014/main" id="{E72E43BE-CCB6-4D4C-9E6D-522BF0380EA0}"/>
              </a:ext>
            </a:extLst>
          </p:cNvPr>
          <p:cNvGrpSpPr/>
          <p:nvPr/>
        </p:nvGrpSpPr>
        <p:grpSpPr>
          <a:xfrm>
            <a:off x="3581402" y="381000"/>
            <a:ext cx="4795756" cy="2971800"/>
            <a:chOff x="3581402" y="381000"/>
            <a:chExt cx="4795756" cy="29718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3581402" y="3810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4312738" y="5252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5941179" y="1510921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5315882" y="1927456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6098596" y="1927459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570" y="391836"/>
              <a:ext cx="707987" cy="677629"/>
            </a:xfrm>
            <a:prstGeom prst="rect">
              <a:avLst/>
            </a:prstGeom>
          </p:spPr>
        </p:pic>
        <p:sp>
          <p:nvSpPr>
            <p:cNvPr id="2" name="API 서버 확장">
              <a:extLst>
                <a:ext uri="{FF2B5EF4-FFF2-40B4-BE49-F238E27FC236}">
                  <a16:creationId xmlns:a16="http://schemas.microsoft.com/office/drawing/2014/main" id="{49CF6CAE-E0A8-4C09-B548-64A659D37DF8}"/>
                </a:ext>
              </a:extLst>
            </p:cNvPr>
            <p:cNvSpPr/>
            <p:nvPr/>
          </p:nvSpPr>
          <p:spPr>
            <a:xfrm>
              <a:off x="4960784" y="2585732"/>
              <a:ext cx="2113190" cy="60211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apiserver { }</a:t>
              </a:r>
            </a:p>
          </p:txBody>
        </p:sp>
        <p:sp>
          <p:nvSpPr>
            <p:cNvPr id="28" name="Cluster Store">
              <a:extLst>
                <a:ext uri="{FF2B5EF4-FFF2-40B4-BE49-F238E27FC236}">
                  <a16:creationId xmlns:a16="http://schemas.microsoft.com/office/drawing/2014/main" id="{FBFC2EE4-950C-4F09-832A-6FB2BEADA183}"/>
                </a:ext>
              </a:extLst>
            </p:cNvPr>
            <p:cNvSpPr/>
            <p:nvPr/>
          </p:nvSpPr>
          <p:spPr>
            <a:xfrm>
              <a:off x="4935318" y="909885"/>
              <a:ext cx="2113190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 저장소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KV">
              <a:extLst>
                <a:ext uri="{FF2B5EF4-FFF2-40B4-BE49-F238E27FC236}">
                  <a16:creationId xmlns:a16="http://schemas.microsoft.com/office/drawing/2014/main" id="{02EE0DD7-49D9-46E7-A665-4B98BDFF7534}"/>
                </a:ext>
              </a:extLst>
            </p:cNvPr>
            <p:cNvSpPr/>
            <p:nvPr/>
          </p:nvSpPr>
          <p:spPr>
            <a:xfrm>
              <a:off x="5020331" y="963590"/>
              <a:ext cx="381000" cy="427250"/>
            </a:xfrm>
            <a:prstGeom prst="flowChartMagneticDisk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KV</a:t>
              </a:r>
            </a:p>
          </p:txBody>
        </p:sp>
        <p:sp>
          <p:nvSpPr>
            <p:cNvPr id="29" name="컨트롤러">
              <a:extLst>
                <a:ext uri="{FF2B5EF4-FFF2-40B4-BE49-F238E27FC236}">
                  <a16:creationId xmlns:a16="http://schemas.microsoft.com/office/drawing/2014/main" id="{74DCE5AF-E253-4D66-A51E-4A53EBF70A34}"/>
                </a:ext>
              </a:extLst>
            </p:cNvPr>
            <p:cNvSpPr/>
            <p:nvPr/>
          </p:nvSpPr>
          <p:spPr>
            <a:xfrm>
              <a:off x="6777347" y="1692230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컨트롤러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" name="톱니바퀴">
              <a:extLst>
                <a:ext uri="{FF2B5EF4-FFF2-40B4-BE49-F238E27FC236}">
                  <a16:creationId xmlns:a16="http://schemas.microsoft.com/office/drawing/2014/main" id="{DB5E9B86-5E0B-4D8C-AE0D-92A7205A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224" y="1769279"/>
              <a:ext cx="386514" cy="385683"/>
            </a:xfrm>
            <a:prstGeom prst="rect">
              <a:avLst/>
            </a:prstGeom>
          </p:spPr>
        </p:pic>
        <p:grpSp>
          <p:nvGrpSpPr>
            <p:cNvPr id="12" name="스케줄러 확장">
              <a:extLst>
                <a:ext uri="{FF2B5EF4-FFF2-40B4-BE49-F238E27FC236}">
                  <a16:creationId xmlns:a16="http://schemas.microsoft.com/office/drawing/2014/main" id="{3918F5D9-CA5D-4C50-B918-D6FB5A10124D}"/>
                </a:ext>
              </a:extLst>
            </p:cNvPr>
            <p:cNvGrpSpPr/>
            <p:nvPr/>
          </p:nvGrpSpPr>
          <p:grpSpPr>
            <a:xfrm>
              <a:off x="3652757" y="1643834"/>
              <a:ext cx="1546469" cy="550289"/>
              <a:chOff x="7005557" y="2596334"/>
              <a:chExt cx="1546469" cy="550289"/>
            </a:xfrm>
          </p:grpSpPr>
          <p:sp>
            <p:nvSpPr>
              <p:cNvPr id="41" name="컨트롤러">
                <a:extLst>
                  <a:ext uri="{FF2B5EF4-FFF2-40B4-BE49-F238E27FC236}">
                    <a16:creationId xmlns:a16="http://schemas.microsoft.com/office/drawing/2014/main" id="{4061CFF8-8EE7-4E16-B1F0-8DC1EE197BEC}"/>
                  </a:ext>
                </a:extLst>
              </p:cNvPr>
              <p:cNvSpPr/>
              <p:nvPr/>
            </p:nvSpPr>
            <p:spPr>
              <a:xfrm>
                <a:off x="7005557" y="2596334"/>
                <a:ext cx="1546469" cy="550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스케줄러</a:t>
                </a:r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18A0032-25D9-4A3E-880E-D16E1543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757" y="2644730"/>
                <a:ext cx="436410" cy="435471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E2FAD00-C0AD-476F-9EE1-B26E355F8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05" y="6627598"/>
            <a:ext cx="1790549" cy="1811343"/>
          </a:xfrm>
          <a:prstGeom prst="rect">
            <a:avLst/>
          </a:prstGeom>
        </p:spPr>
      </p:pic>
      <p:grpSp>
        <p:nvGrpSpPr>
          <p:cNvPr id="23" name="노드1">
            <a:extLst>
              <a:ext uri="{FF2B5EF4-FFF2-40B4-BE49-F238E27FC236}">
                <a16:creationId xmlns:a16="http://schemas.microsoft.com/office/drawing/2014/main" id="{A687365B-F1E4-4AF0-AB71-DE50D48226ED}"/>
              </a:ext>
            </a:extLst>
          </p:cNvPr>
          <p:cNvGrpSpPr/>
          <p:nvPr/>
        </p:nvGrpSpPr>
        <p:grpSpPr>
          <a:xfrm>
            <a:off x="504091" y="5131006"/>
            <a:ext cx="2784151" cy="1269794"/>
            <a:chOff x="504091" y="5062201"/>
            <a:chExt cx="2784151" cy="126979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6DEF21-3A4C-4B67-80BE-93E7DB1460BA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5" name="Kubernetes">
              <a:extLst>
                <a:ext uri="{FF2B5EF4-FFF2-40B4-BE49-F238E27FC236}">
                  <a16:creationId xmlns:a16="http://schemas.microsoft.com/office/drawing/2014/main" id="{BEC438CA-550B-4033-B2D6-8FC109C7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6A115-3992-4D2A-9DCE-442B853974B9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37" name="노드1">
            <a:extLst>
              <a:ext uri="{FF2B5EF4-FFF2-40B4-BE49-F238E27FC236}">
                <a16:creationId xmlns:a16="http://schemas.microsoft.com/office/drawing/2014/main" id="{4C046860-EE29-4CEA-9F24-840B5A5B4629}"/>
              </a:ext>
            </a:extLst>
          </p:cNvPr>
          <p:cNvGrpSpPr/>
          <p:nvPr/>
        </p:nvGrpSpPr>
        <p:grpSpPr>
          <a:xfrm>
            <a:off x="8889132" y="5131006"/>
            <a:ext cx="2784151" cy="1269794"/>
            <a:chOff x="504091" y="5062201"/>
            <a:chExt cx="2784151" cy="126979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B0C6135-EA37-4BC0-BEF8-B9F218A0D004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Kubernetes">
              <a:extLst>
                <a:ext uri="{FF2B5EF4-FFF2-40B4-BE49-F238E27FC236}">
                  <a16:creationId xmlns:a16="http://schemas.microsoft.com/office/drawing/2014/main" id="{94AAEFE7-0369-471E-A7E2-88A98A1CA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75743B-E5BF-45C9-BF29-D903F85883F8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45" name="노드1-pod">
            <a:extLst>
              <a:ext uri="{FF2B5EF4-FFF2-40B4-BE49-F238E27FC236}">
                <a16:creationId xmlns:a16="http://schemas.microsoft.com/office/drawing/2014/main" id="{97E5984E-41B1-4129-A86B-7C0399CC7C97}"/>
              </a:ext>
            </a:extLst>
          </p:cNvPr>
          <p:cNvGrpSpPr/>
          <p:nvPr/>
        </p:nvGrpSpPr>
        <p:grpSpPr>
          <a:xfrm>
            <a:off x="9567864" y="5538587"/>
            <a:ext cx="1983425" cy="779914"/>
            <a:chOff x="1182823" y="5469782"/>
            <a:chExt cx="1983425" cy="77991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5B98540-D7BE-4371-90AF-0338B290E8B4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0B210F9-80C1-456E-8AA1-1640CFE9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767016D-E008-4F80-9BDC-F2E5F04AFAF8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49" name="YAML">
              <a:extLst>
                <a:ext uri="{FF2B5EF4-FFF2-40B4-BE49-F238E27FC236}">
                  <a16:creationId xmlns:a16="http://schemas.microsoft.com/office/drawing/2014/main" id="{681F41F9-2D92-42D2-8725-BDDB0DB4A859}"/>
                </a:ext>
              </a:extLst>
            </p:cNvPr>
            <p:cNvSpPr/>
            <p:nvPr/>
          </p:nvSpPr>
          <p:spPr>
            <a:xfrm>
              <a:off x="2146557" y="5678430"/>
              <a:ext cx="660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xyz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0" name="노드1">
            <a:extLst>
              <a:ext uri="{FF2B5EF4-FFF2-40B4-BE49-F238E27FC236}">
                <a16:creationId xmlns:a16="http://schemas.microsoft.com/office/drawing/2014/main" id="{B16AABCA-15E9-4E17-8578-535A8A5A1BDC}"/>
              </a:ext>
            </a:extLst>
          </p:cNvPr>
          <p:cNvGrpSpPr/>
          <p:nvPr/>
        </p:nvGrpSpPr>
        <p:grpSpPr>
          <a:xfrm>
            <a:off x="4696612" y="5131006"/>
            <a:ext cx="2784151" cy="1269794"/>
            <a:chOff x="504091" y="5062201"/>
            <a:chExt cx="2784151" cy="126979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C815EAB-20E3-4897-ABDC-10302FB18A79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55" name="Kubernetes">
              <a:extLst>
                <a:ext uri="{FF2B5EF4-FFF2-40B4-BE49-F238E27FC236}">
                  <a16:creationId xmlns:a16="http://schemas.microsoft.com/office/drawing/2014/main" id="{10200866-EE57-43D6-A5CB-38978F8D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B07001-036D-47CD-B2C5-9D7E43611CF2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sp>
        <p:nvSpPr>
          <p:cNvPr id="74" name="1. pod 배포">
            <a:extLst>
              <a:ext uri="{FF2B5EF4-FFF2-40B4-BE49-F238E27FC236}">
                <a16:creationId xmlns:a16="http://schemas.microsoft.com/office/drawing/2014/main" id="{DA6CF940-4BFC-4431-A164-5247D60FB39C}"/>
              </a:ext>
            </a:extLst>
          </p:cNvPr>
          <p:cNvSpPr/>
          <p:nvPr/>
        </p:nvSpPr>
        <p:spPr>
          <a:xfrm>
            <a:off x="327216" y="3497050"/>
            <a:ext cx="4967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1.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일반적으로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pods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Deployment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통해 간접적으로 배치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apiserver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manifest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파일을 직접 제공하여 배포할 수도 있음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7E7BED-469C-452E-B07C-7C3F1CF78992}"/>
              </a:ext>
            </a:extLst>
          </p:cNvPr>
          <p:cNvSpPr/>
          <p:nvPr/>
        </p:nvSpPr>
        <p:spPr>
          <a:xfrm>
            <a:off x="7093060" y="3913519"/>
            <a:ext cx="3579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desired state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기술한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YAML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파일</a:t>
            </a:r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5" name="정상">
            <a:extLst>
              <a:ext uri="{FF2B5EF4-FFF2-40B4-BE49-F238E27FC236}">
                <a16:creationId xmlns:a16="http://schemas.microsoft.com/office/drawing/2014/main" id="{EAB965DC-B864-4BD9-9BBC-879E6EB88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240" y="3800624"/>
            <a:ext cx="1200097" cy="1143084"/>
          </a:xfrm>
          <a:prstGeom prst="rect">
            <a:avLst/>
          </a:prstGeom>
        </p:spPr>
      </p:pic>
      <p:sp>
        <p:nvSpPr>
          <p:cNvPr id="76" name="2. 유효성 검사">
            <a:extLst>
              <a:ext uri="{FF2B5EF4-FFF2-40B4-BE49-F238E27FC236}">
                <a16:creationId xmlns:a16="http://schemas.microsoft.com/office/drawing/2014/main" id="{E31481E9-6AE5-4406-BC5B-1D6F4888515A}"/>
              </a:ext>
            </a:extLst>
          </p:cNvPr>
          <p:cNvSpPr/>
          <p:nvPr/>
        </p:nvSpPr>
        <p:spPr>
          <a:xfrm>
            <a:off x="479616" y="3649450"/>
            <a:ext cx="49670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2. apiserver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유효성을 검사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클러스터 노드의 순위 지정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요구 사항을 만족하는 노드에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배포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8" name="제목">
            <a:extLst>
              <a:ext uri="{FF2B5EF4-FFF2-40B4-BE49-F238E27FC236}">
                <a16:creationId xmlns:a16="http://schemas.microsoft.com/office/drawing/2014/main" id="{037F2E4A-99D6-4C36-BD37-98F32EB16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0295" y="460008"/>
            <a:ext cx="2093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POD </a:t>
            </a:r>
            <a:r>
              <a:rPr lang="ko-KR" altLang="en-US" sz="360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배포</a:t>
            </a:r>
            <a:endParaRPr sz="360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3.7037E-7 L 0.00482 -0.5094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11" grpId="0"/>
      <p:bldP spid="11" grpId="1"/>
      <p:bldP spid="76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43D705-4386-49DB-843B-D30ECDE477A9}"/>
              </a:ext>
            </a:extLst>
          </p:cNvPr>
          <p:cNvGrpSpPr/>
          <p:nvPr/>
        </p:nvGrpSpPr>
        <p:grpSpPr>
          <a:xfrm>
            <a:off x="4495800" y="1676400"/>
            <a:ext cx="7391400" cy="4486547"/>
            <a:chOff x="3200400" y="1930063"/>
            <a:chExt cx="7391400" cy="448654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04D3818-6629-4A05-A9ED-60D0F7907F1C}"/>
                </a:ext>
              </a:extLst>
            </p:cNvPr>
            <p:cNvSpPr/>
            <p:nvPr/>
          </p:nvSpPr>
          <p:spPr>
            <a:xfrm>
              <a:off x="3200400" y="1930063"/>
              <a:ext cx="7391400" cy="4486547"/>
            </a:xfrm>
            <a:prstGeom prst="roundRect">
              <a:avLst>
                <a:gd name="adj" fmla="val 3875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85E83CE-C0BA-421F-8EE1-1A2E1FE3833B}"/>
                </a:ext>
              </a:extLst>
            </p:cNvPr>
            <p:cNvSpPr/>
            <p:nvPr/>
          </p:nvSpPr>
          <p:spPr>
            <a:xfrm>
              <a:off x="3200400" y="1937408"/>
              <a:ext cx="2743200" cy="568040"/>
            </a:xfrm>
            <a:prstGeom prst="roundRect">
              <a:avLst>
                <a:gd name="adj" fmla="val 3280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Deployment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D3611DE-3D97-456C-9DCF-4328036A6164}"/>
              </a:ext>
            </a:extLst>
          </p:cNvPr>
          <p:cNvGrpSpPr/>
          <p:nvPr/>
        </p:nvGrpSpPr>
        <p:grpSpPr>
          <a:xfrm>
            <a:off x="4710311" y="2581547"/>
            <a:ext cx="4967089" cy="3200400"/>
            <a:chOff x="3414911" y="2835210"/>
            <a:chExt cx="4967089" cy="3200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8FB9CD0-4A4F-44BE-AE87-8B0951BDFBFD}"/>
                </a:ext>
              </a:extLst>
            </p:cNvPr>
            <p:cNvSpPr/>
            <p:nvPr/>
          </p:nvSpPr>
          <p:spPr>
            <a:xfrm>
              <a:off x="3414911" y="2835210"/>
              <a:ext cx="4967089" cy="3200400"/>
            </a:xfrm>
            <a:prstGeom prst="roundRect">
              <a:avLst>
                <a:gd name="adj" fmla="val 8128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1014EE0-B13D-44D1-A541-F17B7F173517}"/>
                </a:ext>
              </a:extLst>
            </p:cNvPr>
            <p:cNvSpPr/>
            <p:nvPr/>
          </p:nvSpPr>
          <p:spPr>
            <a:xfrm>
              <a:off x="3414912" y="2835210"/>
              <a:ext cx="2743200" cy="813238"/>
            </a:xfrm>
            <a:prstGeom prst="roundRect">
              <a:avLst>
                <a:gd name="adj" fmla="val 3280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Replication</a:t>
              </a:r>
            </a:p>
            <a:p>
              <a:pPr algn="ctr"/>
              <a:r>
                <a:rPr lang="en-US" altLang="ko-KR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Controller</a:t>
              </a:r>
              <a:endParaRPr lang="en-US" sz="28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F26B924-41E0-4921-AD0B-DB0E5D4EC843}"/>
              </a:ext>
            </a:extLst>
          </p:cNvPr>
          <p:cNvGrpSpPr/>
          <p:nvPr/>
        </p:nvGrpSpPr>
        <p:grpSpPr>
          <a:xfrm>
            <a:off x="4930022" y="3648347"/>
            <a:ext cx="3070978" cy="1752600"/>
            <a:chOff x="3789877" y="2133600"/>
            <a:chExt cx="3070978" cy="1752600"/>
          </a:xfrm>
        </p:grpSpPr>
        <p:sp>
          <p:nvSpPr>
            <p:cNvPr id="63" name="pod">
              <a:extLst>
                <a:ext uri="{FF2B5EF4-FFF2-40B4-BE49-F238E27FC236}">
                  <a16:creationId xmlns:a16="http://schemas.microsoft.com/office/drawing/2014/main" id="{68B8A7CF-0CAE-4DE6-9162-D320DE8005B0}"/>
                </a:ext>
              </a:extLst>
            </p:cNvPr>
            <p:cNvSpPr/>
            <p:nvPr/>
          </p:nvSpPr>
          <p:spPr>
            <a:xfrm>
              <a:off x="3808212" y="2209800"/>
              <a:ext cx="3052643" cy="1676400"/>
            </a:xfrm>
            <a:prstGeom prst="roundRect">
              <a:avLst>
                <a:gd name="adj" fmla="val 56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AD6087-9E4A-43B4-A782-BB6C64CDB097}"/>
                </a:ext>
              </a:extLst>
            </p:cNvPr>
            <p:cNvSpPr/>
            <p:nvPr/>
          </p:nvSpPr>
          <p:spPr>
            <a:xfrm>
              <a:off x="3789877" y="2133600"/>
              <a:ext cx="1219200" cy="400108"/>
            </a:xfrm>
            <a:prstGeom prst="roundRect">
              <a:avLst>
                <a:gd name="adj" fmla="val 3926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66" name="link">
              <a:extLst>
                <a:ext uri="{FF2B5EF4-FFF2-40B4-BE49-F238E27FC236}">
                  <a16:creationId xmlns:a16="http://schemas.microsoft.com/office/drawing/2014/main" id="{257425A7-B483-4DCF-85B7-C3A9CD80C3BD}"/>
                </a:ext>
              </a:extLst>
            </p:cNvPr>
            <p:cNvSpPr/>
            <p:nvPr/>
          </p:nvSpPr>
          <p:spPr>
            <a:xfrm>
              <a:off x="5570711" y="2698242"/>
              <a:ext cx="1088155" cy="197358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net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BE6581-E59E-4999-8AA5-8C17DFF87A93}"/>
                </a:ext>
              </a:extLst>
            </p:cNvPr>
            <p:cNvSpPr/>
            <p:nvPr/>
          </p:nvSpPr>
          <p:spPr>
            <a:xfrm>
              <a:off x="5489255" y="2443609"/>
              <a:ext cx="1268789" cy="1366391"/>
            </a:xfrm>
            <a:prstGeom prst="rect">
              <a:avLst/>
            </a:prstGeom>
            <a:noFill/>
            <a:ln w="28575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50B6DB-2795-4FB0-B361-DDEA6B1DF2F7}"/>
                </a:ext>
              </a:extLst>
            </p:cNvPr>
            <p:cNvSpPr txBox="1"/>
            <p:nvPr/>
          </p:nvSpPr>
          <p:spPr>
            <a:xfrm>
              <a:off x="5881998" y="2286000"/>
              <a:ext cx="6244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Env</a:t>
              </a:r>
            </a:p>
          </p:txBody>
        </p:sp>
        <p:sp>
          <p:nvSpPr>
            <p:cNvPr id="69" name="link">
              <a:extLst>
                <a:ext uri="{FF2B5EF4-FFF2-40B4-BE49-F238E27FC236}">
                  <a16:creationId xmlns:a16="http://schemas.microsoft.com/office/drawing/2014/main" id="{7293FF4E-6DF7-4506-AB51-F536F4C7AA05}"/>
                </a:ext>
              </a:extLst>
            </p:cNvPr>
            <p:cNvSpPr/>
            <p:nvPr/>
          </p:nvSpPr>
          <p:spPr>
            <a:xfrm>
              <a:off x="5570711" y="2968115"/>
              <a:ext cx="1088155" cy="197358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IPC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0" name="link">
              <a:extLst>
                <a:ext uri="{FF2B5EF4-FFF2-40B4-BE49-F238E27FC236}">
                  <a16:creationId xmlns:a16="http://schemas.microsoft.com/office/drawing/2014/main" id="{F557CB80-A1E3-47F2-A127-4D42520995C0}"/>
                </a:ext>
              </a:extLst>
            </p:cNvPr>
            <p:cNvSpPr/>
            <p:nvPr/>
          </p:nvSpPr>
          <p:spPr>
            <a:xfrm>
              <a:off x="5570711" y="3234156"/>
              <a:ext cx="1088155" cy="197359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mount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71" name="link">
              <a:extLst>
                <a:ext uri="{FF2B5EF4-FFF2-40B4-BE49-F238E27FC236}">
                  <a16:creationId xmlns:a16="http://schemas.microsoft.com/office/drawing/2014/main" id="{E7F6363F-6CC4-426F-B0C8-630B93F11673}"/>
                </a:ext>
              </a:extLst>
            </p:cNvPr>
            <p:cNvSpPr/>
            <p:nvPr/>
          </p:nvSpPr>
          <p:spPr>
            <a:xfrm>
              <a:off x="5570711" y="3507818"/>
              <a:ext cx="1088155" cy="197360"/>
            </a:xfrm>
            <a:prstGeom prst="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...</a:t>
              </a:r>
              <a:endParaRPr 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72" name="컨테이너">
              <a:extLst>
                <a:ext uri="{FF2B5EF4-FFF2-40B4-BE49-F238E27FC236}">
                  <a16:creationId xmlns:a16="http://schemas.microsoft.com/office/drawing/2014/main" id="{4E173567-CA2C-4068-8A9A-8DDF72E28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9055" y="2770519"/>
              <a:ext cx="1433297" cy="696581"/>
            </a:xfrm>
            <a:prstGeom prst="rect">
              <a:avLst/>
            </a:prstGeom>
          </p:spPr>
        </p:pic>
      </p:grpSp>
      <p:sp>
        <p:nvSpPr>
          <p:cNvPr id="74" name="1. pod 배포" hidden="1">
            <a:extLst>
              <a:ext uri="{FF2B5EF4-FFF2-40B4-BE49-F238E27FC236}">
                <a16:creationId xmlns:a16="http://schemas.microsoft.com/office/drawing/2014/main" id="{DA6CF940-4BFC-4431-A164-5247D60FB39C}"/>
              </a:ext>
            </a:extLst>
          </p:cNvPr>
          <p:cNvSpPr/>
          <p:nvPr/>
        </p:nvSpPr>
        <p:spPr>
          <a:xfrm>
            <a:off x="327216" y="3497050"/>
            <a:ext cx="49670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1.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일반적으로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pods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Deployment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를 통해 간접적으로 배치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apiserver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manifest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파일을 직접 제공하여 배포할 수도 있음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76" name="2. 유효성 검사">
            <a:extLst>
              <a:ext uri="{FF2B5EF4-FFF2-40B4-BE49-F238E27FC236}">
                <a16:creationId xmlns:a16="http://schemas.microsoft.com/office/drawing/2014/main" id="{E31481E9-6AE5-4406-BC5B-1D6F4888515A}"/>
              </a:ext>
            </a:extLst>
          </p:cNvPr>
          <p:cNvSpPr/>
          <p:nvPr/>
        </p:nvSpPr>
        <p:spPr>
          <a:xfrm>
            <a:off x="245308" y="2185426"/>
            <a:ext cx="38961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Replication Controller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단일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pod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정의에 대한 여러 복제본을 배포하고 필요한 복제본 수가 항상 실행 중인지 확인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Replication Controller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Deployment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로 대체되고 있음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Deployment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가 가장 높은 수준에서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Replication Controller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와 유사한 기능을 수행하기 때문에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Replication Controller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는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Deployment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로 대체되고 있음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  <a:sym typeface="Wingdings" panose="05000000000000000000" pitchFamily="2" charset="2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818E95-40C9-47F9-B17A-1BD46884241D}"/>
              </a:ext>
            </a:extLst>
          </p:cNvPr>
          <p:cNvGrpSpPr/>
          <p:nvPr/>
        </p:nvGrpSpPr>
        <p:grpSpPr>
          <a:xfrm>
            <a:off x="8153400" y="5219925"/>
            <a:ext cx="581024" cy="89012"/>
            <a:chOff x="8153400" y="5219925"/>
            <a:chExt cx="581024" cy="8901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FE405EA-00CF-4668-AD6E-094F635BD955}"/>
                </a:ext>
              </a:extLst>
            </p:cNvPr>
            <p:cNvSpPr/>
            <p:nvPr/>
          </p:nvSpPr>
          <p:spPr>
            <a:xfrm>
              <a:off x="8153400" y="5219925"/>
              <a:ext cx="85646" cy="89012"/>
            </a:xfrm>
            <a:prstGeom prst="ellipse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FC7F38-20B6-438B-9A3E-E143E2420390}"/>
                </a:ext>
              </a:extLst>
            </p:cNvPr>
            <p:cNvSpPr/>
            <p:nvPr/>
          </p:nvSpPr>
          <p:spPr>
            <a:xfrm>
              <a:off x="8401089" y="5219925"/>
              <a:ext cx="85646" cy="89012"/>
            </a:xfrm>
            <a:prstGeom prst="ellipse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C03037D-7B2F-4E6C-AE09-F5E13577F132}"/>
                </a:ext>
              </a:extLst>
            </p:cNvPr>
            <p:cNvSpPr/>
            <p:nvPr/>
          </p:nvSpPr>
          <p:spPr>
            <a:xfrm>
              <a:off x="8648778" y="5219925"/>
              <a:ext cx="85646" cy="89012"/>
            </a:xfrm>
            <a:prstGeom prst="ellipse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제목">
            <a:extLst>
              <a:ext uri="{FF2B5EF4-FFF2-40B4-BE49-F238E27FC236}">
                <a16:creationId xmlns:a16="http://schemas.microsoft.com/office/drawing/2014/main" id="{950CAB12-C6B2-46BA-BA24-3C387D59052A}"/>
              </a:ext>
            </a:extLst>
          </p:cNvPr>
          <p:cNvSpPr txBox="1">
            <a:spLocks/>
          </p:cNvSpPr>
          <p:nvPr/>
        </p:nvSpPr>
        <p:spPr>
          <a:xfrm>
            <a:off x="4840295" y="460008"/>
            <a:ext cx="2093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z="3600" kern="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POD </a:t>
            </a:r>
            <a:r>
              <a:rPr lang="ko-KR" altLang="en-US" sz="3600" kern="0" spc="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배포</a:t>
            </a:r>
            <a:endParaRPr lang="ko-KR" altLang="en-US" sz="3600" kern="0" baseline="300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2478202"/>
            <a:ext cx="610984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800" spc="-13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서비스</a:t>
            </a:r>
            <a:r>
              <a:rPr sz="8800" spc="-13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Services</a:t>
            </a:r>
            <a:endParaRPr sz="8800" baseline="30000" dirty="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15B7926-9954-4ED2-8945-B0BB0687AF36}"/>
              </a:ext>
            </a:extLst>
          </p:cNvPr>
          <p:cNvGrpSpPr/>
          <p:nvPr/>
        </p:nvGrpSpPr>
        <p:grpSpPr>
          <a:xfrm>
            <a:off x="457199" y="685800"/>
            <a:ext cx="3581401" cy="1752600"/>
            <a:chOff x="457199" y="685800"/>
            <a:chExt cx="3581401" cy="17526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ACEBDD4-994A-463D-A509-FC9197D088D9}"/>
                </a:ext>
              </a:extLst>
            </p:cNvPr>
            <p:cNvSpPr/>
            <p:nvPr/>
          </p:nvSpPr>
          <p:spPr>
            <a:xfrm>
              <a:off x="457199" y="689571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4" name="Kubernetes">
              <a:extLst>
                <a:ext uri="{FF2B5EF4-FFF2-40B4-BE49-F238E27FC236}">
                  <a16:creationId xmlns:a16="http://schemas.microsoft.com/office/drawing/2014/main" id="{1CF9E268-D6B8-49C3-BAB5-DBE4FF732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47" y="698830"/>
              <a:ext cx="566348" cy="54206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D3855D-E890-4ED7-9AE7-9373B1FE8852}"/>
                </a:ext>
              </a:extLst>
            </p:cNvPr>
            <p:cNvSpPr txBox="1"/>
            <p:nvPr/>
          </p:nvSpPr>
          <p:spPr>
            <a:xfrm>
              <a:off x="1054893" y="68580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3BB4D9-4D70-4D09-B89E-AC42AE1D2087}"/>
              </a:ext>
            </a:extLst>
          </p:cNvPr>
          <p:cNvGrpSpPr/>
          <p:nvPr/>
        </p:nvGrpSpPr>
        <p:grpSpPr>
          <a:xfrm>
            <a:off x="532159" y="1294706"/>
            <a:ext cx="1676401" cy="779914"/>
            <a:chOff x="3429000" y="2795982"/>
            <a:chExt cx="1676401" cy="77991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B1E176E-D157-419A-BFCF-15FC58CA7CC0}"/>
                </a:ext>
              </a:extLst>
            </p:cNvPr>
            <p:cNvSpPr/>
            <p:nvPr/>
          </p:nvSpPr>
          <p:spPr>
            <a:xfrm>
              <a:off x="3429001" y="2795982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A18493B-0206-433B-B24C-E757722555C8}"/>
                </a:ext>
              </a:extLst>
            </p:cNvPr>
            <p:cNvSpPr/>
            <p:nvPr/>
          </p:nvSpPr>
          <p:spPr>
            <a:xfrm>
              <a:off x="3429000" y="27959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26" name="YAML">
              <a:extLst>
                <a:ext uri="{FF2B5EF4-FFF2-40B4-BE49-F238E27FC236}">
                  <a16:creationId xmlns:a16="http://schemas.microsoft.com/office/drawing/2014/main" id="{E1F51BEF-EA79-44B2-9E75-02BA6D5DF086}"/>
                </a:ext>
              </a:extLst>
            </p:cNvPr>
            <p:cNvSpPr/>
            <p:nvPr/>
          </p:nvSpPr>
          <p:spPr>
            <a:xfrm>
              <a:off x="4539235" y="309110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FE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78" name="컨테이너">
              <a:extLst>
                <a:ext uri="{FF2B5EF4-FFF2-40B4-BE49-F238E27FC236}">
                  <a16:creationId xmlns:a16="http://schemas.microsoft.com/office/drawing/2014/main" id="{06B48D6E-4390-4711-95C6-51A5CD4C3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598" y="3066203"/>
              <a:ext cx="949930" cy="46166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7A5A5D-6D88-4A46-AB92-CB1EC66554AE}"/>
              </a:ext>
            </a:extLst>
          </p:cNvPr>
          <p:cNvSpPr txBox="1"/>
          <p:nvPr/>
        </p:nvSpPr>
        <p:spPr>
          <a:xfrm>
            <a:off x="685800" y="2069068"/>
            <a:ext cx="128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10.0.0.91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98324E3-47DA-4FFE-97D3-C3411DB3C982}"/>
              </a:ext>
            </a:extLst>
          </p:cNvPr>
          <p:cNvGrpSpPr/>
          <p:nvPr/>
        </p:nvGrpSpPr>
        <p:grpSpPr>
          <a:xfrm>
            <a:off x="4419600" y="685800"/>
            <a:ext cx="3581401" cy="1752600"/>
            <a:chOff x="4305299" y="709273"/>
            <a:chExt cx="3581401" cy="1752600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8907B455-3892-4A83-B521-4D8EDA93DF57}"/>
                </a:ext>
              </a:extLst>
            </p:cNvPr>
            <p:cNvSpPr/>
            <p:nvPr/>
          </p:nvSpPr>
          <p:spPr>
            <a:xfrm>
              <a:off x="4305299" y="713044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05" name="Kubernetes">
              <a:extLst>
                <a:ext uri="{FF2B5EF4-FFF2-40B4-BE49-F238E27FC236}">
                  <a16:creationId xmlns:a16="http://schemas.microsoft.com/office/drawing/2014/main" id="{3E3636AE-1014-4B1D-AAF9-47F7EB149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0947" y="722303"/>
              <a:ext cx="566348" cy="542063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7960294-1E9A-4CA1-84E3-2FE8B5FF0D2B}"/>
                </a:ext>
              </a:extLst>
            </p:cNvPr>
            <p:cNvSpPr txBox="1"/>
            <p:nvPr/>
          </p:nvSpPr>
          <p:spPr>
            <a:xfrm>
              <a:off x="4902993" y="709273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Node2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C384BB53-2AE1-4105-B078-7850BB34E6BB}"/>
              </a:ext>
            </a:extLst>
          </p:cNvPr>
          <p:cNvSpPr txBox="1"/>
          <p:nvPr/>
        </p:nvSpPr>
        <p:spPr>
          <a:xfrm>
            <a:off x="4731179" y="2069068"/>
            <a:ext cx="128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10.0.0.15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F3DA77-D5F1-4FA7-A107-9EE0EFACFA05}"/>
              </a:ext>
            </a:extLst>
          </p:cNvPr>
          <p:cNvGrpSpPr/>
          <p:nvPr/>
        </p:nvGrpSpPr>
        <p:grpSpPr>
          <a:xfrm>
            <a:off x="8382000" y="685800"/>
            <a:ext cx="3581401" cy="1752600"/>
            <a:chOff x="8382000" y="714134"/>
            <a:chExt cx="3581401" cy="175260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527E5F6F-A62F-4B46-942D-7EC5612C2F31}"/>
                </a:ext>
              </a:extLst>
            </p:cNvPr>
            <p:cNvSpPr/>
            <p:nvPr/>
          </p:nvSpPr>
          <p:spPr>
            <a:xfrm>
              <a:off x="8382000" y="717905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14" name="Kubernetes">
              <a:extLst>
                <a:ext uri="{FF2B5EF4-FFF2-40B4-BE49-F238E27FC236}">
                  <a16:creationId xmlns:a16="http://schemas.microsoft.com/office/drawing/2014/main" id="{EA390EFD-28C1-4FCC-921F-3CDFF62F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7648" y="727164"/>
              <a:ext cx="566348" cy="542063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D0C92A-757F-4935-AC59-6D1768CFAE8E}"/>
                </a:ext>
              </a:extLst>
            </p:cNvPr>
            <p:cNvSpPr txBox="1"/>
            <p:nvPr/>
          </p:nvSpPr>
          <p:spPr>
            <a:xfrm>
              <a:off x="8979694" y="714134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Node3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ECFDF82-CAEF-4E5F-8E86-E7D3F0A8CA3C}"/>
              </a:ext>
            </a:extLst>
          </p:cNvPr>
          <p:cNvGrpSpPr/>
          <p:nvPr/>
        </p:nvGrpSpPr>
        <p:grpSpPr>
          <a:xfrm>
            <a:off x="8456960" y="1323040"/>
            <a:ext cx="1676401" cy="779914"/>
            <a:chOff x="3429000" y="2795982"/>
            <a:chExt cx="1676401" cy="779914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061FD248-63B1-43E9-929B-7C84FE26FB32}"/>
                </a:ext>
              </a:extLst>
            </p:cNvPr>
            <p:cNvSpPr/>
            <p:nvPr/>
          </p:nvSpPr>
          <p:spPr>
            <a:xfrm>
              <a:off x="3429001" y="2795982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AD3781D-E12D-42AE-BFA2-0FF0E53979A0}"/>
                </a:ext>
              </a:extLst>
            </p:cNvPr>
            <p:cNvSpPr/>
            <p:nvPr/>
          </p:nvSpPr>
          <p:spPr>
            <a:xfrm>
              <a:off x="3429000" y="27959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19" name="YAML">
              <a:extLst>
                <a:ext uri="{FF2B5EF4-FFF2-40B4-BE49-F238E27FC236}">
                  <a16:creationId xmlns:a16="http://schemas.microsoft.com/office/drawing/2014/main" id="{55FC0699-F7B1-4401-9584-FA8ACC615941}"/>
                </a:ext>
              </a:extLst>
            </p:cNvPr>
            <p:cNvSpPr/>
            <p:nvPr/>
          </p:nvSpPr>
          <p:spPr>
            <a:xfrm>
              <a:off x="4539235" y="309110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FE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20" name="컨테이너">
              <a:extLst>
                <a:ext uri="{FF2B5EF4-FFF2-40B4-BE49-F238E27FC236}">
                  <a16:creationId xmlns:a16="http://schemas.microsoft.com/office/drawing/2014/main" id="{A311B4DC-F661-4FFA-898E-D578ED1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598" y="3066203"/>
              <a:ext cx="949930" cy="461665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612AF0B-C526-4CFE-B9B2-368D8AF1C757}"/>
              </a:ext>
            </a:extLst>
          </p:cNvPr>
          <p:cNvSpPr txBox="1"/>
          <p:nvPr/>
        </p:nvSpPr>
        <p:spPr>
          <a:xfrm>
            <a:off x="8686800" y="2069068"/>
            <a:ext cx="122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10.0.0.53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7F477E-CF38-4D81-8772-097C5A73EA81}"/>
              </a:ext>
            </a:extLst>
          </p:cNvPr>
          <p:cNvGrpSpPr/>
          <p:nvPr/>
        </p:nvGrpSpPr>
        <p:grpSpPr>
          <a:xfrm>
            <a:off x="10217702" y="1311933"/>
            <a:ext cx="1676401" cy="779914"/>
            <a:chOff x="2392081" y="2685743"/>
            <a:chExt cx="1676401" cy="779914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35DA01D1-F290-4D16-8769-05787940A339}"/>
                </a:ext>
              </a:extLst>
            </p:cNvPr>
            <p:cNvSpPr/>
            <p:nvPr/>
          </p:nvSpPr>
          <p:spPr>
            <a:xfrm>
              <a:off x="2392082" y="2685743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2C5C5D9-B59D-42F1-AD86-4869D5C0EC3F}"/>
                </a:ext>
              </a:extLst>
            </p:cNvPr>
            <p:cNvSpPr/>
            <p:nvPr/>
          </p:nvSpPr>
          <p:spPr>
            <a:xfrm>
              <a:off x="2392081" y="2685743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00" name="YAML">
              <a:extLst>
                <a:ext uri="{FF2B5EF4-FFF2-40B4-BE49-F238E27FC236}">
                  <a16:creationId xmlns:a16="http://schemas.microsoft.com/office/drawing/2014/main" id="{E586C2BD-F425-488A-AA2C-8D924487EB27}"/>
                </a:ext>
              </a:extLst>
            </p:cNvPr>
            <p:cNvSpPr/>
            <p:nvPr/>
          </p:nvSpPr>
          <p:spPr>
            <a:xfrm>
              <a:off x="3502316" y="2971800"/>
              <a:ext cx="5245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BC2B662-5909-4CF1-A6B1-9EA98D30E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193" y="2962371"/>
              <a:ext cx="937908" cy="448715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D760125-6B95-4A18-B843-1F36D6338EB3}"/>
              </a:ext>
            </a:extLst>
          </p:cNvPr>
          <p:cNvGrpSpPr/>
          <p:nvPr/>
        </p:nvGrpSpPr>
        <p:grpSpPr>
          <a:xfrm>
            <a:off x="4495799" y="1312627"/>
            <a:ext cx="1676401" cy="779914"/>
            <a:chOff x="2392081" y="2685743"/>
            <a:chExt cx="1676401" cy="77991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5C41734C-466E-4ADE-9225-4C544151EDC8}"/>
                </a:ext>
              </a:extLst>
            </p:cNvPr>
            <p:cNvSpPr/>
            <p:nvPr/>
          </p:nvSpPr>
          <p:spPr>
            <a:xfrm>
              <a:off x="2392082" y="2685743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878DE988-DE90-4CF4-BE22-F6E0B8F7E007}"/>
                </a:ext>
              </a:extLst>
            </p:cNvPr>
            <p:cNvSpPr/>
            <p:nvPr/>
          </p:nvSpPr>
          <p:spPr>
            <a:xfrm>
              <a:off x="2392081" y="2685743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25" name="YAML">
              <a:extLst>
                <a:ext uri="{FF2B5EF4-FFF2-40B4-BE49-F238E27FC236}">
                  <a16:creationId xmlns:a16="http://schemas.microsoft.com/office/drawing/2014/main" id="{26EF87DA-4221-41D3-8CD0-FEFA4D846E6C}"/>
                </a:ext>
              </a:extLst>
            </p:cNvPr>
            <p:cNvSpPr/>
            <p:nvPr/>
          </p:nvSpPr>
          <p:spPr>
            <a:xfrm>
              <a:off x="3502316" y="2971800"/>
              <a:ext cx="5245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26B3ECA5-FCB3-4B52-8A29-67FE7305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193" y="2962371"/>
              <a:ext cx="937908" cy="448715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100AADA-2ECD-4B0B-AC66-55227C467175}"/>
              </a:ext>
            </a:extLst>
          </p:cNvPr>
          <p:cNvGrpSpPr/>
          <p:nvPr/>
        </p:nvGrpSpPr>
        <p:grpSpPr>
          <a:xfrm>
            <a:off x="457198" y="2970804"/>
            <a:ext cx="3581401" cy="1752600"/>
            <a:chOff x="457199" y="685800"/>
            <a:chExt cx="3581401" cy="1752600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451FD93D-B738-409C-B5F1-E4BFC816321D}"/>
                </a:ext>
              </a:extLst>
            </p:cNvPr>
            <p:cNvSpPr/>
            <p:nvPr/>
          </p:nvSpPr>
          <p:spPr>
            <a:xfrm>
              <a:off x="457199" y="689571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5" name="Kubernetes">
              <a:extLst>
                <a:ext uri="{FF2B5EF4-FFF2-40B4-BE49-F238E27FC236}">
                  <a16:creationId xmlns:a16="http://schemas.microsoft.com/office/drawing/2014/main" id="{9F301E02-699F-4C35-838E-F83CA86AF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47" y="698830"/>
              <a:ext cx="566348" cy="54206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F9D3EB-9F40-4849-A475-EB30652210CB}"/>
                </a:ext>
              </a:extLst>
            </p:cNvPr>
            <p:cNvSpPr txBox="1"/>
            <p:nvPr/>
          </p:nvSpPr>
          <p:spPr>
            <a:xfrm>
              <a:off x="1054893" y="68580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Node4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065A261-1899-420F-9AC4-26AD4E402E64}"/>
              </a:ext>
            </a:extLst>
          </p:cNvPr>
          <p:cNvGrpSpPr/>
          <p:nvPr/>
        </p:nvGrpSpPr>
        <p:grpSpPr>
          <a:xfrm>
            <a:off x="4423381" y="2970804"/>
            <a:ext cx="3581401" cy="1752600"/>
            <a:chOff x="457199" y="685800"/>
            <a:chExt cx="3581401" cy="17526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1105069-B50C-41F8-9604-5739FD98C455}"/>
                </a:ext>
              </a:extLst>
            </p:cNvPr>
            <p:cNvSpPr/>
            <p:nvPr/>
          </p:nvSpPr>
          <p:spPr>
            <a:xfrm>
              <a:off x="457199" y="689571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9" name="Kubernetes">
              <a:extLst>
                <a:ext uri="{FF2B5EF4-FFF2-40B4-BE49-F238E27FC236}">
                  <a16:creationId xmlns:a16="http://schemas.microsoft.com/office/drawing/2014/main" id="{A534A216-D18F-443A-AC74-4575C03AB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47" y="698830"/>
              <a:ext cx="566348" cy="542063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556F2F-9575-4BCD-8C3C-DE93B75206E2}"/>
                </a:ext>
              </a:extLst>
            </p:cNvPr>
            <p:cNvSpPr txBox="1"/>
            <p:nvPr/>
          </p:nvSpPr>
          <p:spPr>
            <a:xfrm>
              <a:off x="1054893" y="68580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Node5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5056A2A-C7F8-4DCE-9452-FCA28355E5C4}"/>
              </a:ext>
            </a:extLst>
          </p:cNvPr>
          <p:cNvGrpSpPr/>
          <p:nvPr/>
        </p:nvGrpSpPr>
        <p:grpSpPr>
          <a:xfrm>
            <a:off x="8389564" y="2970804"/>
            <a:ext cx="3581401" cy="1752600"/>
            <a:chOff x="457199" y="685800"/>
            <a:chExt cx="3581401" cy="1752600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4D83299-D6A1-4397-B0EC-B54E4446DE53}"/>
                </a:ext>
              </a:extLst>
            </p:cNvPr>
            <p:cNvSpPr/>
            <p:nvPr/>
          </p:nvSpPr>
          <p:spPr>
            <a:xfrm>
              <a:off x="457199" y="689571"/>
              <a:ext cx="3581401" cy="1748829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43" name="Kubernetes">
              <a:extLst>
                <a:ext uri="{FF2B5EF4-FFF2-40B4-BE49-F238E27FC236}">
                  <a16:creationId xmlns:a16="http://schemas.microsoft.com/office/drawing/2014/main" id="{1EF5C27E-AE36-4396-9426-5AEDF33D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47" y="698830"/>
              <a:ext cx="566348" cy="54206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F7CB566-41C2-4842-A39D-ACF9B60E1CA5}"/>
                </a:ext>
              </a:extLst>
            </p:cNvPr>
            <p:cNvSpPr txBox="1"/>
            <p:nvPr/>
          </p:nvSpPr>
          <p:spPr>
            <a:xfrm>
              <a:off x="1054893" y="68580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Node6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FF42DBA-27ED-4630-861D-9E75ACFC0A94}"/>
              </a:ext>
            </a:extLst>
          </p:cNvPr>
          <p:cNvGrpSpPr/>
          <p:nvPr/>
        </p:nvGrpSpPr>
        <p:grpSpPr>
          <a:xfrm>
            <a:off x="571497" y="3581400"/>
            <a:ext cx="1676401" cy="779914"/>
            <a:chOff x="2392081" y="2685743"/>
            <a:chExt cx="1676401" cy="77991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D8D55F1-FF3A-4784-A9A0-130260F2AB31}"/>
                </a:ext>
              </a:extLst>
            </p:cNvPr>
            <p:cNvSpPr/>
            <p:nvPr/>
          </p:nvSpPr>
          <p:spPr>
            <a:xfrm>
              <a:off x="2392082" y="2685743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6F4EA7B-3E60-49E8-9E40-D78920506871}"/>
                </a:ext>
              </a:extLst>
            </p:cNvPr>
            <p:cNvSpPr/>
            <p:nvPr/>
          </p:nvSpPr>
          <p:spPr>
            <a:xfrm>
              <a:off x="2392081" y="2685743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48" name="YAML">
              <a:extLst>
                <a:ext uri="{FF2B5EF4-FFF2-40B4-BE49-F238E27FC236}">
                  <a16:creationId xmlns:a16="http://schemas.microsoft.com/office/drawing/2014/main" id="{52A54841-D780-4B4E-9B3A-DE6FBB248B43}"/>
                </a:ext>
              </a:extLst>
            </p:cNvPr>
            <p:cNvSpPr/>
            <p:nvPr/>
          </p:nvSpPr>
          <p:spPr>
            <a:xfrm>
              <a:off x="3502316" y="2971800"/>
              <a:ext cx="5245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CD7EF81-0C4B-40A2-8902-C08E5538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193" y="2962371"/>
              <a:ext cx="937908" cy="448715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6C3B00B-755A-41E5-851B-B47C9EC9F8CC}"/>
              </a:ext>
            </a:extLst>
          </p:cNvPr>
          <p:cNvGrpSpPr/>
          <p:nvPr/>
        </p:nvGrpSpPr>
        <p:grpSpPr>
          <a:xfrm>
            <a:off x="6248399" y="3581400"/>
            <a:ext cx="1676401" cy="779914"/>
            <a:chOff x="2392081" y="2685743"/>
            <a:chExt cx="1676401" cy="779914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BE0C6177-5256-4DE7-A4E7-098BD11CAA86}"/>
                </a:ext>
              </a:extLst>
            </p:cNvPr>
            <p:cNvSpPr/>
            <p:nvPr/>
          </p:nvSpPr>
          <p:spPr>
            <a:xfrm>
              <a:off x="2392082" y="2685743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C622A260-0702-4DDA-BA2C-75B9A8288732}"/>
                </a:ext>
              </a:extLst>
            </p:cNvPr>
            <p:cNvSpPr/>
            <p:nvPr/>
          </p:nvSpPr>
          <p:spPr>
            <a:xfrm>
              <a:off x="2392081" y="2685743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53" name="YAML">
              <a:extLst>
                <a:ext uri="{FF2B5EF4-FFF2-40B4-BE49-F238E27FC236}">
                  <a16:creationId xmlns:a16="http://schemas.microsoft.com/office/drawing/2014/main" id="{F8C5A2A3-B42D-4A23-9A8F-74AAA7CAFCF9}"/>
                </a:ext>
              </a:extLst>
            </p:cNvPr>
            <p:cNvSpPr/>
            <p:nvPr/>
          </p:nvSpPr>
          <p:spPr>
            <a:xfrm>
              <a:off x="3502316" y="2971800"/>
              <a:ext cx="5245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FFB1E7E3-5F3A-4525-BC67-518EB51B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193" y="2962371"/>
              <a:ext cx="937908" cy="448715"/>
            </a:xfrm>
            <a:prstGeom prst="rect">
              <a:avLst/>
            </a:prstGeom>
          </p:spPr>
        </p:pic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45A0E2A-9B2A-456B-ADF5-8FC0A7D68032}"/>
              </a:ext>
            </a:extLst>
          </p:cNvPr>
          <p:cNvGrpSpPr/>
          <p:nvPr/>
        </p:nvGrpSpPr>
        <p:grpSpPr>
          <a:xfrm>
            <a:off x="4508165" y="3581400"/>
            <a:ext cx="1676401" cy="779914"/>
            <a:chOff x="3429000" y="2795982"/>
            <a:chExt cx="1676401" cy="779914"/>
          </a:xfrm>
        </p:grpSpPr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7145C1BE-296F-4420-80DC-8E7FB5E15DF5}"/>
                </a:ext>
              </a:extLst>
            </p:cNvPr>
            <p:cNvSpPr/>
            <p:nvPr/>
          </p:nvSpPr>
          <p:spPr>
            <a:xfrm>
              <a:off x="3429001" y="2795982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5052353E-C1BD-4516-9CA5-67FE7302306E}"/>
                </a:ext>
              </a:extLst>
            </p:cNvPr>
            <p:cNvSpPr/>
            <p:nvPr/>
          </p:nvSpPr>
          <p:spPr>
            <a:xfrm>
              <a:off x="3429000" y="27959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58" name="YAML">
              <a:extLst>
                <a:ext uri="{FF2B5EF4-FFF2-40B4-BE49-F238E27FC236}">
                  <a16:creationId xmlns:a16="http://schemas.microsoft.com/office/drawing/2014/main" id="{4EBBD74E-EF87-4877-8594-280890B14E75}"/>
                </a:ext>
              </a:extLst>
            </p:cNvPr>
            <p:cNvSpPr/>
            <p:nvPr/>
          </p:nvSpPr>
          <p:spPr>
            <a:xfrm>
              <a:off x="4539235" y="309110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FE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59" name="컨테이너">
              <a:extLst>
                <a:ext uri="{FF2B5EF4-FFF2-40B4-BE49-F238E27FC236}">
                  <a16:creationId xmlns:a16="http://schemas.microsoft.com/office/drawing/2014/main" id="{2A2D8ADC-4745-4CC7-9EA3-11B29B294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598" y="3066203"/>
              <a:ext cx="949930" cy="46166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4925CB4-482E-4DAF-9FBD-203B1ECD17FA}"/>
              </a:ext>
            </a:extLst>
          </p:cNvPr>
          <p:cNvGrpSpPr/>
          <p:nvPr/>
        </p:nvGrpSpPr>
        <p:grpSpPr>
          <a:xfrm>
            <a:off x="8447882" y="3581400"/>
            <a:ext cx="1676401" cy="779914"/>
            <a:chOff x="3429000" y="2795982"/>
            <a:chExt cx="1676401" cy="77991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D29A3BD9-C944-441E-BA0C-42FE452BB495}"/>
                </a:ext>
              </a:extLst>
            </p:cNvPr>
            <p:cNvSpPr/>
            <p:nvPr/>
          </p:nvSpPr>
          <p:spPr>
            <a:xfrm>
              <a:off x="3429001" y="2795982"/>
              <a:ext cx="167640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78875ADE-98C6-4C9B-8973-91DEC33C09DF}"/>
                </a:ext>
              </a:extLst>
            </p:cNvPr>
            <p:cNvSpPr/>
            <p:nvPr/>
          </p:nvSpPr>
          <p:spPr>
            <a:xfrm>
              <a:off x="3429000" y="27959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163" name="YAML">
              <a:extLst>
                <a:ext uri="{FF2B5EF4-FFF2-40B4-BE49-F238E27FC236}">
                  <a16:creationId xmlns:a16="http://schemas.microsoft.com/office/drawing/2014/main" id="{D20EFAD0-4A4C-4121-9AA0-F1BE6B7875EB}"/>
                </a:ext>
              </a:extLst>
            </p:cNvPr>
            <p:cNvSpPr/>
            <p:nvPr/>
          </p:nvSpPr>
          <p:spPr>
            <a:xfrm>
              <a:off x="4539235" y="309110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FE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  <p:pic>
          <p:nvPicPr>
            <p:cNvPr id="164" name="컨테이너">
              <a:extLst>
                <a:ext uri="{FF2B5EF4-FFF2-40B4-BE49-F238E27FC236}">
                  <a16:creationId xmlns:a16="http://schemas.microsoft.com/office/drawing/2014/main" id="{12BEE37C-10C1-49B6-AF72-1AD5D255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1598" y="3066203"/>
              <a:ext cx="949930" cy="461665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234216EB-14AD-41F4-8C8A-C2DF0381AA49}"/>
              </a:ext>
            </a:extLst>
          </p:cNvPr>
          <p:cNvSpPr txBox="1"/>
          <p:nvPr/>
        </p:nvSpPr>
        <p:spPr>
          <a:xfrm>
            <a:off x="10591801" y="2069068"/>
            <a:ext cx="126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10.0.0.20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B7F0C-7353-4015-8EDF-4530BFA73858}"/>
              </a:ext>
            </a:extLst>
          </p:cNvPr>
          <p:cNvSpPr txBox="1"/>
          <p:nvPr/>
        </p:nvSpPr>
        <p:spPr>
          <a:xfrm>
            <a:off x="762000" y="4355068"/>
            <a:ext cx="122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10.0.0.11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802195-45DB-4CE9-BAF6-60A69E9E8C94}"/>
              </a:ext>
            </a:extLst>
          </p:cNvPr>
          <p:cNvSpPr txBox="1"/>
          <p:nvPr/>
        </p:nvSpPr>
        <p:spPr>
          <a:xfrm>
            <a:off x="4800600" y="4355068"/>
            <a:ext cx="125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10.0.0.21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A12644E-1D1D-4827-B4A5-5EC581EED71E}"/>
              </a:ext>
            </a:extLst>
          </p:cNvPr>
          <p:cNvSpPr txBox="1"/>
          <p:nvPr/>
        </p:nvSpPr>
        <p:spPr>
          <a:xfrm>
            <a:off x="6477000" y="4355068"/>
            <a:ext cx="125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10.0.0.48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3378AEA-2AA3-4924-8121-A50DA6494E06}"/>
              </a:ext>
            </a:extLst>
          </p:cNvPr>
          <p:cNvSpPr txBox="1"/>
          <p:nvPr/>
        </p:nvSpPr>
        <p:spPr>
          <a:xfrm>
            <a:off x="8686800" y="4355068"/>
            <a:ext cx="126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10.0.0.62</a:t>
            </a:r>
          </a:p>
        </p:txBody>
      </p:sp>
      <p:pic>
        <p:nvPicPr>
          <p:cNvPr id="170" name="오류">
            <a:extLst>
              <a:ext uri="{FF2B5EF4-FFF2-40B4-BE49-F238E27FC236}">
                <a16:creationId xmlns:a16="http://schemas.microsoft.com/office/drawing/2014/main" id="{53DD8ABD-7899-477F-8BED-01ECDA568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073" y="3507190"/>
            <a:ext cx="907667" cy="905715"/>
          </a:xfrm>
          <a:prstGeom prst="rect">
            <a:avLst/>
          </a:prstGeom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4D9334A-2B86-4991-B2F4-4FAAE2A05EF6}"/>
              </a:ext>
            </a:extLst>
          </p:cNvPr>
          <p:cNvSpPr/>
          <p:nvPr/>
        </p:nvSpPr>
        <p:spPr>
          <a:xfrm>
            <a:off x="6477000" y="4362009"/>
            <a:ext cx="127243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4181A9A-87DE-4C6B-A968-2985E435D8D3}"/>
              </a:ext>
            </a:extLst>
          </p:cNvPr>
          <p:cNvSpPr/>
          <p:nvPr/>
        </p:nvSpPr>
        <p:spPr>
          <a:xfrm>
            <a:off x="10548903" y="2069068"/>
            <a:ext cx="126063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927D0025-EA37-4404-AE39-D0C25DA0A718}"/>
              </a:ext>
            </a:extLst>
          </p:cNvPr>
          <p:cNvSpPr/>
          <p:nvPr/>
        </p:nvSpPr>
        <p:spPr>
          <a:xfrm>
            <a:off x="7572188" y="2438400"/>
            <a:ext cx="3442447" cy="1918447"/>
          </a:xfrm>
          <a:custGeom>
            <a:avLst/>
            <a:gdLst>
              <a:gd name="connsiteX0" fmla="*/ 0 w 3442447"/>
              <a:gd name="connsiteY0" fmla="*/ 1918447 h 1918447"/>
              <a:gd name="connsiteX1" fmla="*/ 2719294 w 3442447"/>
              <a:gd name="connsiteY1" fmla="*/ 860612 h 1918447"/>
              <a:gd name="connsiteX2" fmla="*/ 3442447 w 3442447"/>
              <a:gd name="connsiteY2" fmla="*/ 0 h 191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2447" h="1918447">
                <a:moveTo>
                  <a:pt x="0" y="1918447"/>
                </a:moveTo>
                <a:cubicBezTo>
                  <a:pt x="1072776" y="1549400"/>
                  <a:pt x="2145553" y="1180353"/>
                  <a:pt x="2719294" y="860612"/>
                </a:cubicBezTo>
                <a:cubicBezTo>
                  <a:pt x="3293035" y="540871"/>
                  <a:pt x="3367741" y="270435"/>
                  <a:pt x="344244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설명">
            <a:extLst>
              <a:ext uri="{FF2B5EF4-FFF2-40B4-BE49-F238E27FC236}">
                <a16:creationId xmlns:a16="http://schemas.microsoft.com/office/drawing/2014/main" id="{CA64E4D0-689B-4B68-9F34-803CF1086CBC}"/>
              </a:ext>
            </a:extLst>
          </p:cNvPr>
          <p:cNvSpPr/>
          <p:nvPr/>
        </p:nvSpPr>
        <p:spPr>
          <a:xfrm>
            <a:off x="3581400" y="4937418"/>
            <a:ext cx="5947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모든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rPr>
              <a:t>새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새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가지게 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  <a:sym typeface="Wingdings" panose="05000000000000000000" pitchFamily="2" charset="2"/>
              </a:rPr>
              <a:t> IP churn!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6" name="1번설명">
            <a:extLst>
              <a:ext uri="{FF2B5EF4-FFF2-40B4-BE49-F238E27FC236}">
                <a16:creationId xmlns:a16="http://schemas.microsoft.com/office/drawing/2014/main" id="{9331D412-FBC8-4662-B762-7CB8A34B9387}"/>
              </a:ext>
            </a:extLst>
          </p:cNvPr>
          <p:cNvSpPr/>
          <p:nvPr/>
        </p:nvSpPr>
        <p:spPr>
          <a:xfrm>
            <a:off x="2780300" y="5519905"/>
            <a:ext cx="7527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하나 이상의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구성되어 있으며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삭제될 수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7" name="2번설명">
            <a:extLst>
              <a:ext uri="{FF2B5EF4-FFF2-40B4-BE49-F238E27FC236}">
                <a16:creationId xmlns:a16="http://schemas.microsoft.com/office/drawing/2014/main" id="{3C5C682F-13FA-4707-B391-CA4F3185952F}"/>
              </a:ext>
            </a:extLst>
          </p:cNvPr>
          <p:cNvSpPr/>
          <p:nvPr/>
        </p:nvSpPr>
        <p:spPr>
          <a:xfrm>
            <a:off x="2780300" y="5519905"/>
            <a:ext cx="6332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제거되면 완전히 다른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가진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다른 클러스터 노드에 생성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78" name="3번설명">
            <a:extLst>
              <a:ext uri="{FF2B5EF4-FFF2-40B4-BE49-F238E27FC236}">
                <a16:creationId xmlns:a16="http://schemas.microsoft.com/office/drawing/2014/main" id="{4CE1101B-D8E8-4674-8AE0-E1C8866E9A7E}"/>
              </a:ext>
            </a:extLst>
          </p:cNvPr>
          <p:cNvSpPr/>
          <p:nvPr/>
        </p:nvSpPr>
        <p:spPr>
          <a:xfrm>
            <a:off x="3671702" y="5358286"/>
            <a:ext cx="6332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앱을 확장하거나 더 많은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만들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이전 버전의 롤링 업데이트를 위해 새 코드로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추가할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8" grpId="0"/>
      <p:bldP spid="171" grpId="0" animBg="1"/>
      <p:bldP spid="171" grpId="1" animBg="1"/>
      <p:bldP spid="172" grpId="0" animBg="1"/>
      <p:bldP spid="172" grpId="1" animBg="1"/>
      <p:bldP spid="174" grpId="0" animBg="1"/>
      <p:bldP spid="174" grpId="1" animBg="1"/>
      <p:bldP spid="175" grpId="0"/>
      <p:bldP spid="176" grpId="0"/>
      <p:bldP spid="176" grpId="1"/>
      <p:bldP spid="177" grpId="0"/>
      <p:bldP spid="177" grpId="1"/>
      <p:bldP spid="1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IP강조">
            <a:extLst>
              <a:ext uri="{FF2B5EF4-FFF2-40B4-BE49-F238E27FC236}">
                <a16:creationId xmlns:a16="http://schemas.microsoft.com/office/drawing/2014/main" id="{AED25490-6A2E-4F0B-898A-382E56DB10CF}"/>
              </a:ext>
            </a:extLst>
          </p:cNvPr>
          <p:cNvSpPr/>
          <p:nvPr/>
        </p:nvSpPr>
        <p:spPr>
          <a:xfrm>
            <a:off x="3886200" y="5321903"/>
            <a:ext cx="4495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pod1">
            <a:extLst>
              <a:ext uri="{FF2B5EF4-FFF2-40B4-BE49-F238E27FC236}">
                <a16:creationId xmlns:a16="http://schemas.microsoft.com/office/drawing/2014/main" id="{0D57FB1F-F65D-457C-B77C-DA03B3230BCE}"/>
              </a:ext>
            </a:extLst>
          </p:cNvPr>
          <p:cNvGrpSpPr/>
          <p:nvPr/>
        </p:nvGrpSpPr>
        <p:grpSpPr>
          <a:xfrm>
            <a:off x="939800" y="937831"/>
            <a:ext cx="2045345" cy="1118468"/>
            <a:chOff x="990600" y="591686"/>
            <a:chExt cx="2045345" cy="11184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770F02E-BBA2-4849-8405-8EF7E43B8969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C9FBCED-162D-4360-AA8D-F7C360DFAB01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A6A6B57-071F-4E77-94AD-4746C74575CA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B765B0-2EE6-4919-8294-6CCCF7E66B02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62" name="컨테이너">
                <a:extLst>
                  <a:ext uri="{FF2B5EF4-FFF2-40B4-BE49-F238E27FC236}">
                    <a16:creationId xmlns:a16="http://schemas.microsoft.com/office/drawing/2014/main" id="{1AF21446-5662-47E9-801D-FDC68B8BE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F2A7B3-0CE6-4332-A735-D692752B1719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10.0.0.12</a:t>
              </a:r>
            </a:p>
          </p:txBody>
        </p:sp>
      </p:grpSp>
      <p:grpSp>
        <p:nvGrpSpPr>
          <p:cNvPr id="86" name="pod2">
            <a:extLst>
              <a:ext uri="{FF2B5EF4-FFF2-40B4-BE49-F238E27FC236}">
                <a16:creationId xmlns:a16="http://schemas.microsoft.com/office/drawing/2014/main" id="{B2B0CED3-3A7E-444C-8B7D-BB4B28B13165}"/>
              </a:ext>
            </a:extLst>
          </p:cNvPr>
          <p:cNvGrpSpPr/>
          <p:nvPr/>
        </p:nvGrpSpPr>
        <p:grpSpPr>
          <a:xfrm>
            <a:off x="3733800" y="937831"/>
            <a:ext cx="2045345" cy="1118468"/>
            <a:chOff x="990600" y="591686"/>
            <a:chExt cx="2045345" cy="111846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BED751-0AD2-4ED4-9BB4-667B945D3EB2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E713CD9E-A8CE-4188-916D-9DC3ECFB8136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1DABB789-03AB-49E8-BF8A-52644DC66C45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66200F8-387B-47E1-B217-967FBFE4F111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92" name="컨테이너">
                <a:extLst>
                  <a:ext uri="{FF2B5EF4-FFF2-40B4-BE49-F238E27FC236}">
                    <a16:creationId xmlns:a16="http://schemas.microsoft.com/office/drawing/2014/main" id="{13382E8C-44A3-4BB3-8D06-FD481E587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1738BE0-3722-4BA8-B34E-1B1A533763E6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10.0.0.83</a:t>
              </a:r>
            </a:p>
          </p:txBody>
        </p:sp>
      </p:grpSp>
      <p:grpSp>
        <p:nvGrpSpPr>
          <p:cNvPr id="93" name="pod3">
            <a:extLst>
              <a:ext uri="{FF2B5EF4-FFF2-40B4-BE49-F238E27FC236}">
                <a16:creationId xmlns:a16="http://schemas.microsoft.com/office/drawing/2014/main" id="{36E44D60-E39C-49D9-9CE4-8DC4B85C48A4}"/>
              </a:ext>
            </a:extLst>
          </p:cNvPr>
          <p:cNvGrpSpPr/>
          <p:nvPr/>
        </p:nvGrpSpPr>
        <p:grpSpPr>
          <a:xfrm>
            <a:off x="6527800" y="937831"/>
            <a:ext cx="2045345" cy="1118468"/>
            <a:chOff x="990600" y="591686"/>
            <a:chExt cx="2045345" cy="1118468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591BE75-4529-4AD4-BCD2-C742C6D47F74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CD82092-2661-438B-B7BA-1AB354004AA1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3CD7307-E9A6-4CFB-96E3-6D2D1DD961E9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831B89C-C09C-4C05-9343-7A2E81C874E8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99" name="컨테이너">
                <a:extLst>
                  <a:ext uri="{FF2B5EF4-FFF2-40B4-BE49-F238E27FC236}">
                    <a16:creationId xmlns:a16="http://schemas.microsoft.com/office/drawing/2014/main" id="{4179823E-C658-451F-B22A-393367E0C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72751D8-A861-4173-9F32-A25DD243BDBB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10.0.0.25</a:t>
              </a:r>
            </a:p>
          </p:txBody>
        </p:sp>
      </p:grpSp>
      <p:grpSp>
        <p:nvGrpSpPr>
          <p:cNvPr id="100" name="pod4">
            <a:extLst>
              <a:ext uri="{FF2B5EF4-FFF2-40B4-BE49-F238E27FC236}">
                <a16:creationId xmlns:a16="http://schemas.microsoft.com/office/drawing/2014/main" id="{A9A9679E-C759-4DFA-99E2-299181090C4D}"/>
              </a:ext>
            </a:extLst>
          </p:cNvPr>
          <p:cNvGrpSpPr/>
          <p:nvPr/>
        </p:nvGrpSpPr>
        <p:grpSpPr>
          <a:xfrm>
            <a:off x="9321800" y="937831"/>
            <a:ext cx="2045345" cy="1118468"/>
            <a:chOff x="990600" y="591686"/>
            <a:chExt cx="2045345" cy="1118468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3194F81-46F6-4D3B-A587-5824F5AE7A2D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B76E179-EC6B-4409-9B3C-D0F5B451A3F6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9975ABE8-A78A-448B-85A3-DCF573BF9F7C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46CF63B-CAD4-444F-9A49-7430745131EE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106" name="컨테이너">
                <a:extLst>
                  <a:ext uri="{FF2B5EF4-FFF2-40B4-BE49-F238E27FC236}">
                    <a16:creationId xmlns:a16="http://schemas.microsoft.com/office/drawing/2014/main" id="{6955656D-9F26-4240-B701-378DFAA5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23D42-ED31-4AE4-B729-8724356C192C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10.0.0.39</a:t>
              </a:r>
            </a:p>
          </p:txBody>
        </p:sp>
      </p:grpSp>
      <p:grpSp>
        <p:nvGrpSpPr>
          <p:cNvPr id="10" name="pod5">
            <a:extLst>
              <a:ext uri="{FF2B5EF4-FFF2-40B4-BE49-F238E27FC236}">
                <a16:creationId xmlns:a16="http://schemas.microsoft.com/office/drawing/2014/main" id="{D3BECDC5-4A52-44E7-B675-971417829799}"/>
              </a:ext>
            </a:extLst>
          </p:cNvPr>
          <p:cNvGrpSpPr/>
          <p:nvPr/>
        </p:nvGrpSpPr>
        <p:grpSpPr>
          <a:xfrm>
            <a:off x="3557743" y="4542902"/>
            <a:ext cx="1962019" cy="1117555"/>
            <a:chOff x="2608612" y="5176267"/>
            <a:chExt cx="1962019" cy="11175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4946A1-5A30-4A3C-96D8-072643BF0CE0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0A303FC-5D70-403B-9DBF-4000023FD080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313B9A7-0D82-4B70-98CE-222DA6482388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C534B85-F652-4864-81C7-E81769BE2900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1C0263A4-20A2-4C32-AED4-42AE5D9A7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5B3BF0-FD47-44A4-AC47-3DE4555C8F68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10.0.0.91</a:t>
              </a:r>
            </a:p>
          </p:txBody>
        </p:sp>
      </p:grpSp>
      <p:grpSp>
        <p:nvGrpSpPr>
          <p:cNvPr id="130" name="pod6-2">
            <a:extLst>
              <a:ext uri="{FF2B5EF4-FFF2-40B4-BE49-F238E27FC236}">
                <a16:creationId xmlns:a16="http://schemas.microsoft.com/office/drawing/2014/main" id="{FF57F621-198D-472C-8FB5-D2339A79B027}"/>
              </a:ext>
            </a:extLst>
          </p:cNvPr>
          <p:cNvGrpSpPr/>
          <p:nvPr/>
        </p:nvGrpSpPr>
        <p:grpSpPr>
          <a:xfrm>
            <a:off x="6705600" y="4542902"/>
            <a:ext cx="1962019" cy="1117555"/>
            <a:chOff x="2608612" y="5176267"/>
            <a:chExt cx="1962019" cy="111755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B1EF632-24C5-44B6-8DEB-7B22B23A3087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8247EE38-39D2-440B-8DE9-4371FADE7A0F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06D91C27-D74B-414B-A71E-5545F287C0CA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ECE0463-2523-4C67-8FD7-80420DE7A418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</a:t>
                </a:r>
                <a:r>
                  <a:rPr lang="en-US" sz="1600" dirty="0">
                    <a:solidFill>
                      <a:srgbClr val="326DE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v2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88D0FC90-B7E6-4F8F-9D58-EDB6585FD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D5818E7-0B89-461F-9F8D-80E3B9F5D564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</a:t>
              </a:r>
              <a:r>
                <a:rPr 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70</a:t>
              </a:r>
            </a:p>
          </p:txBody>
        </p:sp>
      </p:grpSp>
      <p:grpSp>
        <p:nvGrpSpPr>
          <p:cNvPr id="108" name="pod6-1">
            <a:extLst>
              <a:ext uri="{FF2B5EF4-FFF2-40B4-BE49-F238E27FC236}">
                <a16:creationId xmlns:a16="http://schemas.microsoft.com/office/drawing/2014/main" id="{64336058-0DF4-4478-A9A1-E0CE656E5528}"/>
              </a:ext>
            </a:extLst>
          </p:cNvPr>
          <p:cNvGrpSpPr/>
          <p:nvPr/>
        </p:nvGrpSpPr>
        <p:grpSpPr>
          <a:xfrm>
            <a:off x="6705600" y="4542902"/>
            <a:ext cx="1962019" cy="1117555"/>
            <a:chOff x="2608612" y="5176267"/>
            <a:chExt cx="1962019" cy="1117555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633B01-4436-491C-88F0-0DFBBAD0CFFC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75999F85-FE8D-46B5-8B23-45C7750B8CB7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5F5AB8F-0B79-478B-BC31-B2949A774959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225C1BB-6202-460A-933E-D80F929DFFBD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45B4E4E0-CC75-4174-8AEF-2FE67DBFA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EB7EDB-A988-46E6-8EEB-3D04F1A80EDE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10.0.0.44</a:t>
              </a:r>
            </a:p>
          </p:txBody>
        </p:sp>
      </p:grpSp>
      <p:grpSp>
        <p:nvGrpSpPr>
          <p:cNvPr id="141" name="pod7">
            <a:extLst>
              <a:ext uri="{FF2B5EF4-FFF2-40B4-BE49-F238E27FC236}">
                <a16:creationId xmlns:a16="http://schemas.microsoft.com/office/drawing/2014/main" id="{CD6C0C06-4417-4738-B5A6-6770A20616D4}"/>
              </a:ext>
            </a:extLst>
          </p:cNvPr>
          <p:cNvGrpSpPr/>
          <p:nvPr/>
        </p:nvGrpSpPr>
        <p:grpSpPr>
          <a:xfrm>
            <a:off x="9977495" y="4523931"/>
            <a:ext cx="1962019" cy="1117555"/>
            <a:chOff x="2608612" y="5176267"/>
            <a:chExt cx="1962019" cy="1117555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D0D515EB-E88C-4074-96B0-BDBDDC0686B1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74E5F054-8F64-47E4-88FB-0B888FCBE86B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E16D44F0-CDCC-4D1B-BE72-1D1A12F4118E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69CEF3-A846-480E-B362-2FB4C10696C0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</a:t>
                </a:r>
                <a:r>
                  <a:rPr lang="en-US" sz="1600" dirty="0">
                    <a:solidFill>
                      <a:srgbClr val="326DE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v2</a:t>
                </a:r>
              </a:p>
            </p:txBody>
          </p: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B38ABD85-7D99-4705-BB4F-996DAE74E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6DE6D3B-6C0F-4916-94A0-53D78975F5F1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</a:t>
              </a:r>
              <a:r>
                <a:rPr 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53</a:t>
              </a:r>
            </a:p>
          </p:txBody>
        </p:sp>
      </p:grpSp>
      <p:cxnSp>
        <p:nvCxnSpPr>
          <p:cNvPr id="14" name="선1-1">
            <a:extLst>
              <a:ext uri="{FF2B5EF4-FFF2-40B4-BE49-F238E27FC236}">
                <a16:creationId xmlns:a16="http://schemas.microsoft.com/office/drawing/2014/main" id="{07EAD2AD-6E0B-4F40-A867-E9F927B5F055}"/>
              </a:ext>
            </a:extLst>
          </p:cNvPr>
          <p:cNvCxnSpPr>
            <a:cxnSpLocks/>
            <a:stCxn id="85" idx="2"/>
            <a:endCxn id="32" idx="0"/>
          </p:cNvCxnSpPr>
          <p:nvPr/>
        </p:nvCxnSpPr>
        <p:spPr>
          <a:xfrm>
            <a:off x="1920809" y="2056299"/>
            <a:ext cx="1979834" cy="2486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1-2">
            <a:extLst>
              <a:ext uri="{FF2B5EF4-FFF2-40B4-BE49-F238E27FC236}">
                <a16:creationId xmlns:a16="http://schemas.microsoft.com/office/drawing/2014/main" id="{52BC53BC-956B-4A88-A032-2F8AC480786C}"/>
              </a:ext>
            </a:extLst>
          </p:cNvPr>
          <p:cNvCxnSpPr>
            <a:cxnSpLocks/>
          </p:cNvCxnSpPr>
          <p:nvPr/>
        </p:nvCxnSpPr>
        <p:spPr>
          <a:xfrm>
            <a:off x="2362200" y="2087077"/>
            <a:ext cx="4543493" cy="24087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2-1">
            <a:extLst>
              <a:ext uri="{FF2B5EF4-FFF2-40B4-BE49-F238E27FC236}">
                <a16:creationId xmlns:a16="http://schemas.microsoft.com/office/drawing/2014/main" id="{9AE29E78-3DE2-48F3-AB29-4771C292E0B4}"/>
              </a:ext>
            </a:extLst>
          </p:cNvPr>
          <p:cNvCxnSpPr>
            <a:cxnSpLocks/>
          </p:cNvCxnSpPr>
          <p:nvPr/>
        </p:nvCxnSpPr>
        <p:spPr>
          <a:xfrm flipH="1">
            <a:off x="4343400" y="2087077"/>
            <a:ext cx="138935" cy="24558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2-2">
            <a:extLst>
              <a:ext uri="{FF2B5EF4-FFF2-40B4-BE49-F238E27FC236}">
                <a16:creationId xmlns:a16="http://schemas.microsoft.com/office/drawing/2014/main" id="{3154010F-5879-42A4-9F85-2ED9CC321F29}"/>
              </a:ext>
            </a:extLst>
          </p:cNvPr>
          <p:cNvCxnSpPr>
            <a:cxnSpLocks/>
          </p:cNvCxnSpPr>
          <p:nvPr/>
        </p:nvCxnSpPr>
        <p:spPr>
          <a:xfrm>
            <a:off x="4953000" y="2087077"/>
            <a:ext cx="2451100" cy="243685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3-1">
            <a:extLst>
              <a:ext uri="{FF2B5EF4-FFF2-40B4-BE49-F238E27FC236}">
                <a16:creationId xmlns:a16="http://schemas.microsoft.com/office/drawing/2014/main" id="{DE1C3BA0-2B17-4E4D-9E88-7D024D9EF198}"/>
              </a:ext>
            </a:extLst>
          </p:cNvPr>
          <p:cNvCxnSpPr>
            <a:cxnSpLocks/>
          </p:cNvCxnSpPr>
          <p:nvPr/>
        </p:nvCxnSpPr>
        <p:spPr>
          <a:xfrm flipH="1">
            <a:off x="4872062" y="2087077"/>
            <a:ext cx="2366938" cy="2455825"/>
          </a:xfrm>
          <a:prstGeom prst="line">
            <a:avLst/>
          </a:prstGeom>
          <a:ln w="28575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3-2">
            <a:extLst>
              <a:ext uri="{FF2B5EF4-FFF2-40B4-BE49-F238E27FC236}">
                <a16:creationId xmlns:a16="http://schemas.microsoft.com/office/drawing/2014/main" id="{9D151CFF-2C80-4929-8027-5A90B6390D06}"/>
              </a:ext>
            </a:extLst>
          </p:cNvPr>
          <p:cNvCxnSpPr>
            <a:cxnSpLocks/>
          </p:cNvCxnSpPr>
          <p:nvPr/>
        </p:nvCxnSpPr>
        <p:spPr>
          <a:xfrm>
            <a:off x="7924800" y="2087077"/>
            <a:ext cx="0" cy="2455825"/>
          </a:xfrm>
          <a:prstGeom prst="line">
            <a:avLst/>
          </a:prstGeom>
          <a:ln w="28575">
            <a:solidFill>
              <a:srgbClr val="326D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선4-1">
            <a:extLst>
              <a:ext uri="{FF2B5EF4-FFF2-40B4-BE49-F238E27FC236}">
                <a16:creationId xmlns:a16="http://schemas.microsoft.com/office/drawing/2014/main" id="{8B7955E5-0A72-472C-996A-BAC2D88E064F}"/>
              </a:ext>
            </a:extLst>
          </p:cNvPr>
          <p:cNvCxnSpPr>
            <a:cxnSpLocks/>
          </p:cNvCxnSpPr>
          <p:nvPr/>
        </p:nvCxnSpPr>
        <p:spPr>
          <a:xfrm flipH="1">
            <a:off x="5233847" y="2087077"/>
            <a:ext cx="4773754" cy="2436854"/>
          </a:xfrm>
          <a:prstGeom prst="line">
            <a:avLst/>
          </a:prstGeom>
          <a:ln w="28575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선4-2">
            <a:extLst>
              <a:ext uri="{FF2B5EF4-FFF2-40B4-BE49-F238E27FC236}">
                <a16:creationId xmlns:a16="http://schemas.microsoft.com/office/drawing/2014/main" id="{98B84192-D662-4553-A291-6E1135AA0210}"/>
              </a:ext>
            </a:extLst>
          </p:cNvPr>
          <p:cNvCxnSpPr>
            <a:cxnSpLocks/>
          </p:cNvCxnSpPr>
          <p:nvPr/>
        </p:nvCxnSpPr>
        <p:spPr>
          <a:xfrm flipH="1">
            <a:off x="8303774" y="2087077"/>
            <a:ext cx="2288026" cy="2455825"/>
          </a:xfrm>
          <a:prstGeom prst="line">
            <a:avLst/>
          </a:prstGeom>
          <a:ln w="28575">
            <a:solidFill>
              <a:srgbClr val="326D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빨간선1">
            <a:extLst>
              <a:ext uri="{FF2B5EF4-FFF2-40B4-BE49-F238E27FC236}">
                <a16:creationId xmlns:a16="http://schemas.microsoft.com/office/drawing/2014/main" id="{01C95333-C583-4C09-8E21-0EB95D1187E7}"/>
              </a:ext>
            </a:extLst>
          </p:cNvPr>
          <p:cNvCxnSpPr>
            <a:cxnSpLocks/>
          </p:cNvCxnSpPr>
          <p:nvPr/>
        </p:nvCxnSpPr>
        <p:spPr>
          <a:xfrm>
            <a:off x="2362200" y="2082472"/>
            <a:ext cx="4543493" cy="240872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빨간선2">
            <a:extLst>
              <a:ext uri="{FF2B5EF4-FFF2-40B4-BE49-F238E27FC236}">
                <a16:creationId xmlns:a16="http://schemas.microsoft.com/office/drawing/2014/main" id="{F51335F8-DF60-49B6-AC1B-6A08340B6E71}"/>
              </a:ext>
            </a:extLst>
          </p:cNvPr>
          <p:cNvCxnSpPr>
            <a:cxnSpLocks/>
          </p:cNvCxnSpPr>
          <p:nvPr/>
        </p:nvCxnSpPr>
        <p:spPr>
          <a:xfrm>
            <a:off x="4953000" y="2082472"/>
            <a:ext cx="2451100" cy="24368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빨간선3">
            <a:extLst>
              <a:ext uri="{FF2B5EF4-FFF2-40B4-BE49-F238E27FC236}">
                <a16:creationId xmlns:a16="http://schemas.microsoft.com/office/drawing/2014/main" id="{55D08A0A-82A1-48BB-869A-D434DA036479}"/>
              </a:ext>
            </a:extLst>
          </p:cNvPr>
          <p:cNvCxnSpPr>
            <a:cxnSpLocks/>
          </p:cNvCxnSpPr>
          <p:nvPr/>
        </p:nvCxnSpPr>
        <p:spPr>
          <a:xfrm>
            <a:off x="7924800" y="2082472"/>
            <a:ext cx="0" cy="24558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빨간선4">
            <a:extLst>
              <a:ext uri="{FF2B5EF4-FFF2-40B4-BE49-F238E27FC236}">
                <a16:creationId xmlns:a16="http://schemas.microsoft.com/office/drawing/2014/main" id="{EECF52A8-6213-4770-BA0D-C62BAE748F49}"/>
              </a:ext>
            </a:extLst>
          </p:cNvPr>
          <p:cNvCxnSpPr>
            <a:cxnSpLocks/>
          </p:cNvCxnSpPr>
          <p:nvPr/>
        </p:nvCxnSpPr>
        <p:spPr>
          <a:xfrm flipH="1">
            <a:off x="8303774" y="2082472"/>
            <a:ext cx="2288026" cy="24558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빨간선5">
            <a:extLst>
              <a:ext uri="{FF2B5EF4-FFF2-40B4-BE49-F238E27FC236}">
                <a16:creationId xmlns:a16="http://schemas.microsoft.com/office/drawing/2014/main" id="{4D52D4A1-C59D-4179-B2AA-6816A71958A1}"/>
              </a:ext>
            </a:extLst>
          </p:cNvPr>
          <p:cNvCxnSpPr/>
          <p:nvPr/>
        </p:nvCxnSpPr>
        <p:spPr>
          <a:xfrm>
            <a:off x="1915178" y="2090772"/>
            <a:ext cx="1979834" cy="24558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빨간선6">
            <a:extLst>
              <a:ext uri="{FF2B5EF4-FFF2-40B4-BE49-F238E27FC236}">
                <a16:creationId xmlns:a16="http://schemas.microsoft.com/office/drawing/2014/main" id="{2041F603-E27D-464E-A618-F221119EA500}"/>
              </a:ext>
            </a:extLst>
          </p:cNvPr>
          <p:cNvCxnSpPr>
            <a:cxnSpLocks/>
          </p:cNvCxnSpPr>
          <p:nvPr/>
        </p:nvCxnSpPr>
        <p:spPr>
          <a:xfrm flipH="1">
            <a:off x="4337769" y="2090772"/>
            <a:ext cx="138935" cy="24558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빨간선7">
            <a:extLst>
              <a:ext uri="{FF2B5EF4-FFF2-40B4-BE49-F238E27FC236}">
                <a16:creationId xmlns:a16="http://schemas.microsoft.com/office/drawing/2014/main" id="{98DF68D6-3491-47BC-8F71-F09CC829AEAF}"/>
              </a:ext>
            </a:extLst>
          </p:cNvPr>
          <p:cNvCxnSpPr>
            <a:cxnSpLocks/>
          </p:cNvCxnSpPr>
          <p:nvPr/>
        </p:nvCxnSpPr>
        <p:spPr>
          <a:xfrm flipH="1">
            <a:off x="4866431" y="2090772"/>
            <a:ext cx="2366938" cy="24558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빨간선8">
            <a:extLst>
              <a:ext uri="{FF2B5EF4-FFF2-40B4-BE49-F238E27FC236}">
                <a16:creationId xmlns:a16="http://schemas.microsoft.com/office/drawing/2014/main" id="{5E4ED71E-0406-4EE6-9BEC-B0B407D79499}"/>
              </a:ext>
            </a:extLst>
          </p:cNvPr>
          <p:cNvCxnSpPr>
            <a:cxnSpLocks/>
          </p:cNvCxnSpPr>
          <p:nvPr/>
        </p:nvCxnSpPr>
        <p:spPr>
          <a:xfrm flipH="1">
            <a:off x="5228216" y="2090772"/>
            <a:ext cx="4773754" cy="24368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설명1">
            <a:extLst>
              <a:ext uri="{FF2B5EF4-FFF2-40B4-BE49-F238E27FC236}">
                <a16:creationId xmlns:a16="http://schemas.microsoft.com/office/drawing/2014/main" id="{4D84D9EB-7E12-4962-B801-A5188A961438}"/>
              </a:ext>
            </a:extLst>
          </p:cNvPr>
          <p:cNvSpPr/>
          <p:nvPr/>
        </p:nvSpPr>
        <p:spPr>
          <a:xfrm>
            <a:off x="3682874" y="5873217"/>
            <a:ext cx="5588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영구 저장소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있는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마이크로서비스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앱 환경을 가정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2" name="설명2">
            <a:extLst>
              <a:ext uri="{FF2B5EF4-FFF2-40B4-BE49-F238E27FC236}">
                <a16:creationId xmlns:a16="http://schemas.microsoft.com/office/drawing/2014/main" id="{2E7454E3-4B2A-4649-9509-DF1D578F68EF}"/>
              </a:ext>
            </a:extLst>
          </p:cNvPr>
          <p:cNvSpPr/>
          <p:nvPr/>
        </p:nvSpPr>
        <p:spPr>
          <a:xfrm>
            <a:off x="3524917" y="5869891"/>
            <a:ext cx="5904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업데이트할 때마다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변경되고 연결을 다시 설정해야 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3" name="설명3">
            <a:extLst>
              <a:ext uri="{FF2B5EF4-FFF2-40B4-BE49-F238E27FC236}">
                <a16:creationId xmlns:a16="http://schemas.microsoft.com/office/drawing/2014/main" id="{49D9EF5D-1CB5-4467-B0D0-0E7ADDD0849E}"/>
              </a:ext>
            </a:extLst>
          </p:cNvPr>
          <p:cNvSpPr/>
          <p:nvPr/>
        </p:nvSpPr>
        <p:spPr>
          <a:xfrm>
            <a:off x="3124200" y="5876467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확장할 때마다 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생성되고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줄일 때마다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주소가 없어짐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81" grpId="0"/>
      <p:bldP spid="81" grpId="1"/>
      <p:bldP spid="82" grpId="0"/>
      <p:bldP spid="82" grpId="1"/>
      <p:bldP spid="8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ervice묶음표시">
            <a:extLst>
              <a:ext uri="{FF2B5EF4-FFF2-40B4-BE49-F238E27FC236}">
                <a16:creationId xmlns:a16="http://schemas.microsoft.com/office/drawing/2014/main" id="{4CF1E723-53C1-4245-A52E-11C199AD8DA6}"/>
              </a:ext>
            </a:extLst>
          </p:cNvPr>
          <p:cNvSpPr/>
          <p:nvPr/>
        </p:nvSpPr>
        <p:spPr>
          <a:xfrm>
            <a:off x="4474944" y="2529030"/>
            <a:ext cx="3057694" cy="14977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8" name="be묶음표시">
            <a:extLst>
              <a:ext uri="{FF2B5EF4-FFF2-40B4-BE49-F238E27FC236}">
                <a16:creationId xmlns:a16="http://schemas.microsoft.com/office/drawing/2014/main" id="{6D9B0051-BB6C-4363-8757-CD4FA29DAAD2}"/>
              </a:ext>
            </a:extLst>
          </p:cNvPr>
          <p:cNvSpPr/>
          <p:nvPr/>
        </p:nvSpPr>
        <p:spPr>
          <a:xfrm>
            <a:off x="3276600" y="5188138"/>
            <a:ext cx="5638661" cy="1488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fe묶음표시">
            <a:extLst>
              <a:ext uri="{FF2B5EF4-FFF2-40B4-BE49-F238E27FC236}">
                <a16:creationId xmlns:a16="http://schemas.microsoft.com/office/drawing/2014/main" id="{D51610D4-D7BA-42F6-890B-EFC7905D253A}"/>
              </a:ext>
            </a:extLst>
          </p:cNvPr>
          <p:cNvSpPr/>
          <p:nvPr/>
        </p:nvSpPr>
        <p:spPr>
          <a:xfrm>
            <a:off x="670786" y="340617"/>
            <a:ext cx="10911614" cy="1488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fepod1">
            <a:extLst>
              <a:ext uri="{FF2B5EF4-FFF2-40B4-BE49-F238E27FC236}">
                <a16:creationId xmlns:a16="http://schemas.microsoft.com/office/drawing/2014/main" id="{0D57FB1F-F65D-457C-B77C-DA03B3230BCE}"/>
              </a:ext>
            </a:extLst>
          </p:cNvPr>
          <p:cNvGrpSpPr/>
          <p:nvPr/>
        </p:nvGrpSpPr>
        <p:grpSpPr>
          <a:xfrm>
            <a:off x="932253" y="617784"/>
            <a:ext cx="2045345" cy="1118468"/>
            <a:chOff x="990600" y="591686"/>
            <a:chExt cx="2045345" cy="11184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770F02E-BBA2-4849-8405-8EF7E43B8969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C9FBCED-162D-4360-AA8D-F7C360DFAB01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A6A6B57-071F-4E77-94AD-4746C74575CA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B765B0-2EE6-4919-8294-6CCCF7E66B02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62" name="컨테이너">
                <a:extLst>
                  <a:ext uri="{FF2B5EF4-FFF2-40B4-BE49-F238E27FC236}">
                    <a16:creationId xmlns:a16="http://schemas.microsoft.com/office/drawing/2014/main" id="{1AF21446-5662-47E9-801D-FDC68B8BE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F2A7B3-0CE6-4332-A735-D692752B1719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10.0.0.12</a:t>
              </a:r>
            </a:p>
          </p:txBody>
        </p:sp>
      </p:grpSp>
      <p:grpSp>
        <p:nvGrpSpPr>
          <p:cNvPr id="86" name="fepod2">
            <a:extLst>
              <a:ext uri="{FF2B5EF4-FFF2-40B4-BE49-F238E27FC236}">
                <a16:creationId xmlns:a16="http://schemas.microsoft.com/office/drawing/2014/main" id="{B2B0CED3-3A7E-444C-8B7D-BB4B28B13165}"/>
              </a:ext>
            </a:extLst>
          </p:cNvPr>
          <p:cNvGrpSpPr/>
          <p:nvPr/>
        </p:nvGrpSpPr>
        <p:grpSpPr>
          <a:xfrm>
            <a:off x="3726253" y="617784"/>
            <a:ext cx="2045345" cy="1118468"/>
            <a:chOff x="990600" y="591686"/>
            <a:chExt cx="2045345" cy="111846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BED751-0AD2-4ED4-9BB4-667B945D3EB2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E713CD9E-A8CE-4188-916D-9DC3ECFB8136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1DABB789-03AB-49E8-BF8A-52644DC66C45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66200F8-387B-47E1-B217-967FBFE4F111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92" name="컨테이너">
                <a:extLst>
                  <a:ext uri="{FF2B5EF4-FFF2-40B4-BE49-F238E27FC236}">
                    <a16:creationId xmlns:a16="http://schemas.microsoft.com/office/drawing/2014/main" id="{13382E8C-44A3-4BB3-8D06-FD481E587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1738BE0-3722-4BA8-B34E-1B1A533763E6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10.0.0.83</a:t>
              </a:r>
            </a:p>
          </p:txBody>
        </p:sp>
      </p:grpSp>
      <p:grpSp>
        <p:nvGrpSpPr>
          <p:cNvPr id="93" name="fepod3">
            <a:extLst>
              <a:ext uri="{FF2B5EF4-FFF2-40B4-BE49-F238E27FC236}">
                <a16:creationId xmlns:a16="http://schemas.microsoft.com/office/drawing/2014/main" id="{36E44D60-E39C-49D9-9CE4-8DC4B85C48A4}"/>
              </a:ext>
            </a:extLst>
          </p:cNvPr>
          <p:cNvGrpSpPr/>
          <p:nvPr/>
        </p:nvGrpSpPr>
        <p:grpSpPr>
          <a:xfrm>
            <a:off x="6520253" y="617784"/>
            <a:ext cx="2045345" cy="1118468"/>
            <a:chOff x="990600" y="591686"/>
            <a:chExt cx="2045345" cy="1118468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591BE75-4529-4AD4-BCD2-C742C6D47F74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CD82092-2661-438B-B7BA-1AB354004AA1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3CD7307-E9A6-4CFB-96E3-6D2D1DD961E9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831B89C-C09C-4C05-9343-7A2E81C874E8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99" name="컨테이너">
                <a:extLst>
                  <a:ext uri="{FF2B5EF4-FFF2-40B4-BE49-F238E27FC236}">
                    <a16:creationId xmlns:a16="http://schemas.microsoft.com/office/drawing/2014/main" id="{4179823E-C658-451F-B22A-393367E0C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72751D8-A861-4173-9F32-A25DD243BDBB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10.0.0.25</a:t>
              </a:r>
            </a:p>
          </p:txBody>
        </p:sp>
      </p:grpSp>
      <p:grpSp>
        <p:nvGrpSpPr>
          <p:cNvPr id="100" name="fepod4">
            <a:extLst>
              <a:ext uri="{FF2B5EF4-FFF2-40B4-BE49-F238E27FC236}">
                <a16:creationId xmlns:a16="http://schemas.microsoft.com/office/drawing/2014/main" id="{A9A9679E-C759-4DFA-99E2-299181090C4D}"/>
              </a:ext>
            </a:extLst>
          </p:cNvPr>
          <p:cNvGrpSpPr/>
          <p:nvPr/>
        </p:nvGrpSpPr>
        <p:grpSpPr>
          <a:xfrm>
            <a:off x="9314253" y="617784"/>
            <a:ext cx="2045345" cy="1118468"/>
            <a:chOff x="990600" y="591686"/>
            <a:chExt cx="2045345" cy="1118468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3194F81-46F6-4D3B-A587-5824F5AE7A2D}"/>
                </a:ext>
              </a:extLst>
            </p:cNvPr>
            <p:cNvGrpSpPr/>
            <p:nvPr/>
          </p:nvGrpSpPr>
          <p:grpSpPr>
            <a:xfrm>
              <a:off x="990600" y="591686"/>
              <a:ext cx="2045345" cy="779914"/>
              <a:chOff x="990600" y="591686"/>
              <a:chExt cx="2045345" cy="779914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B76E179-EC6B-4409-9B3C-D0F5B451A3F6}"/>
                  </a:ext>
                </a:extLst>
              </p:cNvPr>
              <p:cNvSpPr/>
              <p:nvPr/>
            </p:nvSpPr>
            <p:spPr>
              <a:xfrm>
                <a:off x="990600" y="591686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9975ABE8-A78A-448B-85A3-DCF573BF9F7C}"/>
                  </a:ext>
                </a:extLst>
              </p:cNvPr>
              <p:cNvSpPr/>
              <p:nvPr/>
            </p:nvSpPr>
            <p:spPr>
              <a:xfrm>
                <a:off x="990600" y="591686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46CF63B-CAD4-444F-9A49-7430745131EE}"/>
                  </a:ext>
                </a:extLst>
              </p:cNvPr>
              <p:cNvSpPr/>
              <p:nvPr/>
            </p:nvSpPr>
            <p:spPr>
              <a:xfrm>
                <a:off x="1917369" y="874199"/>
                <a:ext cx="11185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front-end</a:t>
                </a:r>
              </a:p>
            </p:txBody>
          </p:sp>
          <p:pic>
            <p:nvPicPr>
              <p:cNvPr id="106" name="컨테이너">
                <a:extLst>
                  <a:ext uri="{FF2B5EF4-FFF2-40B4-BE49-F238E27FC236}">
                    <a16:creationId xmlns:a16="http://schemas.microsoft.com/office/drawing/2014/main" id="{6955656D-9F26-4240-B701-378DFAA5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055" y="842698"/>
                <a:ext cx="949930" cy="461665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23D42-ED31-4AE4-B729-8724356C192C}"/>
                </a:ext>
              </a:extLst>
            </p:cNvPr>
            <p:cNvSpPr txBox="1"/>
            <p:nvPr/>
          </p:nvSpPr>
          <p:spPr>
            <a:xfrm>
              <a:off x="1400109" y="137160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10.0.0.39</a:t>
              </a:r>
            </a:p>
          </p:txBody>
        </p:sp>
      </p:grpSp>
      <p:grpSp>
        <p:nvGrpSpPr>
          <p:cNvPr id="10" name="dbpod1">
            <a:extLst>
              <a:ext uri="{FF2B5EF4-FFF2-40B4-BE49-F238E27FC236}">
                <a16:creationId xmlns:a16="http://schemas.microsoft.com/office/drawing/2014/main" id="{D3BECDC5-4A52-44E7-B675-971417829799}"/>
              </a:ext>
            </a:extLst>
          </p:cNvPr>
          <p:cNvGrpSpPr/>
          <p:nvPr/>
        </p:nvGrpSpPr>
        <p:grpSpPr>
          <a:xfrm>
            <a:off x="3493935" y="5460302"/>
            <a:ext cx="1962019" cy="1117555"/>
            <a:chOff x="2608612" y="5176267"/>
            <a:chExt cx="1962019" cy="11175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E4946A1-5A30-4A3C-96D8-072643BF0CE0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0A303FC-5D70-403B-9DBF-4000023FD080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3313B9A7-0D82-4B70-98CE-222DA6482388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C534B85-F652-4864-81C7-E81769BE2900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1C0263A4-20A2-4C32-AED4-42AE5D9A7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5B3BF0-FD47-44A4-AC47-3DE4555C8F68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10.0.0.61</a:t>
              </a:r>
            </a:p>
          </p:txBody>
        </p:sp>
      </p:grpSp>
      <p:grpSp>
        <p:nvGrpSpPr>
          <p:cNvPr id="108" name="dbpod2">
            <a:extLst>
              <a:ext uri="{FF2B5EF4-FFF2-40B4-BE49-F238E27FC236}">
                <a16:creationId xmlns:a16="http://schemas.microsoft.com/office/drawing/2014/main" id="{64336058-0DF4-4478-A9A1-E0CE656E5528}"/>
              </a:ext>
            </a:extLst>
          </p:cNvPr>
          <p:cNvGrpSpPr/>
          <p:nvPr/>
        </p:nvGrpSpPr>
        <p:grpSpPr>
          <a:xfrm>
            <a:off x="6736048" y="5460302"/>
            <a:ext cx="1962019" cy="1117555"/>
            <a:chOff x="2608612" y="5176267"/>
            <a:chExt cx="1962019" cy="1117555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633B01-4436-491C-88F0-0DFBBAD0CFFC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75999F85-FE8D-46B5-8B23-45C7750B8CB7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5F5AB8F-0B79-478B-BC31-B2949A774959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225C1BB-6202-460A-933E-D80F929DFFBD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45B4E4E0-CC75-4174-8AEF-2FE67DBFA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EB7EDB-A988-46E6-8EEB-3D04F1A80EDE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10.0.0.44</a:t>
              </a:r>
            </a:p>
          </p:txBody>
        </p:sp>
      </p:grpSp>
      <p:grpSp>
        <p:nvGrpSpPr>
          <p:cNvPr id="79" name="Service">
            <a:extLst>
              <a:ext uri="{FF2B5EF4-FFF2-40B4-BE49-F238E27FC236}">
                <a16:creationId xmlns:a16="http://schemas.microsoft.com/office/drawing/2014/main" id="{31C96192-6927-4700-903C-E9EC3A740AF3}"/>
              </a:ext>
            </a:extLst>
          </p:cNvPr>
          <p:cNvGrpSpPr/>
          <p:nvPr/>
        </p:nvGrpSpPr>
        <p:grpSpPr>
          <a:xfrm>
            <a:off x="4724400" y="2700754"/>
            <a:ext cx="2590800" cy="1109246"/>
            <a:chOff x="4800600" y="2167354"/>
            <a:chExt cx="2590800" cy="110924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C010E7A3-5B06-4816-9929-454AC1E96368}"/>
                </a:ext>
              </a:extLst>
            </p:cNvPr>
            <p:cNvSpPr/>
            <p:nvPr/>
          </p:nvSpPr>
          <p:spPr>
            <a:xfrm>
              <a:off x="4800600" y="2167354"/>
              <a:ext cx="2590800" cy="1109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295E9AEC-5C2B-4E05-AB38-D0C9AC3814D8}"/>
                </a:ext>
              </a:extLst>
            </p:cNvPr>
            <p:cNvSpPr/>
            <p:nvPr/>
          </p:nvSpPr>
          <p:spPr>
            <a:xfrm>
              <a:off x="4800600" y="2167354"/>
              <a:ext cx="1143000" cy="3472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Service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FAF6CAB-9DE6-40D0-96F8-739C6BCCE284}"/>
                </a:ext>
              </a:extLst>
            </p:cNvPr>
            <p:cNvSpPr/>
            <p:nvPr/>
          </p:nvSpPr>
          <p:spPr>
            <a:xfrm>
              <a:off x="4876801" y="2554069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IP: 10.0.0.60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DNS: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db.myservice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7" name="dbpod3">
            <a:extLst>
              <a:ext uri="{FF2B5EF4-FFF2-40B4-BE49-F238E27FC236}">
                <a16:creationId xmlns:a16="http://schemas.microsoft.com/office/drawing/2014/main" id="{2C205FC1-E6B9-49BA-93A9-695259B153B1}"/>
              </a:ext>
            </a:extLst>
          </p:cNvPr>
          <p:cNvGrpSpPr/>
          <p:nvPr/>
        </p:nvGrpSpPr>
        <p:grpSpPr>
          <a:xfrm>
            <a:off x="1477220" y="4060488"/>
            <a:ext cx="1962019" cy="1117555"/>
            <a:chOff x="2608612" y="5176267"/>
            <a:chExt cx="1962019" cy="1117555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2EEB971-C3C2-413E-BB68-1194AD9EFCA0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47731650-341D-4E28-B453-F8F37C823DCA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176D62F9-090E-4CAC-849D-3E8CC1E9F55D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A1DA136-858B-4F4E-A8AF-820CD9B176E3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1E5E264C-9500-4EED-A4AF-950CD57BE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DE3A41-3CAD-4924-B7D9-6BBC35FB9C2D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10.0.0.37</a:t>
              </a:r>
            </a:p>
          </p:txBody>
        </p:sp>
      </p:grpSp>
      <p:grpSp>
        <p:nvGrpSpPr>
          <p:cNvPr id="126" name="dbpod4">
            <a:extLst>
              <a:ext uri="{FF2B5EF4-FFF2-40B4-BE49-F238E27FC236}">
                <a16:creationId xmlns:a16="http://schemas.microsoft.com/office/drawing/2014/main" id="{C97ECDA3-116E-4A04-B1A0-384D175FD3C3}"/>
              </a:ext>
            </a:extLst>
          </p:cNvPr>
          <p:cNvGrpSpPr/>
          <p:nvPr/>
        </p:nvGrpSpPr>
        <p:grpSpPr>
          <a:xfrm>
            <a:off x="8915261" y="4060488"/>
            <a:ext cx="1962019" cy="1117555"/>
            <a:chOff x="2608612" y="5176267"/>
            <a:chExt cx="1962019" cy="111755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25508A8-B3BE-4609-8E75-4E602346A8A0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F38A40DB-2B63-4B59-9923-E04FC54C4E09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0F1C6D97-BEC5-44F3-A8CC-05ECC8DC0855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3F7FBAC-3F4F-468E-B94D-2ABAD1931D69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db:v1</a:t>
                </a:r>
              </a:p>
            </p:txBody>
          </p:sp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0341C89F-95C7-436B-ABBA-65FA61F96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80AD6FC-C06E-4BCE-A6E9-3F24F79888DD}"/>
                </a:ext>
              </a:extLst>
            </p:cNvPr>
            <p:cNvSpPr txBox="1"/>
            <p:nvPr/>
          </p:nvSpPr>
          <p:spPr>
            <a:xfrm>
              <a:off x="3018269" y="5955268"/>
              <a:ext cx="126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10.0.0.100</a:t>
              </a:r>
            </a:p>
          </p:txBody>
        </p:sp>
      </p:grpSp>
      <p:cxnSp>
        <p:nvCxnSpPr>
          <p:cNvPr id="6" name="선1">
            <a:extLst>
              <a:ext uri="{FF2B5EF4-FFF2-40B4-BE49-F238E27FC236}">
                <a16:creationId xmlns:a16="http://schemas.microsoft.com/office/drawing/2014/main" id="{FDD0301F-D2B7-440D-9A7B-B6DE925CF3A9}"/>
              </a:ext>
            </a:extLst>
          </p:cNvPr>
          <p:cNvCxnSpPr>
            <a:stCxn id="85" idx="2"/>
            <a:endCxn id="115" idx="1"/>
          </p:cNvCxnSpPr>
          <p:nvPr/>
        </p:nvCxnSpPr>
        <p:spPr>
          <a:xfrm>
            <a:off x="1913262" y="1736252"/>
            <a:ext cx="2811138" cy="11381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선2">
            <a:extLst>
              <a:ext uri="{FF2B5EF4-FFF2-40B4-BE49-F238E27FC236}">
                <a16:creationId xmlns:a16="http://schemas.microsoft.com/office/drawing/2014/main" id="{3127525A-5E09-4BB3-A0BE-095B993F1E71}"/>
              </a:ext>
            </a:extLst>
          </p:cNvPr>
          <p:cNvCxnSpPr>
            <a:stCxn id="88" idx="2"/>
          </p:cNvCxnSpPr>
          <p:nvPr/>
        </p:nvCxnSpPr>
        <p:spPr>
          <a:xfrm>
            <a:off x="4707262" y="1736252"/>
            <a:ext cx="1015284" cy="9544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3">
            <a:extLst>
              <a:ext uri="{FF2B5EF4-FFF2-40B4-BE49-F238E27FC236}">
                <a16:creationId xmlns:a16="http://schemas.microsoft.com/office/drawing/2014/main" id="{0F83D70F-1E67-4A87-A9A1-956F86C6EA62}"/>
              </a:ext>
            </a:extLst>
          </p:cNvPr>
          <p:cNvCxnSpPr>
            <a:stCxn id="95" idx="2"/>
          </p:cNvCxnSpPr>
          <p:nvPr/>
        </p:nvCxnSpPr>
        <p:spPr>
          <a:xfrm flipH="1">
            <a:off x="6375400" y="1736252"/>
            <a:ext cx="1125862" cy="9514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선4">
            <a:extLst>
              <a:ext uri="{FF2B5EF4-FFF2-40B4-BE49-F238E27FC236}">
                <a16:creationId xmlns:a16="http://schemas.microsoft.com/office/drawing/2014/main" id="{3B5D9CC8-839D-490F-92BA-0711ED5796CC}"/>
              </a:ext>
            </a:extLst>
          </p:cNvPr>
          <p:cNvCxnSpPr>
            <a:stCxn id="102" idx="2"/>
          </p:cNvCxnSpPr>
          <p:nvPr/>
        </p:nvCxnSpPr>
        <p:spPr>
          <a:xfrm flipH="1">
            <a:off x="7315200" y="1736252"/>
            <a:ext cx="2980062" cy="11233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5">
            <a:extLst>
              <a:ext uri="{FF2B5EF4-FFF2-40B4-BE49-F238E27FC236}">
                <a16:creationId xmlns:a16="http://schemas.microsoft.com/office/drawing/2014/main" id="{0BF65CC2-9879-489B-BFCA-047B7AE9A1B1}"/>
              </a:ext>
            </a:extLst>
          </p:cNvPr>
          <p:cNvCxnSpPr>
            <a:stCxn id="84" idx="2"/>
            <a:endCxn id="31" idx="0"/>
          </p:cNvCxnSpPr>
          <p:nvPr/>
        </p:nvCxnSpPr>
        <p:spPr>
          <a:xfrm flipH="1">
            <a:off x="4474945" y="3810000"/>
            <a:ext cx="1544855" cy="16503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선6">
            <a:extLst>
              <a:ext uri="{FF2B5EF4-FFF2-40B4-BE49-F238E27FC236}">
                <a16:creationId xmlns:a16="http://schemas.microsoft.com/office/drawing/2014/main" id="{BE5C3EA7-90A4-4941-ACDF-6E17CF85C3A0}"/>
              </a:ext>
            </a:extLst>
          </p:cNvPr>
          <p:cNvCxnSpPr>
            <a:endCxn id="111" idx="0"/>
          </p:cNvCxnSpPr>
          <p:nvPr/>
        </p:nvCxnSpPr>
        <p:spPr>
          <a:xfrm>
            <a:off x="6019800" y="3823078"/>
            <a:ext cx="1697258" cy="16372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7">
            <a:extLst>
              <a:ext uri="{FF2B5EF4-FFF2-40B4-BE49-F238E27FC236}">
                <a16:creationId xmlns:a16="http://schemas.microsoft.com/office/drawing/2014/main" id="{E4C9B753-EBA2-48F9-96AA-281DB929CEA7}"/>
              </a:ext>
            </a:extLst>
          </p:cNvPr>
          <p:cNvCxnSpPr>
            <a:stCxn id="122" idx="3"/>
            <a:endCxn id="84" idx="2"/>
          </p:cNvCxnSpPr>
          <p:nvPr/>
        </p:nvCxnSpPr>
        <p:spPr>
          <a:xfrm flipV="1">
            <a:off x="3439239" y="3810000"/>
            <a:ext cx="2580561" cy="6404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8">
            <a:extLst>
              <a:ext uri="{FF2B5EF4-FFF2-40B4-BE49-F238E27FC236}">
                <a16:creationId xmlns:a16="http://schemas.microsoft.com/office/drawing/2014/main" id="{EAA041A5-7980-402B-B1FA-0A5C292DC032}"/>
              </a:ext>
            </a:extLst>
          </p:cNvPr>
          <p:cNvCxnSpPr>
            <a:endCxn id="137" idx="1"/>
          </p:cNvCxnSpPr>
          <p:nvPr/>
        </p:nvCxnSpPr>
        <p:spPr>
          <a:xfrm>
            <a:off x="6019800" y="3823078"/>
            <a:ext cx="2895461" cy="6273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dbpod1-2">
            <a:extLst>
              <a:ext uri="{FF2B5EF4-FFF2-40B4-BE49-F238E27FC236}">
                <a16:creationId xmlns:a16="http://schemas.microsoft.com/office/drawing/2014/main" id="{A699CA6E-96E7-47F9-96B4-11F878334D5E}"/>
              </a:ext>
            </a:extLst>
          </p:cNvPr>
          <p:cNvGrpSpPr/>
          <p:nvPr/>
        </p:nvGrpSpPr>
        <p:grpSpPr>
          <a:xfrm>
            <a:off x="3501523" y="5460302"/>
            <a:ext cx="1962019" cy="1086778"/>
            <a:chOff x="2608612" y="5176267"/>
            <a:chExt cx="1962019" cy="1086778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099F801-944A-4282-9CC9-92D57C1759DC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8401282D-2EAD-4BA6-ADC2-6FAB4B871980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D70461C4-47E3-4F9F-B43D-9D63AB02B25E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93D80FDE-BE43-4844-BCA1-ECF4ED2C3DAA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9188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</a:t>
                </a:r>
                <a:r>
                  <a:rPr lang="en-US" sz="16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v1.2</a:t>
                </a:r>
              </a:p>
            </p:txBody>
          </p: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FD2F056E-2812-44A9-9BA5-C554DC501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178B936-A04A-4B45-8AB1-D4F451FDD8C7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10.0.0.113</a:t>
              </a:r>
            </a:p>
          </p:txBody>
        </p:sp>
      </p:grpSp>
      <p:grpSp>
        <p:nvGrpSpPr>
          <p:cNvPr id="157" name="dbpod2-2">
            <a:extLst>
              <a:ext uri="{FF2B5EF4-FFF2-40B4-BE49-F238E27FC236}">
                <a16:creationId xmlns:a16="http://schemas.microsoft.com/office/drawing/2014/main" id="{763C34B4-191A-4587-ADA1-A50AF97BC6ED}"/>
              </a:ext>
            </a:extLst>
          </p:cNvPr>
          <p:cNvGrpSpPr/>
          <p:nvPr/>
        </p:nvGrpSpPr>
        <p:grpSpPr>
          <a:xfrm>
            <a:off x="6743636" y="5460302"/>
            <a:ext cx="1962019" cy="1117555"/>
            <a:chOff x="2608612" y="5176267"/>
            <a:chExt cx="1962019" cy="1117555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4575E77C-D911-4E17-AB00-464D6016B88A}"/>
                </a:ext>
              </a:extLst>
            </p:cNvPr>
            <p:cNvGrpSpPr/>
            <p:nvPr/>
          </p:nvGrpSpPr>
          <p:grpSpPr>
            <a:xfrm>
              <a:off x="2608612" y="5176267"/>
              <a:ext cx="1962019" cy="779914"/>
              <a:chOff x="2608612" y="5176267"/>
              <a:chExt cx="1962019" cy="779914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71DFABEC-9926-4887-B9E4-8EE566EF8EFE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1962019" cy="7799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41F2EEBF-C284-4CA7-81D6-AF39FD080E54}"/>
                  </a:ext>
                </a:extLst>
              </p:cNvPr>
              <p:cNvSpPr/>
              <p:nvPr/>
            </p:nvSpPr>
            <p:spPr>
              <a:xfrm>
                <a:off x="2608612" y="5176267"/>
                <a:ext cx="685800" cy="2286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Pod</a:t>
                </a: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73FEB9E2-41C4-4C1B-BFE7-7691CD43E253}"/>
                  </a:ext>
                </a:extLst>
              </p:cNvPr>
              <p:cNvSpPr/>
              <p:nvPr/>
            </p:nvSpPr>
            <p:spPr>
              <a:xfrm>
                <a:off x="3533204" y="5478919"/>
                <a:ext cx="9188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db:</a:t>
                </a:r>
                <a:r>
                  <a:rPr lang="en-US" sz="1600" dirty="0"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v1.2</a:t>
                </a:r>
              </a:p>
            </p:txBody>
          </p:sp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96EDC220-18E7-4CB8-9520-CC116A359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13" y="5423838"/>
                <a:ext cx="937908" cy="448715"/>
              </a:xfrm>
              <a:prstGeom prst="rect">
                <a:avLst/>
              </a:prstGeom>
            </p:spPr>
          </p:pic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3B55299-C4B1-4FAE-9DD4-783F9727DE50}"/>
                </a:ext>
              </a:extLst>
            </p:cNvPr>
            <p:cNvSpPr txBox="1"/>
            <p:nvPr/>
          </p:nvSpPr>
          <p:spPr>
            <a:xfrm>
              <a:off x="3018269" y="5955268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10.0.0.32</a:t>
              </a:r>
            </a:p>
          </p:txBody>
        </p:sp>
      </p:grpSp>
      <p:sp>
        <p:nvSpPr>
          <p:cNvPr id="164" name="설명1">
            <a:extLst>
              <a:ext uri="{FF2B5EF4-FFF2-40B4-BE49-F238E27FC236}">
                <a16:creationId xmlns:a16="http://schemas.microsoft.com/office/drawing/2014/main" id="{E9CE3476-8263-472C-98C0-CEBBB5380391}"/>
              </a:ext>
            </a:extLst>
          </p:cNvPr>
          <p:cNvSpPr/>
          <p:nvPr/>
        </p:nvSpPr>
        <p:spPr>
          <a:xfrm>
            <a:off x="1392488" y="3099403"/>
            <a:ext cx="9199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웹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프런트엔드를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호스팅하는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백엔드를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호스팅하는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가 있는 환경을 가정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65" name="설명2">
            <a:extLst>
              <a:ext uri="{FF2B5EF4-FFF2-40B4-BE49-F238E27FC236}">
                <a16:creationId xmlns:a16="http://schemas.microsoft.com/office/drawing/2014/main" id="{464AA934-E1CD-45AB-851D-A875252D0027}"/>
              </a:ext>
            </a:extLst>
          </p:cNvPr>
          <p:cNvSpPr/>
          <p:nvPr/>
        </p:nvSpPr>
        <p:spPr>
          <a:xfrm>
            <a:off x="442380" y="2715161"/>
            <a:ext cx="38250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Service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개체를 생성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개체이며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deployment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처럼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YAML manifest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파일로 정의하여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전달하면 만들어짐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6" name="설명3">
            <a:extLst>
              <a:ext uri="{FF2B5EF4-FFF2-40B4-BE49-F238E27FC236}">
                <a16:creationId xmlns:a16="http://schemas.microsoft.com/office/drawing/2014/main" id="{81231E97-C726-4FE8-B21C-D9BD82171ABC}"/>
              </a:ext>
            </a:extLst>
          </p:cNvPr>
          <p:cNvSpPr/>
          <p:nvPr/>
        </p:nvSpPr>
        <p:spPr>
          <a:xfrm>
            <a:off x="442380" y="2715161"/>
            <a:ext cx="3936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앞에 위치하여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프런트엔드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대해 안정적인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DNS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이름을 제공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67" name="설명4">
            <a:extLst>
              <a:ext uri="{FF2B5EF4-FFF2-40B4-BE49-F238E27FC236}">
                <a16:creationId xmlns:a16="http://schemas.microsoft.com/office/drawing/2014/main" id="{1AC43F3A-E3A3-42E9-BAC7-D44EEF68EF45}"/>
              </a:ext>
            </a:extLst>
          </p:cNvPr>
          <p:cNvSpPr/>
          <p:nvPr/>
        </p:nvSpPr>
        <p:spPr>
          <a:xfrm>
            <a:off x="442380" y="2715161"/>
            <a:ext cx="3936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단일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DNS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이름으로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대한 요청을 부하 분산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8" name="설명5">
            <a:extLst>
              <a:ext uri="{FF2B5EF4-FFF2-40B4-BE49-F238E27FC236}">
                <a16:creationId xmlns:a16="http://schemas.microsoft.com/office/drawing/2014/main" id="{08C3706C-87E1-4F31-8F2D-22F50318BB2C}"/>
              </a:ext>
            </a:extLst>
          </p:cNvPr>
          <p:cNvSpPr/>
          <p:nvPr/>
        </p:nvSpPr>
        <p:spPr>
          <a:xfrm>
            <a:off x="442380" y="2715161"/>
            <a:ext cx="39363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4. pod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중 하나가 중지되고 다른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교체되면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세부 정보를 업데이트하지만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DNS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이름은 유지하고 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부하 분산을 제공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9" name="설명6">
            <a:extLst>
              <a:ext uri="{FF2B5EF4-FFF2-40B4-BE49-F238E27FC236}">
                <a16:creationId xmlns:a16="http://schemas.microsoft.com/office/drawing/2014/main" id="{69A346C4-1B2D-42F8-BB89-2346A41C48FB}"/>
              </a:ext>
            </a:extLst>
          </p:cNvPr>
          <p:cNvSpPr/>
          <p:nvPr/>
        </p:nvSpPr>
        <p:spPr>
          <a:xfrm>
            <a:off x="442380" y="2715161"/>
            <a:ext cx="3936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5. 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확장 및 축소에서도 동일하게 작동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추가되면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IP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추가하고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대의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부하 분산을 제공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0" name="설명7">
            <a:extLst>
              <a:ext uri="{FF2B5EF4-FFF2-40B4-BE49-F238E27FC236}">
                <a16:creationId xmlns:a16="http://schemas.microsoft.com/office/drawing/2014/main" id="{F2352E6C-2BC5-4550-B882-D1805F5B9E14}"/>
              </a:ext>
            </a:extLst>
          </p:cNvPr>
          <p:cNvSpPr/>
          <p:nvPr/>
        </p:nvSpPr>
        <p:spPr>
          <a:xfrm>
            <a:off x="442380" y="2715161"/>
            <a:ext cx="3936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6. 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롤링 업데이트의 경우도 동일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 제거하고 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정보를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추가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1" name="설명8">
            <a:extLst>
              <a:ext uri="{FF2B5EF4-FFF2-40B4-BE49-F238E27FC236}">
                <a16:creationId xmlns:a16="http://schemas.microsoft.com/office/drawing/2014/main" id="{52CDC8E6-8400-42F6-B4B9-A81A279AAF91}"/>
              </a:ext>
            </a:extLst>
          </p:cNvPr>
          <p:cNvSpPr/>
          <p:nvPr/>
        </p:nvSpPr>
        <p:spPr>
          <a:xfrm>
            <a:off x="7729407" y="2760657"/>
            <a:ext cx="3936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Service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는 여러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에 대한 고수준의 안정적인 추상화 지점을 제공하고 부하 분산을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49" grpId="1" animBg="1"/>
      <p:bldP spid="148" grpId="0" animBg="1"/>
      <p:bldP spid="148" grpId="1" animBg="1"/>
      <p:bldP spid="30" grpId="0" animBg="1"/>
      <p:bldP spid="30" grpId="1" animBg="1"/>
      <p:bldP spid="164" grpId="0"/>
      <p:bldP spid="165" grpId="0"/>
      <p:bldP spid="165" grpId="1"/>
      <p:bldP spid="166" grpId="0"/>
      <p:bldP spid="166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B89D588-FEF1-4142-B08C-9FB06416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0400" y="304800"/>
            <a:ext cx="6279882" cy="6019800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id="{0DF49494-8958-4251-BA08-184B067217C7}"/>
              </a:ext>
            </a:extLst>
          </p:cNvPr>
          <p:cNvSpPr txBox="1">
            <a:spLocks/>
          </p:cNvSpPr>
          <p:nvPr/>
        </p:nvSpPr>
        <p:spPr>
          <a:xfrm>
            <a:off x="4800600" y="2846623"/>
            <a:ext cx="3505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6000" kern="0" spc="-13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레이블</a:t>
            </a:r>
            <a:r>
              <a:rPr lang="en-US" sz="6000" kern="0" spc="-13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Labels</a:t>
            </a:r>
            <a:endParaRPr lang="en-US" sz="6000" kern="0" baseline="30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ervice">
            <a:extLst>
              <a:ext uri="{FF2B5EF4-FFF2-40B4-BE49-F238E27FC236}">
                <a16:creationId xmlns:a16="http://schemas.microsoft.com/office/drawing/2014/main" id="{3CD5034B-9D95-4FD8-8CC0-548201F8F685}"/>
              </a:ext>
            </a:extLst>
          </p:cNvPr>
          <p:cNvGrpSpPr/>
          <p:nvPr/>
        </p:nvGrpSpPr>
        <p:grpSpPr>
          <a:xfrm>
            <a:off x="4267200" y="745827"/>
            <a:ext cx="2590800" cy="1109246"/>
            <a:chOff x="4800600" y="2167354"/>
            <a:chExt cx="2590800" cy="110924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3B91F5-3516-4172-A883-75D2088E177D}"/>
                </a:ext>
              </a:extLst>
            </p:cNvPr>
            <p:cNvSpPr/>
            <p:nvPr/>
          </p:nvSpPr>
          <p:spPr>
            <a:xfrm>
              <a:off x="4800600" y="2167354"/>
              <a:ext cx="2590800" cy="11092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F7EEB7E-241E-4EDB-A2CD-D4AC53DE67C3}"/>
                </a:ext>
              </a:extLst>
            </p:cNvPr>
            <p:cNvSpPr/>
            <p:nvPr/>
          </p:nvSpPr>
          <p:spPr>
            <a:xfrm>
              <a:off x="4800600" y="2167354"/>
              <a:ext cx="1143000" cy="3472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Service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A7D048-DE2D-4E58-9BA0-1C4897366043}"/>
                </a:ext>
              </a:extLst>
            </p:cNvPr>
            <p:cNvSpPr/>
            <p:nvPr/>
          </p:nvSpPr>
          <p:spPr>
            <a:xfrm>
              <a:off x="4876801" y="2554069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IP: 10.0.0.60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DNS: 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db.myservice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3" name="서비스-태그1">
            <a:extLst>
              <a:ext uri="{FF2B5EF4-FFF2-40B4-BE49-F238E27FC236}">
                <a16:creationId xmlns:a16="http://schemas.microsoft.com/office/drawing/2014/main" id="{23D02BDC-CDAA-42EB-B7C6-441B655B0F05}"/>
              </a:ext>
            </a:extLst>
          </p:cNvPr>
          <p:cNvGrpSpPr/>
          <p:nvPr/>
        </p:nvGrpSpPr>
        <p:grpSpPr>
          <a:xfrm rot="20480724">
            <a:off x="6619000" y="390992"/>
            <a:ext cx="1116019" cy="592482"/>
            <a:chOff x="5537990" y="2404513"/>
            <a:chExt cx="1116019" cy="592482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A0C8B66-603D-48BC-95E2-7F063E2A7504}"/>
                </a:ext>
              </a:extLst>
            </p:cNvPr>
            <p:cNvSpPr/>
            <p:nvPr/>
          </p:nvSpPr>
          <p:spPr>
            <a:xfrm>
              <a:off x="5537990" y="2404513"/>
              <a:ext cx="1116019" cy="592482"/>
            </a:xfrm>
            <a:custGeom>
              <a:avLst/>
              <a:gdLst>
                <a:gd name="connsiteX0" fmla="*/ 829177 w 4761811"/>
                <a:gd name="connsiteY0" fmla="*/ 1058465 h 2895601"/>
                <a:gd name="connsiteX1" fmla="*/ 448177 w 4761811"/>
                <a:gd name="connsiteY1" fmla="*/ 1439465 h 2895601"/>
                <a:gd name="connsiteX2" fmla="*/ 829177 w 4761811"/>
                <a:gd name="connsiteY2" fmla="*/ 1820465 h 2895601"/>
                <a:gd name="connsiteX3" fmla="*/ 1210177 w 4761811"/>
                <a:gd name="connsiteY3" fmla="*/ 1439465 h 2895601"/>
                <a:gd name="connsiteX4" fmla="*/ 829177 w 4761811"/>
                <a:gd name="connsiteY4" fmla="*/ 1058465 h 2895601"/>
                <a:gd name="connsiteX5" fmla="*/ 1469069 w 4761811"/>
                <a:gd name="connsiteY5" fmla="*/ 0 h 2895601"/>
                <a:gd name="connsiteX6" fmla="*/ 4320753 w 4761811"/>
                <a:gd name="connsiteY6" fmla="*/ 0 h 2895601"/>
                <a:gd name="connsiteX7" fmla="*/ 4761811 w 4761811"/>
                <a:gd name="connsiteY7" fmla="*/ 441058 h 2895601"/>
                <a:gd name="connsiteX8" fmla="*/ 4761811 w 4761811"/>
                <a:gd name="connsiteY8" fmla="*/ 2454543 h 2895601"/>
                <a:gd name="connsiteX9" fmla="*/ 4320754 w 4761811"/>
                <a:gd name="connsiteY9" fmla="*/ 2895601 h 2895601"/>
                <a:gd name="connsiteX10" fmla="*/ 1469068 w 4761811"/>
                <a:gd name="connsiteY10" fmla="*/ 2895601 h 2895601"/>
                <a:gd name="connsiteX11" fmla="*/ 1157194 w 4761811"/>
                <a:gd name="connsiteY11" fmla="*/ 2766417 h 2895601"/>
                <a:gd name="connsiteX12" fmla="*/ 1122609 w 4761811"/>
                <a:gd name="connsiteY12" fmla="*/ 2724499 h 2895601"/>
                <a:gd name="connsiteX13" fmla="*/ 108958 w 4761811"/>
                <a:gd name="connsiteY13" fmla="*/ 1710850 h 2895601"/>
                <a:gd name="connsiteX14" fmla="*/ 108958 w 4761811"/>
                <a:gd name="connsiteY14" fmla="*/ 1184753 h 2895601"/>
                <a:gd name="connsiteX15" fmla="*/ 1122599 w 4761811"/>
                <a:gd name="connsiteY15" fmla="*/ 171112 h 2895601"/>
                <a:gd name="connsiteX16" fmla="*/ 1157194 w 4761811"/>
                <a:gd name="connsiteY16" fmla="*/ 129183 h 2895601"/>
                <a:gd name="connsiteX17" fmla="*/ 1469069 w 4761811"/>
                <a:gd name="connsiteY17" fmla="*/ 0 h 289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1811" h="2895601">
                  <a:moveTo>
                    <a:pt x="829177" y="1058465"/>
                  </a:moveTo>
                  <a:cubicBezTo>
                    <a:pt x="618757" y="1058465"/>
                    <a:pt x="448177" y="1229045"/>
                    <a:pt x="448177" y="1439465"/>
                  </a:cubicBezTo>
                  <a:cubicBezTo>
                    <a:pt x="448177" y="1649885"/>
                    <a:pt x="618757" y="1820465"/>
                    <a:pt x="829177" y="1820465"/>
                  </a:cubicBezTo>
                  <a:cubicBezTo>
                    <a:pt x="1039597" y="1820465"/>
                    <a:pt x="1210177" y="1649885"/>
                    <a:pt x="1210177" y="1439465"/>
                  </a:cubicBezTo>
                  <a:cubicBezTo>
                    <a:pt x="1210177" y="1229045"/>
                    <a:pt x="1039597" y="1058465"/>
                    <a:pt x="829177" y="1058465"/>
                  </a:cubicBezTo>
                  <a:close/>
                  <a:moveTo>
                    <a:pt x="1469069" y="0"/>
                  </a:moveTo>
                  <a:lnTo>
                    <a:pt x="4320753" y="0"/>
                  </a:lnTo>
                  <a:cubicBezTo>
                    <a:pt x="4564343" y="0"/>
                    <a:pt x="4761811" y="197468"/>
                    <a:pt x="4761811" y="441058"/>
                  </a:cubicBezTo>
                  <a:lnTo>
                    <a:pt x="4761811" y="2454543"/>
                  </a:lnTo>
                  <a:cubicBezTo>
                    <a:pt x="4761811" y="2698133"/>
                    <a:pt x="4564343" y="2895601"/>
                    <a:pt x="4320754" y="2895601"/>
                  </a:cubicBezTo>
                  <a:lnTo>
                    <a:pt x="1469068" y="2895601"/>
                  </a:lnTo>
                  <a:cubicBezTo>
                    <a:pt x="1347273" y="2895601"/>
                    <a:pt x="1237009" y="2846234"/>
                    <a:pt x="1157194" y="2766417"/>
                  </a:cubicBezTo>
                  <a:lnTo>
                    <a:pt x="1122609" y="2724499"/>
                  </a:lnTo>
                  <a:lnTo>
                    <a:pt x="108958" y="1710850"/>
                  </a:lnTo>
                  <a:cubicBezTo>
                    <a:pt x="-36320" y="1565572"/>
                    <a:pt x="-36320" y="1330031"/>
                    <a:pt x="108958" y="1184753"/>
                  </a:cubicBezTo>
                  <a:lnTo>
                    <a:pt x="1122599" y="171112"/>
                  </a:lnTo>
                  <a:lnTo>
                    <a:pt x="1157194" y="129183"/>
                  </a:lnTo>
                  <a:cubicBezTo>
                    <a:pt x="1237009" y="49368"/>
                    <a:pt x="1347274" y="0"/>
                    <a:pt x="146906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BD2F22-BD8C-434A-82E4-B920001BC278}"/>
                </a:ext>
              </a:extLst>
            </p:cNvPr>
            <p:cNvSpPr txBox="1"/>
            <p:nvPr/>
          </p:nvSpPr>
          <p:spPr>
            <a:xfrm>
              <a:off x="5943600" y="2516088"/>
              <a:ext cx="693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Prod</a:t>
              </a:r>
            </a:p>
          </p:txBody>
        </p:sp>
      </p:grpSp>
      <p:grpSp>
        <p:nvGrpSpPr>
          <p:cNvPr id="44" name="서비스-태그2">
            <a:extLst>
              <a:ext uri="{FF2B5EF4-FFF2-40B4-BE49-F238E27FC236}">
                <a16:creationId xmlns:a16="http://schemas.microsoft.com/office/drawing/2014/main" id="{159E48FE-081F-4128-BB26-AB73FCCF7461}"/>
              </a:ext>
            </a:extLst>
          </p:cNvPr>
          <p:cNvGrpSpPr/>
          <p:nvPr/>
        </p:nvGrpSpPr>
        <p:grpSpPr>
          <a:xfrm>
            <a:off x="6646220" y="951576"/>
            <a:ext cx="1116019" cy="592482"/>
            <a:chOff x="5537990" y="2404513"/>
            <a:chExt cx="1116019" cy="592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D87A574-F485-4A6C-AA55-74077F58FCC1}"/>
                </a:ext>
              </a:extLst>
            </p:cNvPr>
            <p:cNvSpPr/>
            <p:nvPr/>
          </p:nvSpPr>
          <p:spPr>
            <a:xfrm>
              <a:off x="5537990" y="2404513"/>
              <a:ext cx="1116019" cy="592482"/>
            </a:xfrm>
            <a:custGeom>
              <a:avLst/>
              <a:gdLst>
                <a:gd name="connsiteX0" fmla="*/ 829177 w 4761811"/>
                <a:gd name="connsiteY0" fmla="*/ 1058465 h 2895601"/>
                <a:gd name="connsiteX1" fmla="*/ 448177 w 4761811"/>
                <a:gd name="connsiteY1" fmla="*/ 1439465 h 2895601"/>
                <a:gd name="connsiteX2" fmla="*/ 829177 w 4761811"/>
                <a:gd name="connsiteY2" fmla="*/ 1820465 h 2895601"/>
                <a:gd name="connsiteX3" fmla="*/ 1210177 w 4761811"/>
                <a:gd name="connsiteY3" fmla="*/ 1439465 h 2895601"/>
                <a:gd name="connsiteX4" fmla="*/ 829177 w 4761811"/>
                <a:gd name="connsiteY4" fmla="*/ 1058465 h 2895601"/>
                <a:gd name="connsiteX5" fmla="*/ 1469069 w 4761811"/>
                <a:gd name="connsiteY5" fmla="*/ 0 h 2895601"/>
                <a:gd name="connsiteX6" fmla="*/ 4320753 w 4761811"/>
                <a:gd name="connsiteY6" fmla="*/ 0 h 2895601"/>
                <a:gd name="connsiteX7" fmla="*/ 4761811 w 4761811"/>
                <a:gd name="connsiteY7" fmla="*/ 441058 h 2895601"/>
                <a:gd name="connsiteX8" fmla="*/ 4761811 w 4761811"/>
                <a:gd name="connsiteY8" fmla="*/ 2454543 h 2895601"/>
                <a:gd name="connsiteX9" fmla="*/ 4320754 w 4761811"/>
                <a:gd name="connsiteY9" fmla="*/ 2895601 h 2895601"/>
                <a:gd name="connsiteX10" fmla="*/ 1469068 w 4761811"/>
                <a:gd name="connsiteY10" fmla="*/ 2895601 h 2895601"/>
                <a:gd name="connsiteX11" fmla="*/ 1157194 w 4761811"/>
                <a:gd name="connsiteY11" fmla="*/ 2766417 h 2895601"/>
                <a:gd name="connsiteX12" fmla="*/ 1122609 w 4761811"/>
                <a:gd name="connsiteY12" fmla="*/ 2724499 h 2895601"/>
                <a:gd name="connsiteX13" fmla="*/ 108958 w 4761811"/>
                <a:gd name="connsiteY13" fmla="*/ 1710850 h 2895601"/>
                <a:gd name="connsiteX14" fmla="*/ 108958 w 4761811"/>
                <a:gd name="connsiteY14" fmla="*/ 1184753 h 2895601"/>
                <a:gd name="connsiteX15" fmla="*/ 1122599 w 4761811"/>
                <a:gd name="connsiteY15" fmla="*/ 171112 h 2895601"/>
                <a:gd name="connsiteX16" fmla="*/ 1157194 w 4761811"/>
                <a:gd name="connsiteY16" fmla="*/ 129183 h 2895601"/>
                <a:gd name="connsiteX17" fmla="*/ 1469069 w 4761811"/>
                <a:gd name="connsiteY17" fmla="*/ 0 h 289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1811" h="2895601">
                  <a:moveTo>
                    <a:pt x="829177" y="1058465"/>
                  </a:moveTo>
                  <a:cubicBezTo>
                    <a:pt x="618757" y="1058465"/>
                    <a:pt x="448177" y="1229045"/>
                    <a:pt x="448177" y="1439465"/>
                  </a:cubicBezTo>
                  <a:cubicBezTo>
                    <a:pt x="448177" y="1649885"/>
                    <a:pt x="618757" y="1820465"/>
                    <a:pt x="829177" y="1820465"/>
                  </a:cubicBezTo>
                  <a:cubicBezTo>
                    <a:pt x="1039597" y="1820465"/>
                    <a:pt x="1210177" y="1649885"/>
                    <a:pt x="1210177" y="1439465"/>
                  </a:cubicBezTo>
                  <a:cubicBezTo>
                    <a:pt x="1210177" y="1229045"/>
                    <a:pt x="1039597" y="1058465"/>
                    <a:pt x="829177" y="1058465"/>
                  </a:cubicBezTo>
                  <a:close/>
                  <a:moveTo>
                    <a:pt x="1469069" y="0"/>
                  </a:moveTo>
                  <a:lnTo>
                    <a:pt x="4320753" y="0"/>
                  </a:lnTo>
                  <a:cubicBezTo>
                    <a:pt x="4564343" y="0"/>
                    <a:pt x="4761811" y="197468"/>
                    <a:pt x="4761811" y="441058"/>
                  </a:cubicBezTo>
                  <a:lnTo>
                    <a:pt x="4761811" y="2454543"/>
                  </a:lnTo>
                  <a:cubicBezTo>
                    <a:pt x="4761811" y="2698133"/>
                    <a:pt x="4564343" y="2895601"/>
                    <a:pt x="4320754" y="2895601"/>
                  </a:cubicBezTo>
                  <a:lnTo>
                    <a:pt x="1469068" y="2895601"/>
                  </a:lnTo>
                  <a:cubicBezTo>
                    <a:pt x="1347273" y="2895601"/>
                    <a:pt x="1237009" y="2846234"/>
                    <a:pt x="1157194" y="2766417"/>
                  </a:cubicBezTo>
                  <a:lnTo>
                    <a:pt x="1122609" y="2724499"/>
                  </a:lnTo>
                  <a:lnTo>
                    <a:pt x="108958" y="1710850"/>
                  </a:lnTo>
                  <a:cubicBezTo>
                    <a:pt x="-36320" y="1565572"/>
                    <a:pt x="-36320" y="1330031"/>
                    <a:pt x="108958" y="1184753"/>
                  </a:cubicBezTo>
                  <a:lnTo>
                    <a:pt x="1122599" y="171112"/>
                  </a:lnTo>
                  <a:lnTo>
                    <a:pt x="1157194" y="129183"/>
                  </a:lnTo>
                  <a:cubicBezTo>
                    <a:pt x="1237009" y="49368"/>
                    <a:pt x="1347274" y="0"/>
                    <a:pt x="146906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460A93-063B-47F1-957E-7256F9E8A393}"/>
                </a:ext>
              </a:extLst>
            </p:cNvPr>
            <p:cNvSpPr txBox="1"/>
            <p:nvPr/>
          </p:nvSpPr>
          <p:spPr>
            <a:xfrm>
              <a:off x="5943601" y="251608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BE</a:t>
              </a:r>
            </a:p>
          </p:txBody>
        </p:sp>
      </p:grpSp>
      <p:grpSp>
        <p:nvGrpSpPr>
          <p:cNvPr id="47" name="태그-서비스1.3">
            <a:extLst>
              <a:ext uri="{FF2B5EF4-FFF2-40B4-BE49-F238E27FC236}">
                <a16:creationId xmlns:a16="http://schemas.microsoft.com/office/drawing/2014/main" id="{8F8E3605-ED28-44AB-B1AD-0D6880985DBE}"/>
              </a:ext>
            </a:extLst>
          </p:cNvPr>
          <p:cNvGrpSpPr/>
          <p:nvPr/>
        </p:nvGrpSpPr>
        <p:grpSpPr>
          <a:xfrm rot="580824">
            <a:off x="6665330" y="1468355"/>
            <a:ext cx="1116019" cy="592482"/>
            <a:chOff x="5537990" y="2404513"/>
            <a:chExt cx="1116019" cy="592482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4F3D1C0-4042-4B1D-869A-B959F9BCAB3D}"/>
                </a:ext>
              </a:extLst>
            </p:cNvPr>
            <p:cNvSpPr/>
            <p:nvPr/>
          </p:nvSpPr>
          <p:spPr>
            <a:xfrm>
              <a:off x="5537990" y="2404513"/>
              <a:ext cx="1116019" cy="592482"/>
            </a:xfrm>
            <a:custGeom>
              <a:avLst/>
              <a:gdLst>
                <a:gd name="connsiteX0" fmla="*/ 829177 w 4761811"/>
                <a:gd name="connsiteY0" fmla="*/ 1058465 h 2895601"/>
                <a:gd name="connsiteX1" fmla="*/ 448177 w 4761811"/>
                <a:gd name="connsiteY1" fmla="*/ 1439465 h 2895601"/>
                <a:gd name="connsiteX2" fmla="*/ 829177 w 4761811"/>
                <a:gd name="connsiteY2" fmla="*/ 1820465 h 2895601"/>
                <a:gd name="connsiteX3" fmla="*/ 1210177 w 4761811"/>
                <a:gd name="connsiteY3" fmla="*/ 1439465 h 2895601"/>
                <a:gd name="connsiteX4" fmla="*/ 829177 w 4761811"/>
                <a:gd name="connsiteY4" fmla="*/ 1058465 h 2895601"/>
                <a:gd name="connsiteX5" fmla="*/ 1469069 w 4761811"/>
                <a:gd name="connsiteY5" fmla="*/ 0 h 2895601"/>
                <a:gd name="connsiteX6" fmla="*/ 4320753 w 4761811"/>
                <a:gd name="connsiteY6" fmla="*/ 0 h 2895601"/>
                <a:gd name="connsiteX7" fmla="*/ 4761811 w 4761811"/>
                <a:gd name="connsiteY7" fmla="*/ 441058 h 2895601"/>
                <a:gd name="connsiteX8" fmla="*/ 4761811 w 4761811"/>
                <a:gd name="connsiteY8" fmla="*/ 2454543 h 2895601"/>
                <a:gd name="connsiteX9" fmla="*/ 4320754 w 4761811"/>
                <a:gd name="connsiteY9" fmla="*/ 2895601 h 2895601"/>
                <a:gd name="connsiteX10" fmla="*/ 1469068 w 4761811"/>
                <a:gd name="connsiteY10" fmla="*/ 2895601 h 2895601"/>
                <a:gd name="connsiteX11" fmla="*/ 1157194 w 4761811"/>
                <a:gd name="connsiteY11" fmla="*/ 2766417 h 2895601"/>
                <a:gd name="connsiteX12" fmla="*/ 1122609 w 4761811"/>
                <a:gd name="connsiteY12" fmla="*/ 2724499 h 2895601"/>
                <a:gd name="connsiteX13" fmla="*/ 108958 w 4761811"/>
                <a:gd name="connsiteY13" fmla="*/ 1710850 h 2895601"/>
                <a:gd name="connsiteX14" fmla="*/ 108958 w 4761811"/>
                <a:gd name="connsiteY14" fmla="*/ 1184753 h 2895601"/>
                <a:gd name="connsiteX15" fmla="*/ 1122599 w 4761811"/>
                <a:gd name="connsiteY15" fmla="*/ 171112 h 2895601"/>
                <a:gd name="connsiteX16" fmla="*/ 1157194 w 4761811"/>
                <a:gd name="connsiteY16" fmla="*/ 129183 h 2895601"/>
                <a:gd name="connsiteX17" fmla="*/ 1469069 w 4761811"/>
                <a:gd name="connsiteY17" fmla="*/ 0 h 289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1811" h="2895601">
                  <a:moveTo>
                    <a:pt x="829177" y="1058465"/>
                  </a:moveTo>
                  <a:cubicBezTo>
                    <a:pt x="618757" y="1058465"/>
                    <a:pt x="448177" y="1229045"/>
                    <a:pt x="448177" y="1439465"/>
                  </a:cubicBezTo>
                  <a:cubicBezTo>
                    <a:pt x="448177" y="1649885"/>
                    <a:pt x="618757" y="1820465"/>
                    <a:pt x="829177" y="1820465"/>
                  </a:cubicBezTo>
                  <a:cubicBezTo>
                    <a:pt x="1039597" y="1820465"/>
                    <a:pt x="1210177" y="1649885"/>
                    <a:pt x="1210177" y="1439465"/>
                  </a:cubicBezTo>
                  <a:cubicBezTo>
                    <a:pt x="1210177" y="1229045"/>
                    <a:pt x="1039597" y="1058465"/>
                    <a:pt x="829177" y="1058465"/>
                  </a:cubicBezTo>
                  <a:close/>
                  <a:moveTo>
                    <a:pt x="1469069" y="0"/>
                  </a:moveTo>
                  <a:lnTo>
                    <a:pt x="4320753" y="0"/>
                  </a:lnTo>
                  <a:cubicBezTo>
                    <a:pt x="4564343" y="0"/>
                    <a:pt x="4761811" y="197468"/>
                    <a:pt x="4761811" y="441058"/>
                  </a:cubicBezTo>
                  <a:lnTo>
                    <a:pt x="4761811" y="2454543"/>
                  </a:lnTo>
                  <a:cubicBezTo>
                    <a:pt x="4761811" y="2698133"/>
                    <a:pt x="4564343" y="2895601"/>
                    <a:pt x="4320754" y="2895601"/>
                  </a:cubicBezTo>
                  <a:lnTo>
                    <a:pt x="1469068" y="2895601"/>
                  </a:lnTo>
                  <a:cubicBezTo>
                    <a:pt x="1347273" y="2895601"/>
                    <a:pt x="1237009" y="2846234"/>
                    <a:pt x="1157194" y="2766417"/>
                  </a:cubicBezTo>
                  <a:lnTo>
                    <a:pt x="1122609" y="2724499"/>
                  </a:lnTo>
                  <a:lnTo>
                    <a:pt x="108958" y="1710850"/>
                  </a:lnTo>
                  <a:cubicBezTo>
                    <a:pt x="-36320" y="1565572"/>
                    <a:pt x="-36320" y="1330031"/>
                    <a:pt x="108958" y="1184753"/>
                  </a:cubicBezTo>
                  <a:lnTo>
                    <a:pt x="1122599" y="171112"/>
                  </a:lnTo>
                  <a:lnTo>
                    <a:pt x="1157194" y="129183"/>
                  </a:lnTo>
                  <a:cubicBezTo>
                    <a:pt x="1237009" y="49368"/>
                    <a:pt x="1347274" y="0"/>
                    <a:pt x="146906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F869C2-09F0-43B6-B585-FCE85A8A94C3}"/>
                </a:ext>
              </a:extLst>
            </p:cNvPr>
            <p:cNvSpPr txBox="1"/>
            <p:nvPr/>
          </p:nvSpPr>
          <p:spPr>
            <a:xfrm>
              <a:off x="5943601" y="251608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1.3</a:t>
              </a:r>
            </a:p>
          </p:txBody>
        </p:sp>
      </p:grpSp>
      <p:grpSp>
        <p:nvGrpSpPr>
          <p:cNvPr id="57" name="AUTH">
            <a:extLst>
              <a:ext uri="{FF2B5EF4-FFF2-40B4-BE49-F238E27FC236}">
                <a16:creationId xmlns:a16="http://schemas.microsoft.com/office/drawing/2014/main" id="{E912041B-6FE4-411F-BAB9-7C6666B280F9}"/>
              </a:ext>
            </a:extLst>
          </p:cNvPr>
          <p:cNvGrpSpPr/>
          <p:nvPr/>
        </p:nvGrpSpPr>
        <p:grpSpPr>
          <a:xfrm>
            <a:off x="9138060" y="1676400"/>
            <a:ext cx="1646981" cy="1148333"/>
            <a:chOff x="9138060" y="1676400"/>
            <a:chExt cx="1646981" cy="1148333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11ED2D-E258-4329-9827-1FE4E01BC15B}"/>
                </a:ext>
              </a:extLst>
            </p:cNvPr>
            <p:cNvSpPr/>
            <p:nvPr/>
          </p:nvSpPr>
          <p:spPr>
            <a:xfrm>
              <a:off x="9138061" y="1676400"/>
              <a:ext cx="164698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EAA014D-6866-4316-AFBA-378577110B32}"/>
                </a:ext>
              </a:extLst>
            </p:cNvPr>
            <p:cNvSpPr/>
            <p:nvPr/>
          </p:nvSpPr>
          <p:spPr>
            <a:xfrm>
              <a:off x="9138060" y="1676400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E4049A-B2D1-4682-BDE5-DC59AAA45881}"/>
                </a:ext>
              </a:extLst>
            </p:cNvPr>
            <p:cNvSpPr/>
            <p:nvPr/>
          </p:nvSpPr>
          <p:spPr>
            <a:xfrm>
              <a:off x="10062652" y="1979052"/>
              <a:ext cx="6238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auth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CE6889-1A88-49F6-BF92-23CF30A0565D}"/>
                </a:ext>
              </a:extLst>
            </p:cNvPr>
            <p:cNvSpPr txBox="1"/>
            <p:nvPr/>
          </p:nvSpPr>
          <p:spPr>
            <a:xfrm>
              <a:off x="9296400" y="2455401"/>
              <a:ext cx="137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10.0.0.112</a:t>
              </a:r>
            </a:p>
          </p:txBody>
        </p:sp>
        <p:pic>
          <p:nvPicPr>
            <p:cNvPr id="22" name="컨테이너">
              <a:extLst>
                <a:ext uri="{FF2B5EF4-FFF2-40B4-BE49-F238E27FC236}">
                  <a16:creationId xmlns:a16="http://schemas.microsoft.com/office/drawing/2014/main" id="{35491E2F-2299-4FE1-89C3-776564AE8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180482" y="1930682"/>
              <a:ext cx="937908" cy="455822"/>
            </a:xfrm>
            <a:prstGeom prst="rect">
              <a:avLst/>
            </a:prstGeom>
          </p:spPr>
        </p:pic>
      </p:grpSp>
      <p:grpSp>
        <p:nvGrpSpPr>
          <p:cNvPr id="131" name="DB1">
            <a:extLst>
              <a:ext uri="{FF2B5EF4-FFF2-40B4-BE49-F238E27FC236}">
                <a16:creationId xmlns:a16="http://schemas.microsoft.com/office/drawing/2014/main" id="{4F0C6A23-8B09-41A5-8EA7-80F945305290}"/>
              </a:ext>
            </a:extLst>
          </p:cNvPr>
          <p:cNvGrpSpPr/>
          <p:nvPr/>
        </p:nvGrpSpPr>
        <p:grpSpPr>
          <a:xfrm>
            <a:off x="3232534" y="4898688"/>
            <a:ext cx="1646981" cy="779914"/>
            <a:chOff x="3232534" y="3966899"/>
            <a:chExt cx="1646981" cy="77991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920605-E002-439A-8C31-22AE4850A400}"/>
                </a:ext>
              </a:extLst>
            </p:cNvPr>
            <p:cNvSpPr/>
            <p:nvPr/>
          </p:nvSpPr>
          <p:spPr>
            <a:xfrm>
              <a:off x="3232535" y="3966899"/>
              <a:ext cx="164698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BF89A5E-5BA3-4F64-9FA2-1287D5B00ECF}"/>
                </a:ext>
              </a:extLst>
            </p:cNvPr>
            <p:cNvSpPr/>
            <p:nvPr/>
          </p:nvSpPr>
          <p:spPr>
            <a:xfrm>
              <a:off x="3232534" y="3966899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839BEF-D6F2-4233-9AD2-B2A1D3AD9777}"/>
                </a:ext>
              </a:extLst>
            </p:cNvPr>
            <p:cNvSpPr/>
            <p:nvPr/>
          </p:nvSpPr>
          <p:spPr>
            <a:xfrm>
              <a:off x="4157126" y="426955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6B4186-41EE-4B60-B716-A7385091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635" y="4214470"/>
              <a:ext cx="937908" cy="448715"/>
            </a:xfrm>
            <a:prstGeom prst="rect">
              <a:avLst/>
            </a:prstGeom>
          </p:spPr>
        </p:pic>
      </p:grpSp>
      <p:sp>
        <p:nvSpPr>
          <p:cNvPr id="10" name="DB1-IP">
            <a:extLst>
              <a:ext uri="{FF2B5EF4-FFF2-40B4-BE49-F238E27FC236}">
                <a16:creationId xmlns:a16="http://schemas.microsoft.com/office/drawing/2014/main" id="{53DBA882-DD50-4132-8ED7-295B231AECBE}"/>
              </a:ext>
            </a:extLst>
          </p:cNvPr>
          <p:cNvSpPr txBox="1"/>
          <p:nvPr/>
        </p:nvSpPr>
        <p:spPr>
          <a:xfrm>
            <a:off x="3463587" y="5677689"/>
            <a:ext cx="126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10.0.0.113</a:t>
            </a:r>
          </a:p>
        </p:txBody>
      </p:sp>
      <p:grpSp>
        <p:nvGrpSpPr>
          <p:cNvPr id="143" name="DB1-태그">
            <a:extLst>
              <a:ext uri="{FF2B5EF4-FFF2-40B4-BE49-F238E27FC236}">
                <a16:creationId xmlns:a16="http://schemas.microsoft.com/office/drawing/2014/main" id="{C4557A0F-8C7C-4BFD-A0CB-A4B0AA4FCB4C}"/>
              </a:ext>
            </a:extLst>
          </p:cNvPr>
          <p:cNvGrpSpPr/>
          <p:nvPr/>
        </p:nvGrpSpPr>
        <p:grpSpPr>
          <a:xfrm>
            <a:off x="4602027" y="4498130"/>
            <a:ext cx="1190262" cy="1613850"/>
            <a:chOff x="4602027" y="4498130"/>
            <a:chExt cx="1190262" cy="161385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041D7C09-4730-421A-AFE1-32B6546AD0BA}"/>
                </a:ext>
              </a:extLst>
            </p:cNvPr>
            <p:cNvGrpSpPr/>
            <p:nvPr/>
          </p:nvGrpSpPr>
          <p:grpSpPr>
            <a:xfrm rot="20480724">
              <a:off x="4625040" y="4498130"/>
              <a:ext cx="1167249" cy="592482"/>
              <a:chOff x="5537990" y="2404513"/>
              <a:chExt cx="1167249" cy="592482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AA474B91-CAD5-4DCE-8361-BB96493DE591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1644E-A013-47DC-A422-3E2BD68C76E5}"/>
                  </a:ext>
                </a:extLst>
              </p:cNvPr>
              <p:cNvSpPr txBox="1"/>
              <p:nvPr/>
            </p:nvSpPr>
            <p:spPr>
              <a:xfrm>
                <a:off x="5943600" y="2516088"/>
                <a:ext cx="761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Prod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48D30B6-1E03-4BFE-A45B-7EAE263CDDFD}"/>
                </a:ext>
              </a:extLst>
            </p:cNvPr>
            <p:cNvGrpSpPr/>
            <p:nvPr/>
          </p:nvGrpSpPr>
          <p:grpSpPr>
            <a:xfrm>
              <a:off x="4653606" y="5046318"/>
              <a:ext cx="1116019" cy="592482"/>
              <a:chOff x="5537990" y="2404513"/>
              <a:chExt cx="1116019" cy="592482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73007660-A3F1-4CE2-89C6-37AF41A1326C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5988CDB-0CB6-4D78-A17D-16E23CCDF6AB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BE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FCEB64B-9D26-4AAF-B7DF-794CCFC09191}"/>
                </a:ext>
              </a:extLst>
            </p:cNvPr>
            <p:cNvGrpSpPr/>
            <p:nvPr/>
          </p:nvGrpSpPr>
          <p:grpSpPr>
            <a:xfrm rot="1451838">
              <a:off x="4602027" y="5519498"/>
              <a:ext cx="1116019" cy="592482"/>
              <a:chOff x="5537990" y="2404513"/>
              <a:chExt cx="1116019" cy="592482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EE406731-BFA5-452F-A208-2CC50EFF6497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8AD02E-AD04-4ED5-9824-58B8126BADA5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1.3</a:t>
                </a:r>
              </a:p>
            </p:txBody>
          </p:sp>
        </p:grpSp>
      </p:grpSp>
      <p:grpSp>
        <p:nvGrpSpPr>
          <p:cNvPr id="147" name="AUTH-태그">
            <a:extLst>
              <a:ext uri="{FF2B5EF4-FFF2-40B4-BE49-F238E27FC236}">
                <a16:creationId xmlns:a16="http://schemas.microsoft.com/office/drawing/2014/main" id="{8670CDE2-B506-4D42-AD32-1BF4099B37FF}"/>
              </a:ext>
            </a:extLst>
          </p:cNvPr>
          <p:cNvGrpSpPr/>
          <p:nvPr/>
        </p:nvGrpSpPr>
        <p:grpSpPr>
          <a:xfrm>
            <a:off x="10520341" y="1254489"/>
            <a:ext cx="1167598" cy="1607164"/>
            <a:chOff x="10520341" y="1254489"/>
            <a:chExt cx="1167598" cy="160716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CADBBE3-1745-4016-86CD-918F6C7094BD}"/>
                </a:ext>
              </a:extLst>
            </p:cNvPr>
            <p:cNvGrpSpPr/>
            <p:nvPr/>
          </p:nvGrpSpPr>
          <p:grpSpPr>
            <a:xfrm rot="20480724">
              <a:off x="10544453" y="1254489"/>
              <a:ext cx="1125439" cy="592482"/>
              <a:chOff x="5537990" y="2404513"/>
              <a:chExt cx="1125439" cy="592482"/>
            </a:xfrm>
          </p:grpSpPr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8EE1F66C-6265-43A5-9D9C-059193248C12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BF8FD5-FF28-4392-B30D-F89C50E587B3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71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Prod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A13964E-6987-4C61-97AE-45656E88D28E}"/>
                </a:ext>
              </a:extLst>
            </p:cNvPr>
            <p:cNvGrpSpPr/>
            <p:nvPr/>
          </p:nvGrpSpPr>
          <p:grpSpPr>
            <a:xfrm>
              <a:off x="10571920" y="1795991"/>
              <a:ext cx="1116019" cy="592482"/>
              <a:chOff x="5537990" y="2404513"/>
              <a:chExt cx="1116019" cy="592482"/>
            </a:xfrm>
          </p:grpSpPr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69896C6A-094E-40F3-9292-894227E74816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CFE502A-681B-4A06-B9B0-584D201792E6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BE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0257662-FB2D-4A5C-B3D7-88BD37C6C964}"/>
                </a:ext>
              </a:extLst>
            </p:cNvPr>
            <p:cNvGrpSpPr/>
            <p:nvPr/>
          </p:nvGrpSpPr>
          <p:grpSpPr>
            <a:xfrm rot="1451838">
              <a:off x="10520341" y="2269171"/>
              <a:ext cx="1116019" cy="592482"/>
              <a:chOff x="5537990" y="2404513"/>
              <a:chExt cx="1116019" cy="592482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5ED99A9B-C585-4896-BB79-C5B12E509D6A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7030F9-F856-4CFE-81BA-20ECE40825A7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1.3</a:t>
                </a:r>
              </a:p>
            </p:txBody>
          </p:sp>
        </p:grpSp>
      </p:grpSp>
      <p:grpSp>
        <p:nvGrpSpPr>
          <p:cNvPr id="145" name="DB3-태그">
            <a:extLst>
              <a:ext uri="{FF2B5EF4-FFF2-40B4-BE49-F238E27FC236}">
                <a16:creationId xmlns:a16="http://schemas.microsoft.com/office/drawing/2014/main" id="{D7E5AEED-4C77-42F3-85FC-DA80763A1E2D}"/>
              </a:ext>
            </a:extLst>
          </p:cNvPr>
          <p:cNvGrpSpPr/>
          <p:nvPr/>
        </p:nvGrpSpPr>
        <p:grpSpPr>
          <a:xfrm>
            <a:off x="1588265" y="4506323"/>
            <a:ext cx="1167598" cy="1605657"/>
            <a:chOff x="1588265" y="4506323"/>
            <a:chExt cx="1167598" cy="1605657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11998A3-14EF-4E93-BF42-A7A74EB89766}"/>
                </a:ext>
              </a:extLst>
            </p:cNvPr>
            <p:cNvGrpSpPr/>
            <p:nvPr/>
          </p:nvGrpSpPr>
          <p:grpSpPr>
            <a:xfrm rot="20480724">
              <a:off x="1612624" y="4506323"/>
              <a:ext cx="1116019" cy="592482"/>
              <a:chOff x="5537990" y="2404513"/>
              <a:chExt cx="1116019" cy="592482"/>
            </a:xfrm>
          </p:grpSpPr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E3E26FF2-F5F6-4590-A9C1-6A352BF8F154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5F1E5C-6FFE-496E-86B3-3B1329B1F59F}"/>
                  </a:ext>
                </a:extLst>
              </p:cNvPr>
              <p:cNvSpPr txBox="1"/>
              <p:nvPr/>
            </p:nvSpPr>
            <p:spPr>
              <a:xfrm>
                <a:off x="5943601" y="2516089"/>
                <a:ext cx="693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Prod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A9C5E68-44F1-4213-9AD4-B07F983E5AE1}"/>
                </a:ext>
              </a:extLst>
            </p:cNvPr>
            <p:cNvGrpSpPr/>
            <p:nvPr/>
          </p:nvGrpSpPr>
          <p:grpSpPr>
            <a:xfrm>
              <a:off x="1639844" y="5046318"/>
              <a:ext cx="1116019" cy="592482"/>
              <a:chOff x="5537990" y="2404513"/>
              <a:chExt cx="1116019" cy="592482"/>
            </a:xfrm>
          </p:grpSpPr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3CBEAA5A-10FD-4C45-962B-697D6E815CBC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812E818-B162-4CB6-8CDB-3ABD0AD82BB9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BE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ECDC33-CF58-4558-8144-3EF8F705B1B4}"/>
                </a:ext>
              </a:extLst>
            </p:cNvPr>
            <p:cNvGrpSpPr/>
            <p:nvPr/>
          </p:nvGrpSpPr>
          <p:grpSpPr>
            <a:xfrm rot="1451838">
              <a:off x="1588265" y="5519498"/>
              <a:ext cx="1116019" cy="592482"/>
              <a:chOff x="5537990" y="2404513"/>
              <a:chExt cx="1116019" cy="592482"/>
            </a:xfrm>
            <a:solidFill>
              <a:srgbClr val="FF0000"/>
            </a:solidFill>
          </p:grpSpPr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AFDC1762-31E8-46C6-94D7-DDAE0EA882E0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9D801C-14C5-4283-A681-769E0912FDF0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1.4</a:t>
                </a:r>
              </a:p>
            </p:txBody>
          </p:sp>
        </p:grpSp>
      </p:grpSp>
      <p:grpSp>
        <p:nvGrpSpPr>
          <p:cNvPr id="130" name="DB2">
            <a:extLst>
              <a:ext uri="{FF2B5EF4-FFF2-40B4-BE49-F238E27FC236}">
                <a16:creationId xmlns:a16="http://schemas.microsoft.com/office/drawing/2014/main" id="{35EC567F-3E7D-4333-B334-D6D447D12454}"/>
              </a:ext>
            </a:extLst>
          </p:cNvPr>
          <p:cNvGrpSpPr/>
          <p:nvPr/>
        </p:nvGrpSpPr>
        <p:grpSpPr>
          <a:xfrm>
            <a:off x="6246296" y="4876275"/>
            <a:ext cx="1646981" cy="779914"/>
            <a:chOff x="6246296" y="3966899"/>
            <a:chExt cx="1646981" cy="779914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1A9C5A2-A48A-4BCD-AD68-79143848B516}"/>
                </a:ext>
              </a:extLst>
            </p:cNvPr>
            <p:cNvSpPr/>
            <p:nvPr/>
          </p:nvSpPr>
          <p:spPr>
            <a:xfrm>
              <a:off x="6246297" y="3966899"/>
              <a:ext cx="164698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C3E26B1-2A47-42A6-B914-ABC65AC28D41}"/>
                </a:ext>
              </a:extLst>
            </p:cNvPr>
            <p:cNvSpPr/>
            <p:nvPr/>
          </p:nvSpPr>
          <p:spPr>
            <a:xfrm>
              <a:off x="6246296" y="3966899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331424D-B114-4596-9835-6F1AC17DEDE3}"/>
                </a:ext>
              </a:extLst>
            </p:cNvPr>
            <p:cNvSpPr/>
            <p:nvPr/>
          </p:nvSpPr>
          <p:spPr>
            <a:xfrm>
              <a:off x="7170888" y="426955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4DAD850-4FEB-4262-90F5-B698B276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397" y="4214470"/>
              <a:ext cx="937908" cy="448715"/>
            </a:xfrm>
            <a:prstGeom prst="rect">
              <a:avLst/>
            </a:prstGeom>
          </p:spPr>
        </p:pic>
      </p:grpSp>
      <p:sp>
        <p:nvSpPr>
          <p:cNvPr id="72" name="DB2-IP">
            <a:extLst>
              <a:ext uri="{FF2B5EF4-FFF2-40B4-BE49-F238E27FC236}">
                <a16:creationId xmlns:a16="http://schemas.microsoft.com/office/drawing/2014/main" id="{BD250A77-2F20-4BFE-90AD-3FD925A5F0DA}"/>
              </a:ext>
            </a:extLst>
          </p:cNvPr>
          <p:cNvSpPr txBox="1"/>
          <p:nvPr/>
        </p:nvSpPr>
        <p:spPr>
          <a:xfrm>
            <a:off x="6521676" y="567768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10.0.0.32</a:t>
            </a:r>
          </a:p>
        </p:txBody>
      </p:sp>
      <p:grpSp>
        <p:nvGrpSpPr>
          <p:cNvPr id="144" name="DB2-태그">
            <a:extLst>
              <a:ext uri="{FF2B5EF4-FFF2-40B4-BE49-F238E27FC236}">
                <a16:creationId xmlns:a16="http://schemas.microsoft.com/office/drawing/2014/main" id="{5BF12D2B-759F-46FC-AA90-8AB539484381}"/>
              </a:ext>
            </a:extLst>
          </p:cNvPr>
          <p:cNvGrpSpPr/>
          <p:nvPr/>
        </p:nvGrpSpPr>
        <p:grpSpPr>
          <a:xfrm>
            <a:off x="7615789" y="4506167"/>
            <a:ext cx="1167598" cy="1605813"/>
            <a:chOff x="7615789" y="4506167"/>
            <a:chExt cx="1167598" cy="1605813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4A09C224-7B1F-4333-9608-3100CF7C66BB}"/>
                </a:ext>
              </a:extLst>
            </p:cNvPr>
            <p:cNvGrpSpPr/>
            <p:nvPr/>
          </p:nvGrpSpPr>
          <p:grpSpPr>
            <a:xfrm rot="20480724">
              <a:off x="7640123" y="4506167"/>
              <a:ext cx="1116995" cy="592482"/>
              <a:chOff x="5537990" y="2404513"/>
              <a:chExt cx="1116995" cy="592482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02E5D8A3-61F1-4D2D-96CD-E65C37382E0D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CCF904-31B7-46B1-906D-EAF9D45A4127}"/>
                  </a:ext>
                </a:extLst>
              </p:cNvPr>
              <p:cNvSpPr txBox="1"/>
              <p:nvPr/>
            </p:nvSpPr>
            <p:spPr>
              <a:xfrm>
                <a:off x="5943600" y="2516089"/>
                <a:ext cx="71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Prod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21E38B8-AAA5-4F6A-BF26-511690623600}"/>
                </a:ext>
              </a:extLst>
            </p:cNvPr>
            <p:cNvGrpSpPr/>
            <p:nvPr/>
          </p:nvGrpSpPr>
          <p:grpSpPr>
            <a:xfrm>
              <a:off x="7667368" y="5046318"/>
              <a:ext cx="1116019" cy="592482"/>
              <a:chOff x="5537990" y="2404513"/>
              <a:chExt cx="1116019" cy="592482"/>
            </a:xfrm>
          </p:grpSpPr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C4C42E96-ACFB-4F6B-8360-410C30DE0636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844F1A-9293-4D11-97D7-C81BE1CDC355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BE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2E1F1CC-C70D-450F-AFB6-7C97C3BBB1F9}"/>
                </a:ext>
              </a:extLst>
            </p:cNvPr>
            <p:cNvGrpSpPr/>
            <p:nvPr/>
          </p:nvGrpSpPr>
          <p:grpSpPr>
            <a:xfrm rot="1451838">
              <a:off x="7615789" y="5519498"/>
              <a:ext cx="1116019" cy="592482"/>
              <a:chOff x="5537990" y="2404513"/>
              <a:chExt cx="1116019" cy="592482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8AF19009-3F70-4B14-B084-AEF51298229E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2F876D2-502B-47E3-80F3-4DA2DCC9D4B3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1.3</a:t>
                </a:r>
              </a:p>
            </p:txBody>
          </p:sp>
        </p:grpSp>
      </p:grpSp>
      <p:grpSp>
        <p:nvGrpSpPr>
          <p:cNvPr id="126" name="DB3">
            <a:extLst>
              <a:ext uri="{FF2B5EF4-FFF2-40B4-BE49-F238E27FC236}">
                <a16:creationId xmlns:a16="http://schemas.microsoft.com/office/drawing/2014/main" id="{59E51CA4-5829-40DB-9615-DA62B1BD386D}"/>
              </a:ext>
            </a:extLst>
          </p:cNvPr>
          <p:cNvGrpSpPr/>
          <p:nvPr/>
        </p:nvGrpSpPr>
        <p:grpSpPr>
          <a:xfrm>
            <a:off x="218772" y="4898688"/>
            <a:ext cx="1646981" cy="779914"/>
            <a:chOff x="218772" y="3966899"/>
            <a:chExt cx="1646981" cy="77991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ECBD65-A1AD-4CBD-B759-A15F48ED1A2C}"/>
                </a:ext>
              </a:extLst>
            </p:cNvPr>
            <p:cNvSpPr/>
            <p:nvPr/>
          </p:nvSpPr>
          <p:spPr>
            <a:xfrm>
              <a:off x="218773" y="3966899"/>
              <a:ext cx="164698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95C916F-FCEF-424A-A9A9-C319234F729F}"/>
                </a:ext>
              </a:extLst>
            </p:cNvPr>
            <p:cNvSpPr/>
            <p:nvPr/>
          </p:nvSpPr>
          <p:spPr>
            <a:xfrm>
              <a:off x="218772" y="3966899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A573ABD-7A25-4961-802B-AA340D788980}"/>
                </a:ext>
              </a:extLst>
            </p:cNvPr>
            <p:cNvSpPr/>
            <p:nvPr/>
          </p:nvSpPr>
          <p:spPr>
            <a:xfrm>
              <a:off x="1143364" y="426955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125" name="컨테이너">
              <a:extLst>
                <a:ext uri="{FF2B5EF4-FFF2-40B4-BE49-F238E27FC236}">
                  <a16:creationId xmlns:a16="http://schemas.microsoft.com/office/drawing/2014/main" id="{CEF22826-8D7F-45B2-AB24-8D811558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43" y="4228984"/>
              <a:ext cx="949930" cy="461665"/>
            </a:xfrm>
            <a:prstGeom prst="rect">
              <a:avLst/>
            </a:prstGeom>
          </p:spPr>
        </p:pic>
      </p:grpSp>
      <p:grpSp>
        <p:nvGrpSpPr>
          <p:cNvPr id="129" name="DB4">
            <a:extLst>
              <a:ext uri="{FF2B5EF4-FFF2-40B4-BE49-F238E27FC236}">
                <a16:creationId xmlns:a16="http://schemas.microsoft.com/office/drawing/2014/main" id="{C60914B7-B3CD-45E1-8135-FEF8AC3AC651}"/>
              </a:ext>
            </a:extLst>
          </p:cNvPr>
          <p:cNvGrpSpPr/>
          <p:nvPr/>
        </p:nvGrpSpPr>
        <p:grpSpPr>
          <a:xfrm>
            <a:off x="9260058" y="4898688"/>
            <a:ext cx="1646981" cy="779914"/>
            <a:chOff x="9260058" y="3966899"/>
            <a:chExt cx="1646981" cy="77991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7A094181-DB6A-4C2F-9A77-3B73753D5F84}"/>
                </a:ext>
              </a:extLst>
            </p:cNvPr>
            <p:cNvSpPr/>
            <p:nvPr/>
          </p:nvSpPr>
          <p:spPr>
            <a:xfrm>
              <a:off x="9260059" y="3966899"/>
              <a:ext cx="1646980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B51D525D-2295-489F-926F-1C447C1837D3}"/>
                </a:ext>
              </a:extLst>
            </p:cNvPr>
            <p:cNvSpPr/>
            <p:nvPr/>
          </p:nvSpPr>
          <p:spPr>
            <a:xfrm>
              <a:off x="9260058" y="3966899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Pod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6CB98FD-AD04-491E-B2F3-44F4B408716E}"/>
                </a:ext>
              </a:extLst>
            </p:cNvPr>
            <p:cNvSpPr/>
            <p:nvPr/>
          </p:nvSpPr>
          <p:spPr>
            <a:xfrm>
              <a:off x="10184650" y="426955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db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127" name="컨테이너">
              <a:extLst>
                <a:ext uri="{FF2B5EF4-FFF2-40B4-BE49-F238E27FC236}">
                  <a16:creationId xmlns:a16="http://schemas.microsoft.com/office/drawing/2014/main" id="{145A5C8D-6AA8-43FD-8C5C-5B7BB7F00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5530" y="4245346"/>
              <a:ext cx="949930" cy="461665"/>
            </a:xfrm>
            <a:prstGeom prst="rect">
              <a:avLst/>
            </a:prstGeom>
          </p:spPr>
        </p:pic>
      </p:grpSp>
      <p:grpSp>
        <p:nvGrpSpPr>
          <p:cNvPr id="146" name="DB4-태그">
            <a:extLst>
              <a:ext uri="{FF2B5EF4-FFF2-40B4-BE49-F238E27FC236}">
                <a16:creationId xmlns:a16="http://schemas.microsoft.com/office/drawing/2014/main" id="{C0B0B1BC-F026-4FBA-8F7E-2B9898B41550}"/>
              </a:ext>
            </a:extLst>
          </p:cNvPr>
          <p:cNvGrpSpPr/>
          <p:nvPr/>
        </p:nvGrpSpPr>
        <p:grpSpPr>
          <a:xfrm>
            <a:off x="10629551" y="4504945"/>
            <a:ext cx="1167598" cy="1607035"/>
            <a:chOff x="10629551" y="4504945"/>
            <a:chExt cx="1167598" cy="160703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2DB3DACE-B202-4689-A431-E2BC6F6703A7}"/>
                </a:ext>
              </a:extLst>
            </p:cNvPr>
            <p:cNvGrpSpPr/>
            <p:nvPr/>
          </p:nvGrpSpPr>
          <p:grpSpPr>
            <a:xfrm rot="20480724">
              <a:off x="10653684" y="4504945"/>
              <a:ext cx="1124637" cy="592482"/>
              <a:chOff x="5537990" y="2404513"/>
              <a:chExt cx="1124637" cy="592482"/>
            </a:xfrm>
          </p:grpSpPr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5F4E61-FEB9-4463-A1C3-64616BD7AF43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9F14B6-9C1C-48BC-BD7A-5FD9BD4013FF}"/>
                  </a:ext>
                </a:extLst>
              </p:cNvPr>
              <p:cNvSpPr txBox="1"/>
              <p:nvPr/>
            </p:nvSpPr>
            <p:spPr>
              <a:xfrm>
                <a:off x="5943601" y="2516089"/>
                <a:ext cx="71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Prod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0F68107-CF8D-4047-B6DF-634E8B8FDE4B}"/>
                </a:ext>
              </a:extLst>
            </p:cNvPr>
            <p:cNvGrpSpPr/>
            <p:nvPr/>
          </p:nvGrpSpPr>
          <p:grpSpPr>
            <a:xfrm>
              <a:off x="10681130" y="5046318"/>
              <a:ext cx="1116019" cy="592482"/>
              <a:chOff x="5537990" y="2404513"/>
              <a:chExt cx="1116019" cy="592482"/>
            </a:xfrm>
          </p:grpSpPr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BDEBDAB0-BDF4-4368-9A4A-EC011817E821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78B04B-DD12-4F3C-8FEC-C22BB0FE9FC1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BE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B9FE6E3-65B9-480E-995D-0A361667678C}"/>
                </a:ext>
              </a:extLst>
            </p:cNvPr>
            <p:cNvGrpSpPr/>
            <p:nvPr/>
          </p:nvGrpSpPr>
          <p:grpSpPr>
            <a:xfrm rot="1451838">
              <a:off x="10629551" y="5519498"/>
              <a:ext cx="1116019" cy="592482"/>
              <a:chOff x="5537990" y="2404513"/>
              <a:chExt cx="1116019" cy="592482"/>
            </a:xfrm>
            <a:solidFill>
              <a:srgbClr val="FF0000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187E033-BB2E-45D9-BBCC-7AAE842782D9}"/>
                  </a:ext>
                </a:extLst>
              </p:cNvPr>
              <p:cNvSpPr/>
              <p:nvPr/>
            </p:nvSpPr>
            <p:spPr>
              <a:xfrm>
                <a:off x="5537990" y="2404513"/>
                <a:ext cx="1116019" cy="592482"/>
              </a:xfrm>
              <a:custGeom>
                <a:avLst/>
                <a:gdLst>
                  <a:gd name="connsiteX0" fmla="*/ 829177 w 4761811"/>
                  <a:gd name="connsiteY0" fmla="*/ 1058465 h 2895601"/>
                  <a:gd name="connsiteX1" fmla="*/ 448177 w 4761811"/>
                  <a:gd name="connsiteY1" fmla="*/ 1439465 h 2895601"/>
                  <a:gd name="connsiteX2" fmla="*/ 829177 w 4761811"/>
                  <a:gd name="connsiteY2" fmla="*/ 1820465 h 2895601"/>
                  <a:gd name="connsiteX3" fmla="*/ 1210177 w 4761811"/>
                  <a:gd name="connsiteY3" fmla="*/ 1439465 h 2895601"/>
                  <a:gd name="connsiteX4" fmla="*/ 829177 w 4761811"/>
                  <a:gd name="connsiteY4" fmla="*/ 1058465 h 2895601"/>
                  <a:gd name="connsiteX5" fmla="*/ 1469069 w 4761811"/>
                  <a:gd name="connsiteY5" fmla="*/ 0 h 2895601"/>
                  <a:gd name="connsiteX6" fmla="*/ 4320753 w 4761811"/>
                  <a:gd name="connsiteY6" fmla="*/ 0 h 2895601"/>
                  <a:gd name="connsiteX7" fmla="*/ 4761811 w 4761811"/>
                  <a:gd name="connsiteY7" fmla="*/ 441058 h 2895601"/>
                  <a:gd name="connsiteX8" fmla="*/ 4761811 w 4761811"/>
                  <a:gd name="connsiteY8" fmla="*/ 2454543 h 2895601"/>
                  <a:gd name="connsiteX9" fmla="*/ 4320754 w 4761811"/>
                  <a:gd name="connsiteY9" fmla="*/ 2895601 h 2895601"/>
                  <a:gd name="connsiteX10" fmla="*/ 1469068 w 4761811"/>
                  <a:gd name="connsiteY10" fmla="*/ 2895601 h 2895601"/>
                  <a:gd name="connsiteX11" fmla="*/ 1157194 w 4761811"/>
                  <a:gd name="connsiteY11" fmla="*/ 2766417 h 2895601"/>
                  <a:gd name="connsiteX12" fmla="*/ 1122609 w 4761811"/>
                  <a:gd name="connsiteY12" fmla="*/ 2724499 h 2895601"/>
                  <a:gd name="connsiteX13" fmla="*/ 108958 w 4761811"/>
                  <a:gd name="connsiteY13" fmla="*/ 1710850 h 2895601"/>
                  <a:gd name="connsiteX14" fmla="*/ 108958 w 4761811"/>
                  <a:gd name="connsiteY14" fmla="*/ 1184753 h 2895601"/>
                  <a:gd name="connsiteX15" fmla="*/ 1122599 w 4761811"/>
                  <a:gd name="connsiteY15" fmla="*/ 171112 h 2895601"/>
                  <a:gd name="connsiteX16" fmla="*/ 1157194 w 4761811"/>
                  <a:gd name="connsiteY16" fmla="*/ 129183 h 2895601"/>
                  <a:gd name="connsiteX17" fmla="*/ 1469069 w 4761811"/>
                  <a:gd name="connsiteY17" fmla="*/ 0 h 289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761811" h="2895601">
                    <a:moveTo>
                      <a:pt x="829177" y="1058465"/>
                    </a:moveTo>
                    <a:cubicBezTo>
                      <a:pt x="618757" y="1058465"/>
                      <a:pt x="448177" y="1229045"/>
                      <a:pt x="448177" y="1439465"/>
                    </a:cubicBezTo>
                    <a:cubicBezTo>
                      <a:pt x="448177" y="1649885"/>
                      <a:pt x="618757" y="1820465"/>
                      <a:pt x="829177" y="1820465"/>
                    </a:cubicBezTo>
                    <a:cubicBezTo>
                      <a:pt x="1039597" y="1820465"/>
                      <a:pt x="1210177" y="1649885"/>
                      <a:pt x="1210177" y="1439465"/>
                    </a:cubicBezTo>
                    <a:cubicBezTo>
                      <a:pt x="1210177" y="1229045"/>
                      <a:pt x="1039597" y="1058465"/>
                      <a:pt x="829177" y="1058465"/>
                    </a:cubicBezTo>
                    <a:close/>
                    <a:moveTo>
                      <a:pt x="1469069" y="0"/>
                    </a:moveTo>
                    <a:lnTo>
                      <a:pt x="4320753" y="0"/>
                    </a:lnTo>
                    <a:cubicBezTo>
                      <a:pt x="4564343" y="0"/>
                      <a:pt x="4761811" y="197468"/>
                      <a:pt x="4761811" y="441058"/>
                    </a:cubicBezTo>
                    <a:lnTo>
                      <a:pt x="4761811" y="2454543"/>
                    </a:lnTo>
                    <a:cubicBezTo>
                      <a:pt x="4761811" y="2698133"/>
                      <a:pt x="4564343" y="2895601"/>
                      <a:pt x="4320754" y="2895601"/>
                    </a:cubicBezTo>
                    <a:lnTo>
                      <a:pt x="1469068" y="2895601"/>
                    </a:lnTo>
                    <a:cubicBezTo>
                      <a:pt x="1347273" y="2895601"/>
                      <a:pt x="1237009" y="2846234"/>
                      <a:pt x="1157194" y="2766417"/>
                    </a:cubicBezTo>
                    <a:lnTo>
                      <a:pt x="1122609" y="2724499"/>
                    </a:lnTo>
                    <a:lnTo>
                      <a:pt x="108958" y="1710850"/>
                    </a:lnTo>
                    <a:cubicBezTo>
                      <a:pt x="-36320" y="1565572"/>
                      <a:pt x="-36320" y="1330031"/>
                      <a:pt x="108958" y="1184753"/>
                    </a:cubicBezTo>
                    <a:lnTo>
                      <a:pt x="1122599" y="171112"/>
                    </a:lnTo>
                    <a:lnTo>
                      <a:pt x="1157194" y="129183"/>
                    </a:lnTo>
                    <a:cubicBezTo>
                      <a:pt x="1237009" y="49368"/>
                      <a:pt x="1347274" y="0"/>
                      <a:pt x="1469069" y="0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B9EF174-90B5-4956-8C2D-B1D2DFBF11B8}"/>
                  </a:ext>
                </a:extLst>
              </p:cNvPr>
              <p:cNvSpPr txBox="1"/>
              <p:nvPr/>
            </p:nvSpPr>
            <p:spPr>
              <a:xfrm>
                <a:off x="5943601" y="2516088"/>
                <a:ext cx="6858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1.4</a:t>
                </a:r>
              </a:p>
            </p:txBody>
          </p:sp>
        </p:grpSp>
      </p:grpSp>
      <p:cxnSp>
        <p:nvCxnSpPr>
          <p:cNvPr id="133" name="선1">
            <a:extLst>
              <a:ext uri="{FF2B5EF4-FFF2-40B4-BE49-F238E27FC236}">
                <a16:creationId xmlns:a16="http://schemas.microsoft.com/office/drawing/2014/main" id="{28CB14EB-8A83-4341-942A-D2A8A213E288}"/>
              </a:ext>
            </a:extLst>
          </p:cNvPr>
          <p:cNvCxnSpPr>
            <a:endCxn id="107" idx="0"/>
          </p:cNvCxnSpPr>
          <p:nvPr/>
        </p:nvCxnSpPr>
        <p:spPr>
          <a:xfrm flipH="1">
            <a:off x="1042263" y="1855073"/>
            <a:ext cx="3682137" cy="30436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2">
            <a:extLst>
              <a:ext uri="{FF2B5EF4-FFF2-40B4-BE49-F238E27FC236}">
                <a16:creationId xmlns:a16="http://schemas.microsoft.com/office/drawing/2014/main" id="{7DF785ED-37CB-441C-A9B2-A96FDCF54F26}"/>
              </a:ext>
            </a:extLst>
          </p:cNvPr>
          <p:cNvCxnSpPr>
            <a:endCxn id="11" idx="0"/>
          </p:cNvCxnSpPr>
          <p:nvPr/>
        </p:nvCxnSpPr>
        <p:spPr>
          <a:xfrm flipH="1">
            <a:off x="4056025" y="1855073"/>
            <a:ext cx="1114512" cy="30436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선3">
            <a:extLst>
              <a:ext uri="{FF2B5EF4-FFF2-40B4-BE49-F238E27FC236}">
                <a16:creationId xmlns:a16="http://schemas.microsoft.com/office/drawing/2014/main" id="{067A1339-A2DF-4660-A55F-05DAC0D88E9A}"/>
              </a:ext>
            </a:extLst>
          </p:cNvPr>
          <p:cNvCxnSpPr>
            <a:endCxn id="68" idx="0"/>
          </p:cNvCxnSpPr>
          <p:nvPr/>
        </p:nvCxnSpPr>
        <p:spPr>
          <a:xfrm>
            <a:off x="6043717" y="1843867"/>
            <a:ext cx="1026070" cy="303240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4">
            <a:extLst>
              <a:ext uri="{FF2B5EF4-FFF2-40B4-BE49-F238E27FC236}">
                <a16:creationId xmlns:a16="http://schemas.microsoft.com/office/drawing/2014/main" id="{087F4EC5-B304-407D-892F-8B56DE303C34}"/>
              </a:ext>
            </a:extLst>
          </p:cNvPr>
          <p:cNvCxnSpPr>
            <a:endCxn id="92" idx="0"/>
          </p:cNvCxnSpPr>
          <p:nvPr/>
        </p:nvCxnSpPr>
        <p:spPr>
          <a:xfrm>
            <a:off x="6544420" y="1849470"/>
            <a:ext cx="3539129" cy="30492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태그-서비스1.4">
            <a:extLst>
              <a:ext uri="{FF2B5EF4-FFF2-40B4-BE49-F238E27FC236}">
                <a16:creationId xmlns:a16="http://schemas.microsoft.com/office/drawing/2014/main" id="{7A1A025F-B235-45B5-AEBE-4E8914702296}"/>
              </a:ext>
            </a:extLst>
          </p:cNvPr>
          <p:cNvGrpSpPr/>
          <p:nvPr/>
        </p:nvGrpSpPr>
        <p:grpSpPr>
          <a:xfrm rot="580824">
            <a:off x="6657018" y="1461090"/>
            <a:ext cx="1116019" cy="592482"/>
            <a:chOff x="5537990" y="2404513"/>
            <a:chExt cx="1116019" cy="592482"/>
          </a:xfrm>
          <a:solidFill>
            <a:srgbClr val="FF0000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D4E636-9BB6-481B-A4C1-56F3888AFC8B}"/>
                </a:ext>
              </a:extLst>
            </p:cNvPr>
            <p:cNvSpPr/>
            <p:nvPr/>
          </p:nvSpPr>
          <p:spPr>
            <a:xfrm>
              <a:off x="5537990" y="2404513"/>
              <a:ext cx="1116019" cy="592482"/>
            </a:xfrm>
            <a:custGeom>
              <a:avLst/>
              <a:gdLst>
                <a:gd name="connsiteX0" fmla="*/ 829177 w 4761811"/>
                <a:gd name="connsiteY0" fmla="*/ 1058465 h 2895601"/>
                <a:gd name="connsiteX1" fmla="*/ 448177 w 4761811"/>
                <a:gd name="connsiteY1" fmla="*/ 1439465 h 2895601"/>
                <a:gd name="connsiteX2" fmla="*/ 829177 w 4761811"/>
                <a:gd name="connsiteY2" fmla="*/ 1820465 h 2895601"/>
                <a:gd name="connsiteX3" fmla="*/ 1210177 w 4761811"/>
                <a:gd name="connsiteY3" fmla="*/ 1439465 h 2895601"/>
                <a:gd name="connsiteX4" fmla="*/ 829177 w 4761811"/>
                <a:gd name="connsiteY4" fmla="*/ 1058465 h 2895601"/>
                <a:gd name="connsiteX5" fmla="*/ 1469069 w 4761811"/>
                <a:gd name="connsiteY5" fmla="*/ 0 h 2895601"/>
                <a:gd name="connsiteX6" fmla="*/ 4320753 w 4761811"/>
                <a:gd name="connsiteY6" fmla="*/ 0 h 2895601"/>
                <a:gd name="connsiteX7" fmla="*/ 4761811 w 4761811"/>
                <a:gd name="connsiteY7" fmla="*/ 441058 h 2895601"/>
                <a:gd name="connsiteX8" fmla="*/ 4761811 w 4761811"/>
                <a:gd name="connsiteY8" fmla="*/ 2454543 h 2895601"/>
                <a:gd name="connsiteX9" fmla="*/ 4320754 w 4761811"/>
                <a:gd name="connsiteY9" fmla="*/ 2895601 h 2895601"/>
                <a:gd name="connsiteX10" fmla="*/ 1469068 w 4761811"/>
                <a:gd name="connsiteY10" fmla="*/ 2895601 h 2895601"/>
                <a:gd name="connsiteX11" fmla="*/ 1157194 w 4761811"/>
                <a:gd name="connsiteY11" fmla="*/ 2766417 h 2895601"/>
                <a:gd name="connsiteX12" fmla="*/ 1122609 w 4761811"/>
                <a:gd name="connsiteY12" fmla="*/ 2724499 h 2895601"/>
                <a:gd name="connsiteX13" fmla="*/ 108958 w 4761811"/>
                <a:gd name="connsiteY13" fmla="*/ 1710850 h 2895601"/>
                <a:gd name="connsiteX14" fmla="*/ 108958 w 4761811"/>
                <a:gd name="connsiteY14" fmla="*/ 1184753 h 2895601"/>
                <a:gd name="connsiteX15" fmla="*/ 1122599 w 4761811"/>
                <a:gd name="connsiteY15" fmla="*/ 171112 h 2895601"/>
                <a:gd name="connsiteX16" fmla="*/ 1157194 w 4761811"/>
                <a:gd name="connsiteY16" fmla="*/ 129183 h 2895601"/>
                <a:gd name="connsiteX17" fmla="*/ 1469069 w 4761811"/>
                <a:gd name="connsiteY17" fmla="*/ 0 h 289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1811" h="2895601">
                  <a:moveTo>
                    <a:pt x="829177" y="1058465"/>
                  </a:moveTo>
                  <a:cubicBezTo>
                    <a:pt x="618757" y="1058465"/>
                    <a:pt x="448177" y="1229045"/>
                    <a:pt x="448177" y="1439465"/>
                  </a:cubicBezTo>
                  <a:cubicBezTo>
                    <a:pt x="448177" y="1649885"/>
                    <a:pt x="618757" y="1820465"/>
                    <a:pt x="829177" y="1820465"/>
                  </a:cubicBezTo>
                  <a:cubicBezTo>
                    <a:pt x="1039597" y="1820465"/>
                    <a:pt x="1210177" y="1649885"/>
                    <a:pt x="1210177" y="1439465"/>
                  </a:cubicBezTo>
                  <a:cubicBezTo>
                    <a:pt x="1210177" y="1229045"/>
                    <a:pt x="1039597" y="1058465"/>
                    <a:pt x="829177" y="1058465"/>
                  </a:cubicBezTo>
                  <a:close/>
                  <a:moveTo>
                    <a:pt x="1469069" y="0"/>
                  </a:moveTo>
                  <a:lnTo>
                    <a:pt x="4320753" y="0"/>
                  </a:lnTo>
                  <a:cubicBezTo>
                    <a:pt x="4564343" y="0"/>
                    <a:pt x="4761811" y="197468"/>
                    <a:pt x="4761811" y="441058"/>
                  </a:cubicBezTo>
                  <a:lnTo>
                    <a:pt x="4761811" y="2454543"/>
                  </a:lnTo>
                  <a:cubicBezTo>
                    <a:pt x="4761811" y="2698133"/>
                    <a:pt x="4564343" y="2895601"/>
                    <a:pt x="4320754" y="2895601"/>
                  </a:cubicBezTo>
                  <a:lnTo>
                    <a:pt x="1469068" y="2895601"/>
                  </a:lnTo>
                  <a:cubicBezTo>
                    <a:pt x="1347273" y="2895601"/>
                    <a:pt x="1237009" y="2846234"/>
                    <a:pt x="1157194" y="2766417"/>
                  </a:cubicBezTo>
                  <a:lnTo>
                    <a:pt x="1122609" y="2724499"/>
                  </a:lnTo>
                  <a:lnTo>
                    <a:pt x="108958" y="1710850"/>
                  </a:lnTo>
                  <a:cubicBezTo>
                    <a:pt x="-36320" y="1565572"/>
                    <a:pt x="-36320" y="1330031"/>
                    <a:pt x="108958" y="1184753"/>
                  </a:cubicBezTo>
                  <a:lnTo>
                    <a:pt x="1122599" y="171112"/>
                  </a:lnTo>
                  <a:lnTo>
                    <a:pt x="1157194" y="129183"/>
                  </a:lnTo>
                  <a:cubicBezTo>
                    <a:pt x="1237009" y="49368"/>
                    <a:pt x="1347274" y="0"/>
                    <a:pt x="1469069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544517-AE4C-4D26-BC67-8EB976FDEBC8}"/>
                </a:ext>
              </a:extLst>
            </p:cNvPr>
            <p:cNvSpPr txBox="1"/>
            <p:nvPr/>
          </p:nvSpPr>
          <p:spPr>
            <a:xfrm>
              <a:off x="5943601" y="2516088"/>
              <a:ext cx="6858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1.4</a:t>
              </a:r>
            </a:p>
          </p:txBody>
        </p:sp>
      </p:grpSp>
      <p:sp>
        <p:nvSpPr>
          <p:cNvPr id="150" name="설명1">
            <a:extLst>
              <a:ext uri="{FF2B5EF4-FFF2-40B4-BE49-F238E27FC236}">
                <a16:creationId xmlns:a16="http://schemas.microsoft.com/office/drawing/2014/main" id="{4DE16C4B-C007-46B8-8D49-0B736C582F90}"/>
              </a:ext>
            </a:extLst>
          </p:cNvPr>
          <p:cNvSpPr/>
          <p:nvPr/>
        </p:nvSpPr>
        <p:spPr>
          <a:xfrm>
            <a:off x="3918334" y="2791628"/>
            <a:ext cx="3936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백엔드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가 있고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에 레이블이 설정되어 있는 환경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49" name="설명2">
            <a:extLst>
              <a:ext uri="{FF2B5EF4-FFF2-40B4-BE49-F238E27FC236}">
                <a16:creationId xmlns:a16="http://schemas.microsoft.com/office/drawing/2014/main" id="{E932AE79-42EB-4E4D-BD41-434FFC3D4BEC}"/>
              </a:ext>
            </a:extLst>
          </p:cNvPr>
          <p:cNvSpPr/>
          <p:nvPr/>
        </p:nvSpPr>
        <p:spPr>
          <a:xfrm>
            <a:off x="3785031" y="3027120"/>
            <a:ext cx="4418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Prod, BE,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버전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1.3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레이블을 설정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1" name="설명3">
            <a:extLst>
              <a:ext uri="{FF2B5EF4-FFF2-40B4-BE49-F238E27FC236}">
                <a16:creationId xmlns:a16="http://schemas.microsoft.com/office/drawing/2014/main" id="{F5AA458E-237B-4503-BA67-655BC7BB00AC}"/>
              </a:ext>
            </a:extLst>
          </p:cNvPr>
          <p:cNvSpPr/>
          <p:nvPr/>
        </p:nvSpPr>
        <p:spPr>
          <a:xfrm>
            <a:off x="3779247" y="3027120"/>
            <a:ext cx="4418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동일한 레이블을 설정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2" name="설명4">
            <a:extLst>
              <a:ext uri="{FF2B5EF4-FFF2-40B4-BE49-F238E27FC236}">
                <a16:creationId xmlns:a16="http://schemas.microsoft.com/office/drawing/2014/main" id="{6E8CE062-D1FA-4662-8C3C-750AB5083691}"/>
              </a:ext>
            </a:extLst>
          </p:cNvPr>
          <p:cNvSpPr/>
          <p:nvPr/>
        </p:nvSpPr>
        <p:spPr>
          <a:xfrm>
            <a:off x="4024774" y="2976642"/>
            <a:ext cx="4418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완전히 다른 랜덤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동일한 레이블을 설정하면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동일하게 부하 분산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3" name="설명5">
            <a:extLst>
              <a:ext uri="{FF2B5EF4-FFF2-40B4-BE49-F238E27FC236}">
                <a16:creationId xmlns:a16="http://schemas.microsoft.com/office/drawing/2014/main" id="{C7EB1180-4804-4782-890A-47CE5ED41ADA}"/>
              </a:ext>
            </a:extLst>
          </p:cNvPr>
          <p:cNvSpPr/>
          <p:nvPr/>
        </p:nvSpPr>
        <p:spPr>
          <a:xfrm>
            <a:off x="3830045" y="2902666"/>
            <a:ext cx="4418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4. 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부하 분산을 결정할 때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Label Selector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사용하여 동일한 레이블을 가지고 있는 모든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대해 부하 분산을 결정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4" name="설명6">
            <a:extLst>
              <a:ext uri="{FF2B5EF4-FFF2-40B4-BE49-F238E27FC236}">
                <a16:creationId xmlns:a16="http://schemas.microsoft.com/office/drawing/2014/main" id="{38741301-865F-45AD-AE3E-12AA245BB1EA}"/>
              </a:ext>
            </a:extLst>
          </p:cNvPr>
          <p:cNvSpPr/>
          <p:nvPr/>
        </p:nvSpPr>
        <p:spPr>
          <a:xfrm>
            <a:off x="3738058" y="2794436"/>
            <a:ext cx="4418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5.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백엔드를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버전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업데이트하는 경우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Label Selector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만 사용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5" name="설명7">
            <a:extLst>
              <a:ext uri="{FF2B5EF4-FFF2-40B4-BE49-F238E27FC236}">
                <a16:creationId xmlns:a16="http://schemas.microsoft.com/office/drawing/2014/main" id="{AB6392D5-B655-4331-A1C2-298CF0F41A13}"/>
              </a:ext>
            </a:extLst>
          </p:cNvPr>
          <p:cNvSpPr/>
          <p:nvPr/>
        </p:nvSpPr>
        <p:spPr>
          <a:xfrm>
            <a:off x="3594660" y="2857724"/>
            <a:ext cx="410883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6.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추가하면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레이블이 일치하므로 기존 버전의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포함한 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대의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대해 부하 분산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6" name="설명8">
            <a:extLst>
              <a:ext uri="{FF2B5EF4-FFF2-40B4-BE49-F238E27FC236}">
                <a16:creationId xmlns:a16="http://schemas.microsoft.com/office/drawing/2014/main" id="{3BC188C4-4474-4CFE-89FB-EE1D50018432}"/>
              </a:ext>
            </a:extLst>
          </p:cNvPr>
          <p:cNvSpPr/>
          <p:nvPr/>
        </p:nvSpPr>
        <p:spPr>
          <a:xfrm>
            <a:off x="3610494" y="2859199"/>
            <a:ext cx="410883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7. Service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버전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레이블을 추가하면 기존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대한 부하 분산을 제거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7" name="요약설명">
            <a:extLst>
              <a:ext uri="{FF2B5EF4-FFF2-40B4-BE49-F238E27FC236}">
                <a16:creationId xmlns:a16="http://schemas.microsoft.com/office/drawing/2014/main" id="{63F6029E-0C98-4E20-B993-78642A2A432E}"/>
              </a:ext>
            </a:extLst>
          </p:cNvPr>
          <p:cNvSpPr/>
          <p:nvPr/>
        </p:nvSpPr>
        <p:spPr>
          <a:xfrm>
            <a:off x="8355365" y="682308"/>
            <a:ext cx="38295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정상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로만 트래픽을 전송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YAML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파일에서 세션 선호도를 구성할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 외부를 가리키도록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Service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구성할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부하 분산은 랜덤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DNS RR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지원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캐시 설정에 유의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기본적으로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TCP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사용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UDP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도 지원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2" grpId="0"/>
      <p:bldP spid="150" grpId="0"/>
      <p:bldP spid="150" grpId="1"/>
      <p:bldP spid="149" grpId="0"/>
      <p:bldP spid="149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 animBg="1"/>
      <p:bldP spid="155" grpId="1" animBg="1"/>
      <p:bldP spid="156" grpId="0" animBg="1"/>
      <p:bldP spid="156" grpId="1" animBg="1"/>
      <p:bldP spid="1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0101" y="2"/>
            <a:ext cx="7498080" cy="6471920"/>
          </a:xfrm>
          <a:custGeom>
            <a:avLst/>
            <a:gdLst/>
            <a:ahLst/>
            <a:cxnLst/>
            <a:rect l="l" t="t" r="r" b="b"/>
            <a:pathLst>
              <a:path w="7498080" h="6471920">
                <a:moveTo>
                  <a:pt x="0" y="6471589"/>
                </a:moveTo>
                <a:lnTo>
                  <a:pt x="7498080" y="6471589"/>
                </a:lnTo>
                <a:lnTo>
                  <a:pt x="7498080" y="0"/>
                </a:lnTo>
                <a:lnTo>
                  <a:pt x="0" y="0"/>
                </a:lnTo>
                <a:lnTo>
                  <a:pt x="0" y="6471589"/>
                </a:lnTo>
                <a:close/>
              </a:path>
            </a:pathLst>
          </a:custGeom>
          <a:solidFill>
            <a:srgbClr val="5ECD4B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80" y="155742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7380" y="6157944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1064" y="4866970"/>
            <a:ext cx="3097530" cy="1292225"/>
          </a:xfrm>
          <a:custGeom>
            <a:avLst/>
            <a:gdLst/>
            <a:ahLst/>
            <a:cxnLst/>
            <a:rect l="l" t="t" r="r" b="b"/>
            <a:pathLst>
              <a:path w="3097529" h="1292225">
                <a:moveTo>
                  <a:pt x="0" y="0"/>
                </a:moveTo>
                <a:lnTo>
                  <a:pt x="3097161" y="0"/>
                </a:lnTo>
                <a:lnTo>
                  <a:pt x="3097161" y="1291960"/>
                </a:lnTo>
                <a:lnTo>
                  <a:pt x="0" y="1291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5172" y="5716473"/>
            <a:ext cx="1410335" cy="441959"/>
          </a:xfrm>
          <a:custGeom>
            <a:avLst/>
            <a:gdLst/>
            <a:ahLst/>
            <a:cxnLst/>
            <a:rect l="l" t="t" r="r" b="b"/>
            <a:pathLst>
              <a:path w="1410334" h="441960">
                <a:moveTo>
                  <a:pt x="0" y="0"/>
                </a:moveTo>
                <a:lnTo>
                  <a:pt x="1409950" y="0"/>
                </a:lnTo>
                <a:lnTo>
                  <a:pt x="1409950" y="441469"/>
                </a:lnTo>
                <a:lnTo>
                  <a:pt x="0" y="44146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5391" y="693178"/>
            <a:ext cx="1729105" cy="1729105"/>
          </a:xfrm>
          <a:custGeom>
            <a:avLst/>
            <a:gdLst/>
            <a:ahLst/>
            <a:cxnLst/>
            <a:rect l="l" t="t" r="r" b="b"/>
            <a:pathLst>
              <a:path w="1729104" h="1729105">
                <a:moveTo>
                  <a:pt x="0" y="864255"/>
                </a:moveTo>
                <a:lnTo>
                  <a:pt x="1278" y="816836"/>
                </a:lnTo>
                <a:lnTo>
                  <a:pt x="5071" y="770085"/>
                </a:lnTo>
                <a:lnTo>
                  <a:pt x="11311" y="724068"/>
                </a:lnTo>
                <a:lnTo>
                  <a:pt x="19933" y="678852"/>
                </a:lnTo>
                <a:lnTo>
                  <a:pt x="30872" y="634502"/>
                </a:lnTo>
                <a:lnTo>
                  <a:pt x="44060" y="591083"/>
                </a:lnTo>
                <a:lnTo>
                  <a:pt x="59432" y="548663"/>
                </a:lnTo>
                <a:lnTo>
                  <a:pt x="76923" y="507307"/>
                </a:lnTo>
                <a:lnTo>
                  <a:pt x="96466" y="467080"/>
                </a:lnTo>
                <a:lnTo>
                  <a:pt x="117996" y="428049"/>
                </a:lnTo>
                <a:lnTo>
                  <a:pt x="141446" y="390279"/>
                </a:lnTo>
                <a:lnTo>
                  <a:pt x="166751" y="353837"/>
                </a:lnTo>
                <a:lnTo>
                  <a:pt x="193844" y="318788"/>
                </a:lnTo>
                <a:lnTo>
                  <a:pt x="222661" y="285198"/>
                </a:lnTo>
                <a:lnTo>
                  <a:pt x="253134" y="253134"/>
                </a:lnTo>
                <a:lnTo>
                  <a:pt x="285198" y="222661"/>
                </a:lnTo>
                <a:lnTo>
                  <a:pt x="318788" y="193844"/>
                </a:lnTo>
                <a:lnTo>
                  <a:pt x="353837" y="166751"/>
                </a:lnTo>
                <a:lnTo>
                  <a:pt x="390279" y="141446"/>
                </a:lnTo>
                <a:lnTo>
                  <a:pt x="428049" y="117996"/>
                </a:lnTo>
                <a:lnTo>
                  <a:pt x="467080" y="96466"/>
                </a:lnTo>
                <a:lnTo>
                  <a:pt x="507307" y="76923"/>
                </a:lnTo>
                <a:lnTo>
                  <a:pt x="548663" y="59432"/>
                </a:lnTo>
                <a:lnTo>
                  <a:pt x="591083" y="44060"/>
                </a:lnTo>
                <a:lnTo>
                  <a:pt x="634502" y="30872"/>
                </a:lnTo>
                <a:lnTo>
                  <a:pt x="678852" y="19933"/>
                </a:lnTo>
                <a:lnTo>
                  <a:pt x="724068" y="11311"/>
                </a:lnTo>
                <a:lnTo>
                  <a:pt x="770085" y="5071"/>
                </a:lnTo>
                <a:lnTo>
                  <a:pt x="816836" y="1278"/>
                </a:lnTo>
                <a:lnTo>
                  <a:pt x="864255" y="0"/>
                </a:lnTo>
                <a:lnTo>
                  <a:pt x="911674" y="1278"/>
                </a:lnTo>
                <a:lnTo>
                  <a:pt x="958425" y="5071"/>
                </a:lnTo>
                <a:lnTo>
                  <a:pt x="1004442" y="11311"/>
                </a:lnTo>
                <a:lnTo>
                  <a:pt x="1049658" y="19933"/>
                </a:lnTo>
                <a:lnTo>
                  <a:pt x="1094008" y="30872"/>
                </a:lnTo>
                <a:lnTo>
                  <a:pt x="1137427" y="44060"/>
                </a:lnTo>
                <a:lnTo>
                  <a:pt x="1179847" y="59432"/>
                </a:lnTo>
                <a:lnTo>
                  <a:pt x="1221203" y="76923"/>
                </a:lnTo>
                <a:lnTo>
                  <a:pt x="1261430" y="96466"/>
                </a:lnTo>
                <a:lnTo>
                  <a:pt x="1300461" y="117996"/>
                </a:lnTo>
                <a:lnTo>
                  <a:pt x="1338231" y="141446"/>
                </a:lnTo>
                <a:lnTo>
                  <a:pt x="1374673" y="166751"/>
                </a:lnTo>
                <a:lnTo>
                  <a:pt x="1409722" y="193844"/>
                </a:lnTo>
                <a:lnTo>
                  <a:pt x="1443312" y="222661"/>
                </a:lnTo>
                <a:lnTo>
                  <a:pt x="1475376" y="253134"/>
                </a:lnTo>
                <a:lnTo>
                  <a:pt x="1505849" y="285198"/>
                </a:lnTo>
                <a:lnTo>
                  <a:pt x="1534666" y="318788"/>
                </a:lnTo>
                <a:lnTo>
                  <a:pt x="1561759" y="353837"/>
                </a:lnTo>
                <a:lnTo>
                  <a:pt x="1587064" y="390279"/>
                </a:lnTo>
                <a:lnTo>
                  <a:pt x="1610514" y="428049"/>
                </a:lnTo>
                <a:lnTo>
                  <a:pt x="1632044" y="467080"/>
                </a:lnTo>
                <a:lnTo>
                  <a:pt x="1651587" y="507307"/>
                </a:lnTo>
                <a:lnTo>
                  <a:pt x="1669078" y="548663"/>
                </a:lnTo>
                <a:lnTo>
                  <a:pt x="1684450" y="591083"/>
                </a:lnTo>
                <a:lnTo>
                  <a:pt x="1697638" y="634502"/>
                </a:lnTo>
                <a:lnTo>
                  <a:pt x="1708577" y="678852"/>
                </a:lnTo>
                <a:lnTo>
                  <a:pt x="1717199" y="724068"/>
                </a:lnTo>
                <a:lnTo>
                  <a:pt x="1723439" y="770085"/>
                </a:lnTo>
                <a:lnTo>
                  <a:pt x="1727232" y="816836"/>
                </a:lnTo>
                <a:lnTo>
                  <a:pt x="1728510" y="864255"/>
                </a:lnTo>
                <a:lnTo>
                  <a:pt x="1727232" y="911674"/>
                </a:lnTo>
                <a:lnTo>
                  <a:pt x="1723439" y="958425"/>
                </a:lnTo>
                <a:lnTo>
                  <a:pt x="1717199" y="1004442"/>
                </a:lnTo>
                <a:lnTo>
                  <a:pt x="1708577" y="1049658"/>
                </a:lnTo>
                <a:lnTo>
                  <a:pt x="1697638" y="1094008"/>
                </a:lnTo>
                <a:lnTo>
                  <a:pt x="1684450" y="1137427"/>
                </a:lnTo>
                <a:lnTo>
                  <a:pt x="1669078" y="1179847"/>
                </a:lnTo>
                <a:lnTo>
                  <a:pt x="1651587" y="1221203"/>
                </a:lnTo>
                <a:lnTo>
                  <a:pt x="1632044" y="1261430"/>
                </a:lnTo>
                <a:lnTo>
                  <a:pt x="1610514" y="1300461"/>
                </a:lnTo>
                <a:lnTo>
                  <a:pt x="1587064" y="1338231"/>
                </a:lnTo>
                <a:lnTo>
                  <a:pt x="1561759" y="1374673"/>
                </a:lnTo>
                <a:lnTo>
                  <a:pt x="1534666" y="1409722"/>
                </a:lnTo>
                <a:lnTo>
                  <a:pt x="1505849" y="1443312"/>
                </a:lnTo>
                <a:lnTo>
                  <a:pt x="1475376" y="1475376"/>
                </a:lnTo>
                <a:lnTo>
                  <a:pt x="1443312" y="1505849"/>
                </a:lnTo>
                <a:lnTo>
                  <a:pt x="1409722" y="1534666"/>
                </a:lnTo>
                <a:lnTo>
                  <a:pt x="1374673" y="1561759"/>
                </a:lnTo>
                <a:lnTo>
                  <a:pt x="1338231" y="1587064"/>
                </a:lnTo>
                <a:lnTo>
                  <a:pt x="1300461" y="1610514"/>
                </a:lnTo>
                <a:lnTo>
                  <a:pt x="1261430" y="1632044"/>
                </a:lnTo>
                <a:lnTo>
                  <a:pt x="1221203" y="1651587"/>
                </a:lnTo>
                <a:lnTo>
                  <a:pt x="1179847" y="1669078"/>
                </a:lnTo>
                <a:lnTo>
                  <a:pt x="1137427" y="1684450"/>
                </a:lnTo>
                <a:lnTo>
                  <a:pt x="1094008" y="1697638"/>
                </a:lnTo>
                <a:lnTo>
                  <a:pt x="1049658" y="1708577"/>
                </a:lnTo>
                <a:lnTo>
                  <a:pt x="1004442" y="1717199"/>
                </a:lnTo>
                <a:lnTo>
                  <a:pt x="958425" y="1723439"/>
                </a:lnTo>
                <a:lnTo>
                  <a:pt x="911674" y="1727232"/>
                </a:lnTo>
                <a:lnTo>
                  <a:pt x="864255" y="1728510"/>
                </a:lnTo>
                <a:lnTo>
                  <a:pt x="816836" y="1727232"/>
                </a:lnTo>
                <a:lnTo>
                  <a:pt x="770085" y="1723439"/>
                </a:lnTo>
                <a:lnTo>
                  <a:pt x="724068" y="1717199"/>
                </a:lnTo>
                <a:lnTo>
                  <a:pt x="678852" y="1708577"/>
                </a:lnTo>
                <a:lnTo>
                  <a:pt x="634502" y="1697638"/>
                </a:lnTo>
                <a:lnTo>
                  <a:pt x="591083" y="1684450"/>
                </a:lnTo>
                <a:lnTo>
                  <a:pt x="548663" y="1669078"/>
                </a:lnTo>
                <a:lnTo>
                  <a:pt x="507307" y="1651587"/>
                </a:lnTo>
                <a:lnTo>
                  <a:pt x="467080" y="1632044"/>
                </a:lnTo>
                <a:lnTo>
                  <a:pt x="428049" y="1610514"/>
                </a:lnTo>
                <a:lnTo>
                  <a:pt x="390279" y="1587064"/>
                </a:lnTo>
                <a:lnTo>
                  <a:pt x="353837" y="1561759"/>
                </a:lnTo>
                <a:lnTo>
                  <a:pt x="318788" y="1534666"/>
                </a:lnTo>
                <a:lnTo>
                  <a:pt x="285198" y="1505849"/>
                </a:lnTo>
                <a:lnTo>
                  <a:pt x="253134" y="1475376"/>
                </a:lnTo>
                <a:lnTo>
                  <a:pt x="222661" y="1443312"/>
                </a:lnTo>
                <a:lnTo>
                  <a:pt x="193844" y="1409722"/>
                </a:lnTo>
                <a:lnTo>
                  <a:pt x="166751" y="1374673"/>
                </a:lnTo>
                <a:lnTo>
                  <a:pt x="141446" y="1338231"/>
                </a:lnTo>
                <a:lnTo>
                  <a:pt x="117996" y="1300461"/>
                </a:lnTo>
                <a:lnTo>
                  <a:pt x="96466" y="1261430"/>
                </a:lnTo>
                <a:lnTo>
                  <a:pt x="76923" y="1221203"/>
                </a:lnTo>
                <a:lnTo>
                  <a:pt x="59432" y="1179847"/>
                </a:lnTo>
                <a:lnTo>
                  <a:pt x="44060" y="1137427"/>
                </a:lnTo>
                <a:lnTo>
                  <a:pt x="30872" y="1094008"/>
                </a:lnTo>
                <a:lnTo>
                  <a:pt x="19933" y="1049658"/>
                </a:lnTo>
                <a:lnTo>
                  <a:pt x="11311" y="1004442"/>
                </a:lnTo>
                <a:lnTo>
                  <a:pt x="5071" y="958425"/>
                </a:lnTo>
                <a:lnTo>
                  <a:pt x="1278" y="911674"/>
                </a:lnTo>
                <a:lnTo>
                  <a:pt x="0" y="86425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380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2421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3895" y="4621388"/>
            <a:ext cx="1062990" cy="248920"/>
          </a:xfrm>
          <a:custGeom>
            <a:avLst/>
            <a:gdLst/>
            <a:ahLst/>
            <a:cxnLst/>
            <a:rect l="l" t="t" r="r" b="b"/>
            <a:pathLst>
              <a:path w="1062990" h="248920">
                <a:moveTo>
                  <a:pt x="0" y="248022"/>
                </a:moveTo>
                <a:lnTo>
                  <a:pt x="30134" y="212693"/>
                </a:lnTo>
                <a:lnTo>
                  <a:pt x="62228" y="180025"/>
                </a:lnTo>
                <a:lnTo>
                  <a:pt x="96136" y="150031"/>
                </a:lnTo>
                <a:lnTo>
                  <a:pt x="131713" y="122723"/>
                </a:lnTo>
                <a:lnTo>
                  <a:pt x="168816" y="98115"/>
                </a:lnTo>
                <a:lnTo>
                  <a:pt x="207298" y="76220"/>
                </a:lnTo>
                <a:lnTo>
                  <a:pt x="247017" y="57050"/>
                </a:lnTo>
                <a:lnTo>
                  <a:pt x="287826" y="40620"/>
                </a:lnTo>
                <a:lnTo>
                  <a:pt x="329582" y="26940"/>
                </a:lnTo>
                <a:lnTo>
                  <a:pt x="372140" y="16026"/>
                </a:lnTo>
                <a:lnTo>
                  <a:pt x="415355" y="7889"/>
                </a:lnTo>
                <a:lnTo>
                  <a:pt x="459082" y="2542"/>
                </a:lnTo>
                <a:lnTo>
                  <a:pt x="503178" y="0"/>
                </a:lnTo>
                <a:lnTo>
                  <a:pt x="547496" y="273"/>
                </a:lnTo>
                <a:lnTo>
                  <a:pt x="591893" y="3377"/>
                </a:lnTo>
                <a:lnTo>
                  <a:pt x="636224" y="9323"/>
                </a:lnTo>
                <a:lnTo>
                  <a:pt x="680345" y="18125"/>
                </a:lnTo>
                <a:lnTo>
                  <a:pt x="724110" y="29795"/>
                </a:lnTo>
                <a:lnTo>
                  <a:pt x="767375" y="44347"/>
                </a:lnTo>
                <a:lnTo>
                  <a:pt x="809996" y="61793"/>
                </a:lnTo>
                <a:lnTo>
                  <a:pt x="851827" y="82147"/>
                </a:lnTo>
                <a:lnTo>
                  <a:pt x="892725" y="105422"/>
                </a:lnTo>
                <a:lnTo>
                  <a:pt x="932544" y="131630"/>
                </a:lnTo>
                <a:lnTo>
                  <a:pt x="971140" y="160785"/>
                </a:lnTo>
                <a:lnTo>
                  <a:pt x="1018665" y="202665"/>
                </a:lnTo>
                <a:lnTo>
                  <a:pt x="1041031" y="225095"/>
                </a:lnTo>
                <a:lnTo>
                  <a:pt x="1062421" y="248474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2915" y="243213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2915" y="243213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600" y="2575827"/>
            <a:ext cx="4864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RW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92602" y="386326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92602" y="386326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7420" y="4017531"/>
            <a:ext cx="445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AM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9098" y="517532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3"/>
                </a:lnTo>
                <a:lnTo>
                  <a:pt x="13513" y="411361"/>
                </a:lnTo>
                <a:lnTo>
                  <a:pt x="29665" y="453736"/>
                </a:lnTo>
                <a:lnTo>
                  <a:pt x="51421" y="492975"/>
                </a:lnTo>
                <a:lnTo>
                  <a:pt x="78288" y="528584"/>
                </a:lnTo>
                <a:lnTo>
                  <a:pt x="109773" y="560069"/>
                </a:lnTo>
                <a:lnTo>
                  <a:pt x="145381" y="586937"/>
                </a:lnTo>
                <a:lnTo>
                  <a:pt x="184619" y="608693"/>
                </a:lnTo>
                <a:lnTo>
                  <a:pt x="226994" y="624845"/>
                </a:lnTo>
                <a:lnTo>
                  <a:pt x="272010" y="634898"/>
                </a:lnTo>
                <a:lnTo>
                  <a:pt x="319176" y="638359"/>
                </a:lnTo>
                <a:lnTo>
                  <a:pt x="366341" y="634898"/>
                </a:lnTo>
                <a:lnTo>
                  <a:pt x="411358" y="624845"/>
                </a:lnTo>
                <a:lnTo>
                  <a:pt x="453733" y="608693"/>
                </a:lnTo>
                <a:lnTo>
                  <a:pt x="492971" y="586937"/>
                </a:lnTo>
                <a:lnTo>
                  <a:pt x="528579" y="560069"/>
                </a:lnTo>
                <a:lnTo>
                  <a:pt x="560064" y="528584"/>
                </a:lnTo>
                <a:lnTo>
                  <a:pt x="586931" y="492975"/>
                </a:lnTo>
                <a:lnTo>
                  <a:pt x="608687" y="453736"/>
                </a:lnTo>
                <a:lnTo>
                  <a:pt x="624839" y="411361"/>
                </a:lnTo>
                <a:lnTo>
                  <a:pt x="634892" y="366343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9098" y="517532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3710" y="5329068"/>
            <a:ext cx="40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GK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72668" y="2635224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5" y="634892"/>
                </a:lnTo>
                <a:lnTo>
                  <a:pt x="411364" y="624839"/>
                </a:lnTo>
                <a:lnTo>
                  <a:pt x="453740" y="608687"/>
                </a:lnTo>
                <a:lnTo>
                  <a:pt x="492980" y="586931"/>
                </a:lnTo>
                <a:lnTo>
                  <a:pt x="528590" y="560064"/>
                </a:lnTo>
                <a:lnTo>
                  <a:pt x="560075" y="528579"/>
                </a:lnTo>
                <a:lnTo>
                  <a:pt x="586943" y="492971"/>
                </a:lnTo>
                <a:lnTo>
                  <a:pt x="608700" y="453733"/>
                </a:lnTo>
                <a:lnTo>
                  <a:pt x="624851" y="411358"/>
                </a:lnTo>
                <a:lnTo>
                  <a:pt x="634904" y="366341"/>
                </a:lnTo>
                <a:lnTo>
                  <a:pt x="638365" y="319176"/>
                </a:lnTo>
                <a:lnTo>
                  <a:pt x="634904" y="272010"/>
                </a:lnTo>
                <a:lnTo>
                  <a:pt x="624851" y="226994"/>
                </a:lnTo>
                <a:lnTo>
                  <a:pt x="608700" y="184619"/>
                </a:lnTo>
                <a:lnTo>
                  <a:pt x="586943" y="145381"/>
                </a:lnTo>
                <a:lnTo>
                  <a:pt x="560075" y="109773"/>
                </a:lnTo>
                <a:lnTo>
                  <a:pt x="528590" y="78288"/>
                </a:lnTo>
                <a:lnTo>
                  <a:pt x="492980" y="51421"/>
                </a:lnTo>
                <a:lnTo>
                  <a:pt x="453740" y="29665"/>
                </a:lnTo>
                <a:lnTo>
                  <a:pt x="411364" y="13513"/>
                </a:lnTo>
                <a:lnTo>
                  <a:pt x="366345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72668" y="2635224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8645" y="2778925"/>
            <a:ext cx="40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CH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84253" y="4191139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84253" y="4191139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9978" y="4334840"/>
            <a:ext cx="366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LB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37710" y="374797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2"/>
                </a:lnTo>
                <a:lnTo>
                  <a:pt x="13513" y="411359"/>
                </a:lnTo>
                <a:lnTo>
                  <a:pt x="29665" y="453735"/>
                </a:lnTo>
                <a:lnTo>
                  <a:pt x="51421" y="492974"/>
                </a:lnTo>
                <a:lnTo>
                  <a:pt x="78288" y="528584"/>
                </a:lnTo>
                <a:lnTo>
                  <a:pt x="109773" y="560071"/>
                </a:lnTo>
                <a:lnTo>
                  <a:pt x="145381" y="586940"/>
                </a:lnTo>
                <a:lnTo>
                  <a:pt x="184619" y="608698"/>
                </a:lnTo>
                <a:lnTo>
                  <a:pt x="226994" y="624850"/>
                </a:lnTo>
                <a:lnTo>
                  <a:pt x="272010" y="634904"/>
                </a:lnTo>
                <a:lnTo>
                  <a:pt x="319176" y="638365"/>
                </a:lnTo>
                <a:lnTo>
                  <a:pt x="366341" y="634904"/>
                </a:lnTo>
                <a:lnTo>
                  <a:pt x="411358" y="624850"/>
                </a:lnTo>
                <a:lnTo>
                  <a:pt x="453733" y="608698"/>
                </a:lnTo>
                <a:lnTo>
                  <a:pt x="492971" y="586940"/>
                </a:lnTo>
                <a:lnTo>
                  <a:pt x="528579" y="560071"/>
                </a:lnTo>
                <a:lnTo>
                  <a:pt x="560064" y="528584"/>
                </a:lnTo>
                <a:lnTo>
                  <a:pt x="586931" y="492974"/>
                </a:lnTo>
                <a:lnTo>
                  <a:pt x="608687" y="453735"/>
                </a:lnTo>
                <a:lnTo>
                  <a:pt x="624839" y="411359"/>
                </a:lnTo>
                <a:lnTo>
                  <a:pt x="634892" y="366342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37710" y="374797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3776" y="3891674"/>
            <a:ext cx="40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CH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34820" y="466036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2" y="634892"/>
                </a:lnTo>
                <a:lnTo>
                  <a:pt x="411359" y="624839"/>
                </a:lnTo>
                <a:lnTo>
                  <a:pt x="453735" y="608687"/>
                </a:lnTo>
                <a:lnTo>
                  <a:pt x="492974" y="586931"/>
                </a:lnTo>
                <a:lnTo>
                  <a:pt x="528584" y="560064"/>
                </a:lnTo>
                <a:lnTo>
                  <a:pt x="560071" y="528579"/>
                </a:lnTo>
                <a:lnTo>
                  <a:pt x="586940" y="492971"/>
                </a:lnTo>
                <a:lnTo>
                  <a:pt x="608698" y="453733"/>
                </a:lnTo>
                <a:lnTo>
                  <a:pt x="624850" y="411358"/>
                </a:lnTo>
                <a:lnTo>
                  <a:pt x="634904" y="366341"/>
                </a:lnTo>
                <a:lnTo>
                  <a:pt x="638365" y="319176"/>
                </a:lnTo>
                <a:lnTo>
                  <a:pt x="634904" y="272010"/>
                </a:lnTo>
                <a:lnTo>
                  <a:pt x="624850" y="226994"/>
                </a:lnTo>
                <a:lnTo>
                  <a:pt x="608698" y="184619"/>
                </a:lnTo>
                <a:lnTo>
                  <a:pt x="586940" y="145381"/>
                </a:lnTo>
                <a:lnTo>
                  <a:pt x="560071" y="109773"/>
                </a:lnTo>
                <a:lnTo>
                  <a:pt x="528584" y="78288"/>
                </a:lnTo>
                <a:lnTo>
                  <a:pt x="492974" y="51421"/>
                </a:lnTo>
                <a:lnTo>
                  <a:pt x="453735" y="29665"/>
                </a:lnTo>
                <a:lnTo>
                  <a:pt x="411359" y="13513"/>
                </a:lnTo>
                <a:lnTo>
                  <a:pt x="366342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34820" y="4660366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9770" y="4799800"/>
            <a:ext cx="187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56334" y="286278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56334" y="286278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78750" y="3010611"/>
            <a:ext cx="39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RB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40699" y="247338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5"/>
                </a:lnTo>
                <a:lnTo>
                  <a:pt x="13513" y="411364"/>
                </a:lnTo>
                <a:lnTo>
                  <a:pt x="29665" y="453740"/>
                </a:lnTo>
                <a:lnTo>
                  <a:pt x="51421" y="492980"/>
                </a:lnTo>
                <a:lnTo>
                  <a:pt x="78288" y="528590"/>
                </a:lnTo>
                <a:lnTo>
                  <a:pt x="109773" y="560075"/>
                </a:lnTo>
                <a:lnTo>
                  <a:pt x="145381" y="586943"/>
                </a:lnTo>
                <a:lnTo>
                  <a:pt x="184619" y="608700"/>
                </a:lnTo>
                <a:lnTo>
                  <a:pt x="226994" y="624851"/>
                </a:lnTo>
                <a:lnTo>
                  <a:pt x="272010" y="634904"/>
                </a:lnTo>
                <a:lnTo>
                  <a:pt x="319176" y="638365"/>
                </a:lnTo>
                <a:lnTo>
                  <a:pt x="366341" y="634904"/>
                </a:lnTo>
                <a:lnTo>
                  <a:pt x="411358" y="624851"/>
                </a:lnTo>
                <a:lnTo>
                  <a:pt x="453733" y="608700"/>
                </a:lnTo>
                <a:lnTo>
                  <a:pt x="492971" y="586943"/>
                </a:lnTo>
                <a:lnTo>
                  <a:pt x="528579" y="560075"/>
                </a:lnTo>
                <a:lnTo>
                  <a:pt x="560064" y="528590"/>
                </a:lnTo>
                <a:lnTo>
                  <a:pt x="586931" y="492980"/>
                </a:lnTo>
                <a:lnTo>
                  <a:pt x="608687" y="453740"/>
                </a:lnTo>
                <a:lnTo>
                  <a:pt x="624839" y="411364"/>
                </a:lnTo>
                <a:lnTo>
                  <a:pt x="634892" y="366345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40699" y="247338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40000" y="2612593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HM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65204" y="309563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65204" y="309563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69014" y="3239325"/>
            <a:ext cx="427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LW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54827" y="2771965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319176" y="0"/>
                </a:moveTo>
                <a:lnTo>
                  <a:pt x="272010" y="3460"/>
                </a:lnTo>
                <a:lnTo>
                  <a:pt x="226994" y="13513"/>
                </a:lnTo>
                <a:lnTo>
                  <a:pt x="184619" y="29665"/>
                </a:lnTo>
                <a:lnTo>
                  <a:pt x="145381" y="51421"/>
                </a:lnTo>
                <a:lnTo>
                  <a:pt x="109773" y="78288"/>
                </a:lnTo>
                <a:lnTo>
                  <a:pt x="78288" y="109773"/>
                </a:lnTo>
                <a:lnTo>
                  <a:pt x="51421" y="145381"/>
                </a:lnTo>
                <a:lnTo>
                  <a:pt x="29665" y="184619"/>
                </a:lnTo>
                <a:lnTo>
                  <a:pt x="13513" y="226994"/>
                </a:lnTo>
                <a:lnTo>
                  <a:pt x="3460" y="272010"/>
                </a:lnTo>
                <a:lnTo>
                  <a:pt x="0" y="319176"/>
                </a:lnTo>
                <a:lnTo>
                  <a:pt x="3460" y="366341"/>
                </a:lnTo>
                <a:lnTo>
                  <a:pt x="13513" y="411358"/>
                </a:lnTo>
                <a:lnTo>
                  <a:pt x="29665" y="453733"/>
                </a:lnTo>
                <a:lnTo>
                  <a:pt x="51421" y="492971"/>
                </a:lnTo>
                <a:lnTo>
                  <a:pt x="78288" y="528579"/>
                </a:lnTo>
                <a:lnTo>
                  <a:pt x="109773" y="560064"/>
                </a:lnTo>
                <a:lnTo>
                  <a:pt x="145381" y="586931"/>
                </a:lnTo>
                <a:lnTo>
                  <a:pt x="184619" y="608687"/>
                </a:lnTo>
                <a:lnTo>
                  <a:pt x="226994" y="624839"/>
                </a:lnTo>
                <a:lnTo>
                  <a:pt x="272010" y="634892"/>
                </a:lnTo>
                <a:lnTo>
                  <a:pt x="319176" y="638352"/>
                </a:lnTo>
                <a:lnTo>
                  <a:pt x="366341" y="634892"/>
                </a:lnTo>
                <a:lnTo>
                  <a:pt x="411358" y="624839"/>
                </a:lnTo>
                <a:lnTo>
                  <a:pt x="453733" y="608687"/>
                </a:lnTo>
                <a:lnTo>
                  <a:pt x="492971" y="586931"/>
                </a:lnTo>
                <a:lnTo>
                  <a:pt x="528579" y="560064"/>
                </a:lnTo>
                <a:lnTo>
                  <a:pt x="560064" y="528579"/>
                </a:lnTo>
                <a:lnTo>
                  <a:pt x="586931" y="492971"/>
                </a:lnTo>
                <a:lnTo>
                  <a:pt x="608687" y="453733"/>
                </a:lnTo>
                <a:lnTo>
                  <a:pt x="624839" y="411358"/>
                </a:lnTo>
                <a:lnTo>
                  <a:pt x="634892" y="366341"/>
                </a:lnTo>
                <a:lnTo>
                  <a:pt x="638352" y="319176"/>
                </a:lnTo>
                <a:lnTo>
                  <a:pt x="634892" y="272010"/>
                </a:lnTo>
                <a:lnTo>
                  <a:pt x="624839" y="226994"/>
                </a:lnTo>
                <a:lnTo>
                  <a:pt x="608687" y="184619"/>
                </a:lnTo>
                <a:lnTo>
                  <a:pt x="586931" y="145381"/>
                </a:lnTo>
                <a:lnTo>
                  <a:pt x="560064" y="109773"/>
                </a:lnTo>
                <a:lnTo>
                  <a:pt x="528579" y="78288"/>
                </a:lnTo>
                <a:lnTo>
                  <a:pt x="492971" y="51421"/>
                </a:lnTo>
                <a:lnTo>
                  <a:pt x="453733" y="29665"/>
                </a:lnTo>
                <a:lnTo>
                  <a:pt x="411358" y="13513"/>
                </a:lnTo>
                <a:lnTo>
                  <a:pt x="366341" y="3460"/>
                </a:lnTo>
                <a:lnTo>
                  <a:pt x="31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54827" y="2771965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0341" y="2920466"/>
            <a:ext cx="187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32462" y="1166203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85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팀</a:t>
            </a:r>
            <a:endParaRPr sz="20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2182" y="5113083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pPr algn="just"/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2937" y="5232400"/>
            <a:ext cx="28727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29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S1</a:t>
            </a:r>
            <a:endParaRPr sz="200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2182" y="581469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5000" y="5961782"/>
            <a:ext cx="34521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</a:tabLst>
            </a:pPr>
            <a:r>
              <a:rPr sz="2000" spc="-75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</a:t>
            </a:r>
            <a:r>
              <a:rPr lang="en-US" sz="2000" spc="-65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</a:t>
            </a:r>
            <a:endParaRPr sz="3000" baseline="1388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54" name="매니저">
            <a:extLst>
              <a:ext uri="{FF2B5EF4-FFF2-40B4-BE49-F238E27FC236}">
                <a16:creationId xmlns:a16="http://schemas.microsoft.com/office/drawing/2014/main" id="{214FF147-EC76-4231-AAAF-73E0E6E4B43F}"/>
              </a:ext>
            </a:extLst>
          </p:cNvPr>
          <p:cNvGrpSpPr/>
          <p:nvPr/>
        </p:nvGrpSpPr>
        <p:grpSpPr>
          <a:xfrm>
            <a:off x="388635" y="2535313"/>
            <a:ext cx="1393711" cy="1346029"/>
            <a:chOff x="388635" y="2535313"/>
            <a:chExt cx="1393711" cy="1346029"/>
          </a:xfrm>
        </p:grpSpPr>
        <p:sp>
          <p:nvSpPr>
            <p:cNvPr id="50" name="object 50"/>
            <p:cNvSpPr/>
            <p:nvPr/>
          </p:nvSpPr>
          <p:spPr>
            <a:xfrm>
              <a:off x="1114657" y="2568054"/>
              <a:ext cx="667689" cy="721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559032" y="3252965"/>
              <a:ext cx="111125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4930" marR="5080" indent="-62865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매니저</a:t>
              </a:r>
              <a:b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</a:br>
              <a: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(</a:t>
              </a:r>
              <a:r>
                <a:rPr lang="ko-KR" altLang="en-US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코치</a:t>
              </a:r>
              <a: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)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88635" y="2542082"/>
              <a:ext cx="699265" cy="745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18359" y="2535313"/>
              <a:ext cx="300990" cy="746125"/>
            </a:xfrm>
            <a:custGeom>
              <a:avLst/>
              <a:gdLst/>
              <a:ahLst/>
              <a:cxnLst/>
              <a:rect l="l" t="t" r="r" b="b"/>
              <a:pathLst>
                <a:path w="300990" h="746125">
                  <a:moveTo>
                    <a:pt x="300942" y="0"/>
                  </a:moveTo>
                  <a:lnTo>
                    <a:pt x="0" y="745655"/>
                  </a:lnTo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48" name="object 48"/>
          <p:cNvSpPr/>
          <p:nvPr/>
        </p:nvSpPr>
        <p:spPr>
          <a:xfrm>
            <a:off x="1190444" y="5814698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10" h="638810">
                <a:moveTo>
                  <a:pt x="0" y="319177"/>
                </a:moveTo>
                <a:lnTo>
                  <a:pt x="3460" y="272011"/>
                </a:lnTo>
                <a:lnTo>
                  <a:pt x="13513" y="226994"/>
                </a:lnTo>
                <a:lnTo>
                  <a:pt x="29665" y="184620"/>
                </a:lnTo>
                <a:lnTo>
                  <a:pt x="51421" y="145382"/>
                </a:lnTo>
                <a:lnTo>
                  <a:pt x="78288" y="109773"/>
                </a:lnTo>
                <a:lnTo>
                  <a:pt x="109773" y="78288"/>
                </a:lnTo>
                <a:lnTo>
                  <a:pt x="145382" y="51421"/>
                </a:lnTo>
                <a:lnTo>
                  <a:pt x="184620" y="29665"/>
                </a:lnTo>
                <a:lnTo>
                  <a:pt x="226994" y="13513"/>
                </a:lnTo>
                <a:lnTo>
                  <a:pt x="272011" y="3460"/>
                </a:lnTo>
                <a:lnTo>
                  <a:pt x="319177" y="0"/>
                </a:lnTo>
                <a:lnTo>
                  <a:pt x="366342" y="3460"/>
                </a:lnTo>
                <a:lnTo>
                  <a:pt x="411360" y="13513"/>
                </a:lnTo>
                <a:lnTo>
                  <a:pt x="453734" y="29665"/>
                </a:lnTo>
                <a:lnTo>
                  <a:pt x="492972" y="51421"/>
                </a:lnTo>
                <a:lnTo>
                  <a:pt x="528581" y="78288"/>
                </a:lnTo>
                <a:lnTo>
                  <a:pt x="560066" y="109773"/>
                </a:lnTo>
                <a:lnTo>
                  <a:pt x="586933" y="145382"/>
                </a:lnTo>
                <a:lnTo>
                  <a:pt x="608690" y="184620"/>
                </a:lnTo>
                <a:lnTo>
                  <a:pt x="624841" y="226994"/>
                </a:lnTo>
                <a:lnTo>
                  <a:pt x="634894" y="272011"/>
                </a:lnTo>
                <a:lnTo>
                  <a:pt x="638355" y="319177"/>
                </a:lnTo>
                <a:lnTo>
                  <a:pt x="634894" y="366342"/>
                </a:lnTo>
                <a:lnTo>
                  <a:pt x="624841" y="411360"/>
                </a:lnTo>
                <a:lnTo>
                  <a:pt x="608690" y="453734"/>
                </a:lnTo>
                <a:lnTo>
                  <a:pt x="586933" y="492972"/>
                </a:lnTo>
                <a:lnTo>
                  <a:pt x="560066" y="528581"/>
                </a:lnTo>
                <a:lnTo>
                  <a:pt x="528581" y="560066"/>
                </a:lnTo>
                <a:lnTo>
                  <a:pt x="492972" y="586933"/>
                </a:lnTo>
                <a:lnTo>
                  <a:pt x="453734" y="608690"/>
                </a:lnTo>
                <a:lnTo>
                  <a:pt x="411360" y="624841"/>
                </a:lnTo>
                <a:lnTo>
                  <a:pt x="366342" y="634894"/>
                </a:lnTo>
                <a:lnTo>
                  <a:pt x="319177" y="638355"/>
                </a:lnTo>
                <a:lnTo>
                  <a:pt x="272011" y="634894"/>
                </a:lnTo>
                <a:lnTo>
                  <a:pt x="226994" y="624841"/>
                </a:lnTo>
                <a:lnTo>
                  <a:pt x="184620" y="608690"/>
                </a:lnTo>
                <a:lnTo>
                  <a:pt x="145382" y="586933"/>
                </a:lnTo>
                <a:lnTo>
                  <a:pt x="109773" y="560066"/>
                </a:lnTo>
                <a:lnTo>
                  <a:pt x="78288" y="528581"/>
                </a:lnTo>
                <a:lnTo>
                  <a:pt x="51421" y="492972"/>
                </a:lnTo>
                <a:lnTo>
                  <a:pt x="29665" y="453734"/>
                </a:lnTo>
                <a:lnTo>
                  <a:pt x="13513" y="411360"/>
                </a:lnTo>
                <a:lnTo>
                  <a:pt x="3460" y="366342"/>
                </a:lnTo>
                <a:lnTo>
                  <a:pt x="0" y="319177"/>
                </a:lnTo>
                <a:close/>
              </a:path>
            </a:pathLst>
          </a:custGeom>
          <a:ln w="25400">
            <a:solidFill>
              <a:srgbClr val="326DE6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165D6704-A2D9-4DA4-A25A-0C8BCEA1E9B5}"/>
              </a:ext>
            </a:extLst>
          </p:cNvPr>
          <p:cNvSpPr txBox="1"/>
          <p:nvPr/>
        </p:nvSpPr>
        <p:spPr>
          <a:xfrm>
            <a:off x="1371600" y="5943600"/>
            <a:ext cx="3394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</a:tabLst>
            </a:pPr>
            <a:r>
              <a:rPr sz="2000" spc="-75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S</a:t>
            </a:r>
            <a:r>
              <a:rPr lang="en-US" sz="2000" spc="-65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</a:t>
            </a:r>
            <a:endParaRPr sz="3000" baseline="1388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2" grpId="0"/>
      <p:bldP spid="25" grpId="0"/>
      <p:bldP spid="28" grpId="0"/>
      <p:bldP spid="31" grpId="0"/>
      <p:bldP spid="34" grpId="0"/>
      <p:bldP spid="37" grpId="0"/>
      <p:bldP spid="40" grpId="0"/>
      <p:bldP spid="43" grpId="0"/>
      <p:bldP spid="46" grpId="0"/>
      <p:bldP spid="49" grpId="0"/>
      <p:bldP spid="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2478202"/>
            <a:ext cx="610984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800" spc="-13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배포</a:t>
            </a:r>
            <a:r>
              <a:rPr lang="en-US" sz="8800" spc="-135" baseline="30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Deployment</a:t>
            </a:r>
            <a:endParaRPr sz="8800" baseline="30000" dirty="0"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82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aster">
            <a:extLst>
              <a:ext uri="{FF2B5EF4-FFF2-40B4-BE49-F238E27FC236}">
                <a16:creationId xmlns:a16="http://schemas.microsoft.com/office/drawing/2014/main" id="{E72E43BE-CCB6-4D4C-9E6D-522BF0380EA0}"/>
              </a:ext>
            </a:extLst>
          </p:cNvPr>
          <p:cNvGrpSpPr/>
          <p:nvPr/>
        </p:nvGrpSpPr>
        <p:grpSpPr>
          <a:xfrm>
            <a:off x="3581402" y="381000"/>
            <a:ext cx="4795756" cy="2971800"/>
            <a:chOff x="3581402" y="381000"/>
            <a:chExt cx="4795756" cy="29718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1E47F6E-CFF9-4F1A-98AA-0AE669330EA8}"/>
                </a:ext>
              </a:extLst>
            </p:cNvPr>
            <p:cNvSpPr/>
            <p:nvPr/>
          </p:nvSpPr>
          <p:spPr>
            <a:xfrm>
              <a:off x="3581402" y="381000"/>
              <a:ext cx="4795756" cy="2971800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EADF98-28B4-4BA0-9BBC-E031EADDE314}"/>
                </a:ext>
              </a:extLst>
            </p:cNvPr>
            <p:cNvSpPr txBox="1"/>
            <p:nvPr/>
          </p:nvSpPr>
          <p:spPr>
            <a:xfrm>
              <a:off x="4312738" y="525250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Master</a:t>
              </a:r>
            </a:p>
          </p:txBody>
        </p:sp>
        <p:sp>
          <p:nvSpPr>
            <p:cNvPr id="52" name="중앙선">
              <a:extLst>
                <a:ext uri="{FF2B5EF4-FFF2-40B4-BE49-F238E27FC236}">
                  <a16:creationId xmlns:a16="http://schemas.microsoft.com/office/drawing/2014/main" id="{37C43C5E-50DC-4EE0-A35A-B6B911EFED34}"/>
                </a:ext>
              </a:extLst>
            </p:cNvPr>
            <p:cNvSpPr/>
            <p:nvPr/>
          </p:nvSpPr>
          <p:spPr>
            <a:xfrm>
              <a:off x="5941179" y="1510921"/>
              <a:ext cx="76200" cy="1043940"/>
            </a:xfrm>
            <a:custGeom>
              <a:avLst/>
              <a:gdLst/>
              <a:ahLst/>
              <a:cxnLst/>
              <a:rect l="l" t="t" r="r" b="b"/>
              <a:pathLst>
                <a:path w="76200" h="1043939">
                  <a:moveTo>
                    <a:pt x="76200" y="967549"/>
                  </a:moveTo>
                  <a:lnTo>
                    <a:pt x="0" y="967549"/>
                  </a:lnTo>
                  <a:lnTo>
                    <a:pt x="38100" y="1043749"/>
                  </a:lnTo>
                  <a:lnTo>
                    <a:pt x="76200" y="967549"/>
                  </a:lnTo>
                  <a:close/>
                </a:path>
                <a:path w="76200" h="1043939">
                  <a:moveTo>
                    <a:pt x="50800" y="76200"/>
                  </a:moveTo>
                  <a:lnTo>
                    <a:pt x="25400" y="76200"/>
                  </a:lnTo>
                  <a:lnTo>
                    <a:pt x="25400" y="967549"/>
                  </a:lnTo>
                  <a:lnTo>
                    <a:pt x="50800" y="967549"/>
                  </a:lnTo>
                  <a:lnTo>
                    <a:pt x="50800" y="76200"/>
                  </a:lnTo>
                  <a:close/>
                </a:path>
                <a:path w="76200" h="1043939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좌측선">
              <a:extLst>
                <a:ext uri="{FF2B5EF4-FFF2-40B4-BE49-F238E27FC236}">
                  <a16:creationId xmlns:a16="http://schemas.microsoft.com/office/drawing/2014/main" id="{BA867FFB-F8E1-4215-8DB9-F5D5563BCBA6}"/>
                </a:ext>
              </a:extLst>
            </p:cNvPr>
            <p:cNvSpPr/>
            <p:nvPr/>
          </p:nvSpPr>
          <p:spPr>
            <a:xfrm>
              <a:off x="5315882" y="1927456"/>
              <a:ext cx="535305" cy="597535"/>
            </a:xfrm>
            <a:custGeom>
              <a:avLst/>
              <a:gdLst/>
              <a:ahLst/>
              <a:cxnLst/>
              <a:rect l="l" t="t" r="r" b="b"/>
              <a:pathLst>
                <a:path w="535304" h="597535">
                  <a:moveTo>
                    <a:pt x="515046" y="597242"/>
                  </a:moveTo>
                  <a:lnTo>
                    <a:pt x="495225" y="562235"/>
                  </a:lnTo>
                  <a:lnTo>
                    <a:pt x="515046" y="562235"/>
                  </a:lnTo>
                  <a:lnTo>
                    <a:pt x="515046" y="19823"/>
                  </a:lnTo>
                  <a:lnTo>
                    <a:pt x="35007" y="19823"/>
                  </a:lnTo>
                  <a:lnTo>
                    <a:pt x="35007" y="39644"/>
                  </a:lnTo>
                  <a:lnTo>
                    <a:pt x="0" y="19823"/>
                  </a:lnTo>
                  <a:lnTo>
                    <a:pt x="35007" y="0"/>
                  </a:lnTo>
                  <a:lnTo>
                    <a:pt x="35007" y="19823"/>
                  </a:lnTo>
                  <a:lnTo>
                    <a:pt x="515046" y="19823"/>
                  </a:lnTo>
                  <a:lnTo>
                    <a:pt x="515046" y="562235"/>
                  </a:lnTo>
                  <a:lnTo>
                    <a:pt x="534869" y="562235"/>
                  </a:lnTo>
                  <a:lnTo>
                    <a:pt x="515046" y="5972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우측선">
              <a:extLst>
                <a:ext uri="{FF2B5EF4-FFF2-40B4-BE49-F238E27FC236}">
                  <a16:creationId xmlns:a16="http://schemas.microsoft.com/office/drawing/2014/main" id="{40D921AD-8306-413A-9DF7-0B0516608117}"/>
                </a:ext>
              </a:extLst>
            </p:cNvPr>
            <p:cNvSpPr/>
            <p:nvPr/>
          </p:nvSpPr>
          <p:spPr>
            <a:xfrm>
              <a:off x="6098596" y="1927459"/>
              <a:ext cx="597535" cy="600710"/>
            </a:xfrm>
            <a:custGeom>
              <a:avLst/>
              <a:gdLst/>
              <a:ahLst/>
              <a:cxnLst/>
              <a:rect l="l" t="t" r="r" b="b"/>
              <a:pathLst>
                <a:path w="597534" h="600710">
                  <a:moveTo>
                    <a:pt x="597242" y="22134"/>
                  </a:moveTo>
                  <a:lnTo>
                    <a:pt x="558152" y="44267"/>
                  </a:lnTo>
                  <a:lnTo>
                    <a:pt x="558152" y="22134"/>
                  </a:lnTo>
                  <a:lnTo>
                    <a:pt x="22134" y="22134"/>
                  </a:lnTo>
                  <a:lnTo>
                    <a:pt x="22134" y="561439"/>
                  </a:lnTo>
                  <a:lnTo>
                    <a:pt x="44267" y="561439"/>
                  </a:lnTo>
                  <a:lnTo>
                    <a:pt x="22134" y="600529"/>
                  </a:lnTo>
                  <a:lnTo>
                    <a:pt x="0" y="561439"/>
                  </a:lnTo>
                  <a:lnTo>
                    <a:pt x="22134" y="561439"/>
                  </a:lnTo>
                  <a:lnTo>
                    <a:pt x="22134" y="22134"/>
                  </a:lnTo>
                  <a:lnTo>
                    <a:pt x="558152" y="22134"/>
                  </a:lnTo>
                  <a:lnTo>
                    <a:pt x="558152" y="0"/>
                  </a:lnTo>
                  <a:lnTo>
                    <a:pt x="597242" y="221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5" name="Kubernetes">
              <a:extLst>
                <a:ext uri="{FF2B5EF4-FFF2-40B4-BE49-F238E27FC236}">
                  <a16:creationId xmlns:a16="http://schemas.microsoft.com/office/drawing/2014/main" id="{24D7E887-F66A-4664-85CD-76B8551D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570" y="391836"/>
              <a:ext cx="707987" cy="677629"/>
            </a:xfrm>
            <a:prstGeom prst="rect">
              <a:avLst/>
            </a:prstGeom>
          </p:spPr>
        </p:pic>
        <p:sp>
          <p:nvSpPr>
            <p:cNvPr id="2" name="API 서버 확장">
              <a:extLst>
                <a:ext uri="{FF2B5EF4-FFF2-40B4-BE49-F238E27FC236}">
                  <a16:creationId xmlns:a16="http://schemas.microsoft.com/office/drawing/2014/main" id="{49CF6CAE-E0A8-4C09-B548-64A659D37DF8}"/>
                </a:ext>
              </a:extLst>
            </p:cNvPr>
            <p:cNvSpPr/>
            <p:nvPr/>
          </p:nvSpPr>
          <p:spPr>
            <a:xfrm>
              <a:off x="4960784" y="2585732"/>
              <a:ext cx="2113190" cy="60211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apiserver { }</a:t>
              </a:r>
            </a:p>
          </p:txBody>
        </p:sp>
        <p:sp>
          <p:nvSpPr>
            <p:cNvPr id="28" name="Cluster Store">
              <a:extLst>
                <a:ext uri="{FF2B5EF4-FFF2-40B4-BE49-F238E27FC236}">
                  <a16:creationId xmlns:a16="http://schemas.microsoft.com/office/drawing/2014/main" id="{FBFC2EE4-950C-4F09-832A-6FB2BEADA183}"/>
                </a:ext>
              </a:extLst>
            </p:cNvPr>
            <p:cNvSpPr/>
            <p:nvPr/>
          </p:nvSpPr>
          <p:spPr>
            <a:xfrm>
              <a:off x="4935318" y="909885"/>
              <a:ext cx="2113190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 저장소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KV">
              <a:extLst>
                <a:ext uri="{FF2B5EF4-FFF2-40B4-BE49-F238E27FC236}">
                  <a16:creationId xmlns:a16="http://schemas.microsoft.com/office/drawing/2014/main" id="{02EE0DD7-49D9-46E7-A665-4B98BDFF7534}"/>
                </a:ext>
              </a:extLst>
            </p:cNvPr>
            <p:cNvSpPr/>
            <p:nvPr/>
          </p:nvSpPr>
          <p:spPr>
            <a:xfrm>
              <a:off x="5020331" y="963590"/>
              <a:ext cx="381000" cy="427250"/>
            </a:xfrm>
            <a:prstGeom prst="flowChartMagneticDisk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KV</a:t>
              </a:r>
            </a:p>
          </p:txBody>
        </p:sp>
        <p:sp>
          <p:nvSpPr>
            <p:cNvPr id="29" name="컨트롤러">
              <a:extLst>
                <a:ext uri="{FF2B5EF4-FFF2-40B4-BE49-F238E27FC236}">
                  <a16:creationId xmlns:a16="http://schemas.microsoft.com/office/drawing/2014/main" id="{74DCE5AF-E253-4D66-A51E-4A53EBF70A34}"/>
                </a:ext>
              </a:extLst>
            </p:cNvPr>
            <p:cNvSpPr/>
            <p:nvPr/>
          </p:nvSpPr>
          <p:spPr>
            <a:xfrm>
              <a:off x="6777347" y="1692230"/>
              <a:ext cx="1546469" cy="55028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컨트롤러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pic>
          <p:nvPicPr>
            <p:cNvPr id="9" name="톱니바퀴">
              <a:extLst>
                <a:ext uri="{FF2B5EF4-FFF2-40B4-BE49-F238E27FC236}">
                  <a16:creationId xmlns:a16="http://schemas.microsoft.com/office/drawing/2014/main" id="{DB5E9B86-5E0B-4D8C-AE0D-92A7205AD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224" y="1769279"/>
              <a:ext cx="386514" cy="385683"/>
            </a:xfrm>
            <a:prstGeom prst="rect">
              <a:avLst/>
            </a:prstGeom>
          </p:spPr>
        </p:pic>
        <p:grpSp>
          <p:nvGrpSpPr>
            <p:cNvPr id="12" name="스케줄러 확장">
              <a:extLst>
                <a:ext uri="{FF2B5EF4-FFF2-40B4-BE49-F238E27FC236}">
                  <a16:creationId xmlns:a16="http://schemas.microsoft.com/office/drawing/2014/main" id="{3918F5D9-CA5D-4C50-B918-D6FB5A10124D}"/>
                </a:ext>
              </a:extLst>
            </p:cNvPr>
            <p:cNvGrpSpPr/>
            <p:nvPr/>
          </p:nvGrpSpPr>
          <p:grpSpPr>
            <a:xfrm>
              <a:off x="3652757" y="1643834"/>
              <a:ext cx="1546469" cy="550289"/>
              <a:chOff x="7005557" y="2596334"/>
              <a:chExt cx="1546469" cy="550289"/>
            </a:xfrm>
          </p:grpSpPr>
          <p:sp>
            <p:nvSpPr>
              <p:cNvPr id="41" name="컨트롤러">
                <a:extLst>
                  <a:ext uri="{FF2B5EF4-FFF2-40B4-BE49-F238E27FC236}">
                    <a16:creationId xmlns:a16="http://schemas.microsoft.com/office/drawing/2014/main" id="{4061CFF8-8EE7-4E16-B1F0-8DC1EE197BEC}"/>
                  </a:ext>
                </a:extLst>
              </p:cNvPr>
              <p:cNvSpPr/>
              <p:nvPr/>
            </p:nvSpPr>
            <p:spPr>
              <a:xfrm>
                <a:off x="7005557" y="2596334"/>
                <a:ext cx="1546469" cy="5502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Segoe UI Semibold" panose="020B0702040204020203" pitchFamily="34" charset="0"/>
                  </a:rPr>
                  <a:t>스케줄러</a:t>
                </a:r>
                <a:endParaRPr lang="en-US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18A0032-25D9-4A3E-880E-D16E1543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757" y="2644730"/>
                <a:ext cx="436410" cy="435471"/>
              </a:xfrm>
              <a:prstGeom prst="rect">
                <a:avLst/>
              </a:prstGeom>
            </p:spPr>
          </p:pic>
        </p:grpSp>
      </p:grpSp>
      <p:grpSp>
        <p:nvGrpSpPr>
          <p:cNvPr id="23" name="노드1">
            <a:extLst>
              <a:ext uri="{FF2B5EF4-FFF2-40B4-BE49-F238E27FC236}">
                <a16:creationId xmlns:a16="http://schemas.microsoft.com/office/drawing/2014/main" id="{A687365B-F1E4-4AF0-AB71-DE50D48226ED}"/>
              </a:ext>
            </a:extLst>
          </p:cNvPr>
          <p:cNvGrpSpPr/>
          <p:nvPr/>
        </p:nvGrpSpPr>
        <p:grpSpPr>
          <a:xfrm>
            <a:off x="117995" y="5064213"/>
            <a:ext cx="2784151" cy="1269794"/>
            <a:chOff x="504091" y="5062201"/>
            <a:chExt cx="2784151" cy="126979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6DEF21-3A4C-4B67-80BE-93E7DB1460BA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5" name="Kubernetes">
              <a:extLst>
                <a:ext uri="{FF2B5EF4-FFF2-40B4-BE49-F238E27FC236}">
                  <a16:creationId xmlns:a16="http://schemas.microsoft.com/office/drawing/2014/main" id="{BEC438CA-550B-4033-B2D6-8FC109C7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6A115-3992-4D2A-9DCE-442B853974B9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45" name="노드1-pod">
            <a:extLst>
              <a:ext uri="{FF2B5EF4-FFF2-40B4-BE49-F238E27FC236}">
                <a16:creationId xmlns:a16="http://schemas.microsoft.com/office/drawing/2014/main" id="{97E5984E-41B1-4129-A86B-7C0399CC7C97}"/>
              </a:ext>
            </a:extLst>
          </p:cNvPr>
          <p:cNvGrpSpPr/>
          <p:nvPr/>
        </p:nvGrpSpPr>
        <p:grpSpPr>
          <a:xfrm>
            <a:off x="715688" y="5464323"/>
            <a:ext cx="1983425" cy="779914"/>
            <a:chOff x="1182823" y="5469782"/>
            <a:chExt cx="1983425" cy="779914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5B98540-D7BE-4371-90AF-0338B290E8B4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0B210F9-80C1-456E-8AA1-1640CFE95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767016D-E008-4F80-9BDC-F2E5F04AFAF8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49" name="YAML">
              <a:extLst>
                <a:ext uri="{FF2B5EF4-FFF2-40B4-BE49-F238E27FC236}">
                  <a16:creationId xmlns:a16="http://schemas.microsoft.com/office/drawing/2014/main" id="{681F41F9-2D92-42D2-8725-BDDB0DB4A859}"/>
                </a:ext>
              </a:extLst>
            </p:cNvPr>
            <p:cNvSpPr/>
            <p:nvPr/>
          </p:nvSpPr>
          <p:spPr>
            <a:xfrm>
              <a:off x="2146557" y="5678430"/>
              <a:ext cx="660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xyz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7" name="노드2">
            <a:extLst>
              <a:ext uri="{FF2B5EF4-FFF2-40B4-BE49-F238E27FC236}">
                <a16:creationId xmlns:a16="http://schemas.microsoft.com/office/drawing/2014/main" id="{5659A0AF-16F8-46AE-9D87-359350C5A2AE}"/>
              </a:ext>
            </a:extLst>
          </p:cNvPr>
          <p:cNvGrpSpPr/>
          <p:nvPr/>
        </p:nvGrpSpPr>
        <p:grpSpPr>
          <a:xfrm>
            <a:off x="3154680" y="5064213"/>
            <a:ext cx="2784151" cy="1269794"/>
            <a:chOff x="504091" y="5062201"/>
            <a:chExt cx="2784151" cy="1269794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E925893-3ABF-400A-B65A-C8F5337CD4D5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9" name="Kubernetes">
              <a:extLst>
                <a:ext uri="{FF2B5EF4-FFF2-40B4-BE49-F238E27FC236}">
                  <a16:creationId xmlns:a16="http://schemas.microsoft.com/office/drawing/2014/main" id="{ADD3437D-B531-4720-AC22-545AB49F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2E44D3-976B-4788-BA8E-50AF8D526586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71" name="노드2-pod">
            <a:extLst>
              <a:ext uri="{FF2B5EF4-FFF2-40B4-BE49-F238E27FC236}">
                <a16:creationId xmlns:a16="http://schemas.microsoft.com/office/drawing/2014/main" id="{FD5F6596-39FD-47E0-AD8D-BF0820B5E43D}"/>
              </a:ext>
            </a:extLst>
          </p:cNvPr>
          <p:cNvGrpSpPr/>
          <p:nvPr/>
        </p:nvGrpSpPr>
        <p:grpSpPr>
          <a:xfrm>
            <a:off x="3752373" y="5464323"/>
            <a:ext cx="1983425" cy="779914"/>
            <a:chOff x="1182823" y="5469782"/>
            <a:chExt cx="1983425" cy="779914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0C4B357-6DD8-469D-8D28-00D039A77EAC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2C4A680-6A98-4BAD-8EEE-9148F9540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47C7F4F-0903-4881-A778-0380916E2E04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79" name="YAML">
              <a:extLst>
                <a:ext uri="{FF2B5EF4-FFF2-40B4-BE49-F238E27FC236}">
                  <a16:creationId xmlns:a16="http://schemas.microsoft.com/office/drawing/2014/main" id="{DFC99BE0-AADE-4861-90C9-EA1A8DF39271}"/>
                </a:ext>
              </a:extLst>
            </p:cNvPr>
            <p:cNvSpPr/>
            <p:nvPr/>
          </p:nvSpPr>
          <p:spPr>
            <a:xfrm>
              <a:off x="2146557" y="5678430"/>
              <a:ext cx="660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xyz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80" name="노드3">
            <a:extLst>
              <a:ext uri="{FF2B5EF4-FFF2-40B4-BE49-F238E27FC236}">
                <a16:creationId xmlns:a16="http://schemas.microsoft.com/office/drawing/2014/main" id="{340AC1EB-80EC-49B2-84AF-8F2C64AFD8FC}"/>
              </a:ext>
            </a:extLst>
          </p:cNvPr>
          <p:cNvGrpSpPr/>
          <p:nvPr/>
        </p:nvGrpSpPr>
        <p:grpSpPr>
          <a:xfrm>
            <a:off x="6191365" y="5064213"/>
            <a:ext cx="2784151" cy="1269794"/>
            <a:chOff x="504091" y="5062201"/>
            <a:chExt cx="2784151" cy="126979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AEDE101-1A85-4436-A025-F5828BF80AD0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2" name="Kubernetes">
              <a:extLst>
                <a:ext uri="{FF2B5EF4-FFF2-40B4-BE49-F238E27FC236}">
                  <a16:creationId xmlns:a16="http://schemas.microsoft.com/office/drawing/2014/main" id="{0CDED58D-4DEF-474C-BA85-2FEF5970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412B21-2564-4167-94FB-6060A8D84EE6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84" name="노드3-pod">
            <a:extLst>
              <a:ext uri="{FF2B5EF4-FFF2-40B4-BE49-F238E27FC236}">
                <a16:creationId xmlns:a16="http://schemas.microsoft.com/office/drawing/2014/main" id="{8EDEC4C1-9559-419E-A61B-389CF38A3828}"/>
              </a:ext>
            </a:extLst>
          </p:cNvPr>
          <p:cNvGrpSpPr/>
          <p:nvPr/>
        </p:nvGrpSpPr>
        <p:grpSpPr>
          <a:xfrm>
            <a:off x="6789058" y="5464323"/>
            <a:ext cx="1983425" cy="779914"/>
            <a:chOff x="1182823" y="5469782"/>
            <a:chExt cx="1983425" cy="77991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128BB209-E737-4D86-8ABD-F7A96C29DD64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EFCF9E35-BA7F-426F-9D36-69AC3634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133BD58-D59E-471B-B693-B6FD4522E0D3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88" name="YAML">
              <a:extLst>
                <a:ext uri="{FF2B5EF4-FFF2-40B4-BE49-F238E27FC236}">
                  <a16:creationId xmlns:a16="http://schemas.microsoft.com/office/drawing/2014/main" id="{501F7195-7186-444A-A263-70AA13C24907}"/>
                </a:ext>
              </a:extLst>
            </p:cNvPr>
            <p:cNvSpPr/>
            <p:nvPr/>
          </p:nvSpPr>
          <p:spPr>
            <a:xfrm>
              <a:off x="2146557" y="5678430"/>
              <a:ext cx="660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xyz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89" name="노드4">
            <a:extLst>
              <a:ext uri="{FF2B5EF4-FFF2-40B4-BE49-F238E27FC236}">
                <a16:creationId xmlns:a16="http://schemas.microsoft.com/office/drawing/2014/main" id="{FC128C5D-7C6E-4815-9A46-D706E2683567}"/>
              </a:ext>
            </a:extLst>
          </p:cNvPr>
          <p:cNvGrpSpPr/>
          <p:nvPr/>
        </p:nvGrpSpPr>
        <p:grpSpPr>
          <a:xfrm>
            <a:off x="9228049" y="5064213"/>
            <a:ext cx="2784151" cy="1269794"/>
            <a:chOff x="504091" y="5062201"/>
            <a:chExt cx="2784151" cy="1269794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A9AA7-0058-474E-8FA8-7EC0D0FC164D}"/>
                </a:ext>
              </a:extLst>
            </p:cNvPr>
            <p:cNvSpPr/>
            <p:nvPr/>
          </p:nvSpPr>
          <p:spPr>
            <a:xfrm>
              <a:off x="504091" y="5065972"/>
              <a:ext cx="2784151" cy="1266023"/>
            </a:xfrm>
            <a:prstGeom prst="roundRect">
              <a:avLst>
                <a:gd name="adj" fmla="val 4996"/>
              </a:avLst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1" name="Kubernetes">
              <a:extLst>
                <a:ext uri="{FF2B5EF4-FFF2-40B4-BE49-F238E27FC236}">
                  <a16:creationId xmlns:a16="http://schemas.microsoft.com/office/drawing/2014/main" id="{56753111-388F-433F-8DFF-11C85F97A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38" y="5075231"/>
              <a:ext cx="566348" cy="54206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D0B94B0-DA1F-4B8B-8ABB-E14E5F70230D}"/>
                </a:ext>
              </a:extLst>
            </p:cNvPr>
            <p:cNvSpPr txBox="1"/>
            <p:nvPr/>
          </p:nvSpPr>
          <p:spPr>
            <a:xfrm>
              <a:off x="1101784" y="5062201"/>
              <a:ext cx="1397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93" name="노드4-pod">
            <a:extLst>
              <a:ext uri="{FF2B5EF4-FFF2-40B4-BE49-F238E27FC236}">
                <a16:creationId xmlns:a16="http://schemas.microsoft.com/office/drawing/2014/main" id="{EF383EA6-781C-48BA-AC7E-2316E141EE73}"/>
              </a:ext>
            </a:extLst>
          </p:cNvPr>
          <p:cNvGrpSpPr/>
          <p:nvPr/>
        </p:nvGrpSpPr>
        <p:grpSpPr>
          <a:xfrm>
            <a:off x="9825742" y="5464323"/>
            <a:ext cx="1983425" cy="779914"/>
            <a:chOff x="1182823" y="5469782"/>
            <a:chExt cx="1983425" cy="77991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9050B58-A7A5-4616-ABDE-0FD9BC5DB67C}"/>
                </a:ext>
              </a:extLst>
            </p:cNvPr>
            <p:cNvSpPr/>
            <p:nvPr/>
          </p:nvSpPr>
          <p:spPr>
            <a:xfrm>
              <a:off x="1182823" y="5469782"/>
              <a:ext cx="1983425" cy="7799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8FBC9D6D-EA1B-427B-8055-4CF65F0C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5497" y="5793686"/>
              <a:ext cx="861060" cy="300990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22D5F99-259D-4596-9CAA-4850E8F7F912}"/>
                </a:ext>
              </a:extLst>
            </p:cNvPr>
            <p:cNvSpPr/>
            <p:nvPr/>
          </p:nvSpPr>
          <p:spPr>
            <a:xfrm>
              <a:off x="1182823" y="5469782"/>
              <a:ext cx="685800" cy="2286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light" panose="020B0402040204020203" pitchFamily="34" charset="0"/>
                </a:rPr>
                <a:t>Pod</a:t>
              </a:r>
            </a:p>
          </p:txBody>
        </p:sp>
        <p:sp>
          <p:nvSpPr>
            <p:cNvPr id="97" name="YAML">
              <a:extLst>
                <a:ext uri="{FF2B5EF4-FFF2-40B4-BE49-F238E27FC236}">
                  <a16:creationId xmlns:a16="http://schemas.microsoft.com/office/drawing/2014/main" id="{8C426EBA-3A3F-4F60-AB31-8DC0827E005F}"/>
                </a:ext>
              </a:extLst>
            </p:cNvPr>
            <p:cNvSpPr/>
            <p:nvPr/>
          </p:nvSpPr>
          <p:spPr>
            <a:xfrm>
              <a:off x="2146557" y="5678430"/>
              <a:ext cx="6607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xyz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" name="선1">
            <a:extLst>
              <a:ext uri="{FF2B5EF4-FFF2-40B4-BE49-F238E27FC236}">
                <a16:creationId xmlns:a16="http://schemas.microsoft.com/office/drawing/2014/main" id="{11AABB68-AB72-46FE-A60C-E830AEC7CA9B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707401" y="3187845"/>
            <a:ext cx="88150" cy="22764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2">
            <a:extLst>
              <a:ext uri="{FF2B5EF4-FFF2-40B4-BE49-F238E27FC236}">
                <a16:creationId xmlns:a16="http://schemas.microsoft.com/office/drawing/2014/main" id="{C8571E8C-49CE-452C-A55E-E13264CD92A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142976" y="3140039"/>
            <a:ext cx="2601110" cy="23242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선3">
            <a:extLst>
              <a:ext uri="{FF2B5EF4-FFF2-40B4-BE49-F238E27FC236}">
                <a16:creationId xmlns:a16="http://schemas.microsoft.com/office/drawing/2014/main" id="{922D9C5C-FE56-4935-87C0-957E99C2EB85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548536" y="3143810"/>
            <a:ext cx="5232235" cy="23205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4">
            <a:extLst>
              <a:ext uri="{FF2B5EF4-FFF2-40B4-BE49-F238E27FC236}">
                <a16:creationId xmlns:a16="http://schemas.microsoft.com/office/drawing/2014/main" id="{EDF8F4E8-2EED-46B1-AA1D-B5E423806E86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119859" y="3143810"/>
            <a:ext cx="7697596" cy="23205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오류">
            <a:extLst>
              <a:ext uri="{FF2B5EF4-FFF2-40B4-BE49-F238E27FC236}">
                <a16:creationId xmlns:a16="http://schemas.microsoft.com/office/drawing/2014/main" id="{C32BE200-179C-4164-8E93-7D9520B2D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762" y="5389470"/>
            <a:ext cx="907667" cy="905715"/>
          </a:xfrm>
          <a:prstGeom prst="rect">
            <a:avLst/>
          </a:prstGeom>
        </p:spPr>
      </p:pic>
      <p:pic>
        <p:nvPicPr>
          <p:cNvPr id="59" name="YAML">
            <a:extLst>
              <a:ext uri="{FF2B5EF4-FFF2-40B4-BE49-F238E27FC236}">
                <a16:creationId xmlns:a16="http://schemas.microsoft.com/office/drawing/2014/main" id="{04B0220A-0652-4BD7-A5B2-384A3C70C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43" y="318996"/>
            <a:ext cx="3387500" cy="2850916"/>
          </a:xfrm>
          <a:prstGeom prst="rect">
            <a:avLst/>
          </a:prstGeom>
        </p:spPr>
      </p:pic>
      <p:grpSp>
        <p:nvGrpSpPr>
          <p:cNvPr id="64" name="우측 화살표">
            <a:extLst>
              <a:ext uri="{FF2B5EF4-FFF2-40B4-BE49-F238E27FC236}">
                <a16:creationId xmlns:a16="http://schemas.microsoft.com/office/drawing/2014/main" id="{A171D96E-60B7-4239-8488-73896F73715E}"/>
              </a:ext>
            </a:extLst>
          </p:cNvPr>
          <p:cNvGrpSpPr/>
          <p:nvPr/>
        </p:nvGrpSpPr>
        <p:grpSpPr>
          <a:xfrm>
            <a:off x="2145553" y="2940424"/>
            <a:ext cx="3624568" cy="1347862"/>
            <a:chOff x="2145553" y="2940424"/>
            <a:chExt cx="3624568" cy="1347862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0FCAABD-29AD-41EB-9CC9-3A52D8D9E932}"/>
                </a:ext>
              </a:extLst>
            </p:cNvPr>
            <p:cNvSpPr/>
            <p:nvPr/>
          </p:nvSpPr>
          <p:spPr>
            <a:xfrm>
              <a:off x="5448300" y="3143810"/>
              <a:ext cx="321821" cy="338530"/>
            </a:xfrm>
            <a:custGeom>
              <a:avLst/>
              <a:gdLst>
                <a:gd name="connsiteX0" fmla="*/ 0 w 321821"/>
                <a:gd name="connsiteY0" fmla="*/ 144220 h 338530"/>
                <a:gd name="connsiteX1" fmla="*/ 308610 w 321821"/>
                <a:gd name="connsiteY1" fmla="*/ 7060 h 338530"/>
                <a:gd name="connsiteX2" fmla="*/ 236220 w 321821"/>
                <a:gd name="connsiteY2" fmla="*/ 338530 h 33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821" h="338530">
                  <a:moveTo>
                    <a:pt x="0" y="144220"/>
                  </a:moveTo>
                  <a:cubicBezTo>
                    <a:pt x="134620" y="59447"/>
                    <a:pt x="269240" y="-25325"/>
                    <a:pt x="308610" y="7060"/>
                  </a:cubicBezTo>
                  <a:cubicBezTo>
                    <a:pt x="347980" y="39445"/>
                    <a:pt x="292100" y="188987"/>
                    <a:pt x="236220" y="338530"/>
                  </a:cubicBezTo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4ABBD3B-5EB6-44BD-8D19-CB24BE1CAA5D}"/>
                </a:ext>
              </a:extLst>
            </p:cNvPr>
            <p:cNvSpPr/>
            <p:nvPr/>
          </p:nvSpPr>
          <p:spPr>
            <a:xfrm>
              <a:off x="2145553" y="2940424"/>
              <a:ext cx="3556000" cy="1347862"/>
            </a:xfrm>
            <a:custGeom>
              <a:avLst/>
              <a:gdLst>
                <a:gd name="connsiteX0" fmla="*/ 0 w 3556000"/>
                <a:gd name="connsiteY0" fmla="*/ 0 h 1347862"/>
                <a:gd name="connsiteX1" fmla="*/ 1876612 w 3556000"/>
                <a:gd name="connsiteY1" fmla="*/ 1344705 h 1347862"/>
                <a:gd name="connsiteX2" fmla="*/ 3556000 w 3556000"/>
                <a:gd name="connsiteY2" fmla="*/ 298823 h 13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347862">
                  <a:moveTo>
                    <a:pt x="0" y="0"/>
                  </a:moveTo>
                  <a:cubicBezTo>
                    <a:pt x="641972" y="647450"/>
                    <a:pt x="1283945" y="1294901"/>
                    <a:pt x="1876612" y="1344705"/>
                  </a:cubicBezTo>
                  <a:cubicBezTo>
                    <a:pt x="2469279" y="1394509"/>
                    <a:pt x="3012639" y="846666"/>
                    <a:pt x="3556000" y="298823"/>
                  </a:cubicBezTo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2" name="replica-노란색">
            <a:extLst>
              <a:ext uri="{FF2B5EF4-FFF2-40B4-BE49-F238E27FC236}">
                <a16:creationId xmlns:a16="http://schemas.microsoft.com/office/drawing/2014/main" id="{6F33C8A5-281E-4EF8-893D-E314A306CD18}"/>
              </a:ext>
            </a:extLst>
          </p:cNvPr>
          <p:cNvSpPr/>
          <p:nvPr/>
        </p:nvSpPr>
        <p:spPr>
          <a:xfrm>
            <a:off x="436816" y="2590800"/>
            <a:ext cx="1544384" cy="261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YAML 파일 내용">
            <a:extLst>
              <a:ext uri="{FF2B5EF4-FFF2-40B4-BE49-F238E27FC236}">
                <a16:creationId xmlns:a16="http://schemas.microsoft.com/office/drawing/2014/main" id="{4F2783D7-A2E8-49D7-AD6F-6BBECDB207F1}"/>
              </a:ext>
            </a:extLst>
          </p:cNvPr>
          <p:cNvSpPr txBox="1"/>
          <p:nvPr/>
        </p:nvSpPr>
        <p:spPr>
          <a:xfrm>
            <a:off x="304800" y="1328442"/>
            <a:ext cx="2983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apiVersion</a:t>
            </a:r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v1</a:t>
            </a:r>
          </a:p>
          <a:p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kind: </a:t>
            </a:r>
            <a:r>
              <a:rPr 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ReplicationController</a:t>
            </a:r>
            <a:endParaRPr 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metadata:</a:t>
            </a:r>
          </a:p>
          <a:p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name: </a:t>
            </a:r>
            <a:r>
              <a:rPr lang="en-US" sz="16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xyz</a:t>
            </a:r>
            <a:endParaRPr 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spec:</a:t>
            </a:r>
          </a:p>
          <a:p>
            <a:r>
              <a:rPr 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replicas: 4</a:t>
            </a:r>
          </a:p>
        </p:txBody>
      </p:sp>
      <p:sp>
        <p:nvSpPr>
          <p:cNvPr id="63" name="빨간색 동그라미">
            <a:extLst>
              <a:ext uri="{FF2B5EF4-FFF2-40B4-BE49-F238E27FC236}">
                <a16:creationId xmlns:a16="http://schemas.microsoft.com/office/drawing/2014/main" id="{A83A76A4-698F-4AE5-ACAA-451745159222}"/>
              </a:ext>
            </a:extLst>
          </p:cNvPr>
          <p:cNvSpPr/>
          <p:nvPr/>
        </p:nvSpPr>
        <p:spPr>
          <a:xfrm>
            <a:off x="237257" y="2393791"/>
            <a:ext cx="2024200" cy="631535"/>
          </a:xfrm>
          <a:custGeom>
            <a:avLst/>
            <a:gdLst>
              <a:gd name="connsiteX0" fmla="*/ 766790 w 2024200"/>
              <a:gd name="connsiteY0" fmla="*/ 146209 h 631535"/>
              <a:gd name="connsiteX1" fmla="*/ 139261 w 2024200"/>
              <a:gd name="connsiteY1" fmla="*/ 229880 h 631535"/>
              <a:gd name="connsiteX2" fmla="*/ 43637 w 2024200"/>
              <a:gd name="connsiteY2" fmla="*/ 480891 h 631535"/>
              <a:gd name="connsiteX3" fmla="*/ 701049 w 2024200"/>
              <a:gd name="connsiteY3" fmla="*/ 624327 h 631535"/>
              <a:gd name="connsiteX4" fmla="*/ 1776814 w 2024200"/>
              <a:gd name="connsiteY4" fmla="*/ 570538 h 631535"/>
              <a:gd name="connsiteX5" fmla="*/ 2009896 w 2024200"/>
              <a:gd name="connsiteY5" fmla="*/ 235856 h 631535"/>
              <a:gd name="connsiteX6" fmla="*/ 1501896 w 2024200"/>
              <a:gd name="connsiteY6" fmla="*/ 20703 h 631535"/>
              <a:gd name="connsiteX7" fmla="*/ 832531 w 2024200"/>
              <a:gd name="connsiteY7" fmla="*/ 20703 h 63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4200" h="631535">
                <a:moveTo>
                  <a:pt x="766790" y="146209"/>
                </a:moveTo>
                <a:cubicBezTo>
                  <a:pt x="513288" y="160154"/>
                  <a:pt x="259786" y="174100"/>
                  <a:pt x="139261" y="229880"/>
                </a:cubicBezTo>
                <a:cubicBezTo>
                  <a:pt x="18736" y="285660"/>
                  <a:pt x="-49994" y="415150"/>
                  <a:pt x="43637" y="480891"/>
                </a:cubicBezTo>
                <a:cubicBezTo>
                  <a:pt x="137268" y="546632"/>
                  <a:pt x="412186" y="609386"/>
                  <a:pt x="701049" y="624327"/>
                </a:cubicBezTo>
                <a:cubicBezTo>
                  <a:pt x="989912" y="639268"/>
                  <a:pt x="1558673" y="635283"/>
                  <a:pt x="1776814" y="570538"/>
                </a:cubicBezTo>
                <a:cubicBezTo>
                  <a:pt x="1994955" y="505793"/>
                  <a:pt x="2055716" y="327495"/>
                  <a:pt x="2009896" y="235856"/>
                </a:cubicBezTo>
                <a:cubicBezTo>
                  <a:pt x="1964076" y="144217"/>
                  <a:pt x="1698124" y="56562"/>
                  <a:pt x="1501896" y="20703"/>
                </a:cubicBezTo>
                <a:cubicBezTo>
                  <a:pt x="1305668" y="-15156"/>
                  <a:pt x="1069099" y="2773"/>
                  <a:pt x="832531" y="2070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설명1">
            <a:extLst>
              <a:ext uri="{FF2B5EF4-FFF2-40B4-BE49-F238E27FC236}">
                <a16:creationId xmlns:a16="http://schemas.microsoft.com/office/drawing/2014/main" id="{250A3229-FE5F-4616-958C-C25EDACEF9D7}"/>
              </a:ext>
            </a:extLst>
          </p:cNvPr>
          <p:cNvSpPr/>
          <p:nvPr/>
        </p:nvSpPr>
        <p:spPr>
          <a:xfrm>
            <a:off x="2902146" y="3821206"/>
            <a:ext cx="656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Master, Node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인프라에서 최소 단위인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를 배포할 수 있고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pod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는 하나 이상의 컨테이너를 가지고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99" name="설명2">
            <a:extLst>
              <a:ext uri="{FF2B5EF4-FFF2-40B4-BE49-F238E27FC236}">
                <a16:creationId xmlns:a16="http://schemas.microsoft.com/office/drawing/2014/main" id="{86B80A2A-8EF2-442B-A769-766F3E2B7E5A}"/>
              </a:ext>
            </a:extLst>
          </p:cNvPr>
          <p:cNvSpPr/>
          <p:nvPr/>
        </p:nvSpPr>
        <p:spPr>
          <a:xfrm>
            <a:off x="6337248" y="3391231"/>
            <a:ext cx="55499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일반적으로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직접적으로 작업하지 않음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1" name="설명3">
            <a:extLst>
              <a:ext uri="{FF2B5EF4-FFF2-40B4-BE49-F238E27FC236}">
                <a16:creationId xmlns:a16="http://schemas.microsoft.com/office/drawing/2014/main" id="{22E0283B-FCBB-4E92-BBA7-D93BEC594604}"/>
              </a:ext>
            </a:extLst>
          </p:cNvPr>
          <p:cNvSpPr/>
          <p:nvPr/>
        </p:nvSpPr>
        <p:spPr>
          <a:xfrm>
            <a:off x="6330622" y="3398881"/>
            <a:ext cx="568157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Replication Controller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라는 고수준 추상화를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배포할 때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YAML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파일에 실행할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replica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scaling, self-healing,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롤링 업데이트와 같은 내용을 작성하여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 전달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2" name="설명4">
            <a:extLst>
              <a:ext uri="{FF2B5EF4-FFF2-40B4-BE49-F238E27FC236}">
                <a16:creationId xmlns:a16="http://schemas.microsoft.com/office/drawing/2014/main" id="{DAA9EE55-C060-4C7B-BB4C-84F73EBFBAE8}"/>
              </a:ext>
            </a:extLst>
          </p:cNvPr>
          <p:cNvSpPr/>
          <p:nvPr/>
        </p:nvSpPr>
        <p:spPr>
          <a:xfrm>
            <a:off x="6330621" y="3398881"/>
            <a:ext cx="5681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어떤 이유로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중지되면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Replication Controller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여전히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desired state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요청하기 때문에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다시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개로 구성됨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/>
      <p:bldP spid="63" grpId="0" animBg="1"/>
      <p:bldP spid="100" grpId="1"/>
      <p:bldP spid="99" grpId="0"/>
      <p:bldP spid="99" grpId="1"/>
      <p:bldP spid="101" grpId="0" animBg="1"/>
      <p:bldP spid="101" grpId="1" animBg="1"/>
      <p:bldP spid="10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중-우">
            <a:extLst>
              <a:ext uri="{FF2B5EF4-FFF2-40B4-BE49-F238E27FC236}">
                <a16:creationId xmlns:a16="http://schemas.microsoft.com/office/drawing/2014/main" id="{35D9D178-F6F3-431C-86F7-72CBF364DC45}"/>
              </a:ext>
            </a:extLst>
          </p:cNvPr>
          <p:cNvSpPr txBox="1"/>
          <p:nvPr/>
        </p:nvSpPr>
        <p:spPr>
          <a:xfrm>
            <a:off x="8302942" y="2204847"/>
            <a:ext cx="3748404" cy="2413635"/>
          </a:xfrm>
          <a:prstGeom prst="rect">
            <a:avLst/>
          </a:prstGeom>
          <a:solidFill>
            <a:srgbClr val="989898"/>
          </a:solidFill>
        </p:spPr>
        <p:txBody>
          <a:bodyPr vert="horz" wrap="square" lIns="0" tIns="18000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단순한 롤링 업데이트와 롤백</a:t>
            </a:r>
            <a:endParaRPr 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10" name="YAML">
            <a:extLst>
              <a:ext uri="{FF2B5EF4-FFF2-40B4-BE49-F238E27FC236}">
                <a16:creationId xmlns:a16="http://schemas.microsoft.com/office/drawing/2014/main" id="{96D823A1-4B68-421D-AA8B-C53BF9FAF7BF}"/>
              </a:ext>
            </a:extLst>
          </p:cNvPr>
          <p:cNvSpPr/>
          <p:nvPr/>
        </p:nvSpPr>
        <p:spPr>
          <a:xfrm>
            <a:off x="4140736" y="2222182"/>
            <a:ext cx="3978704" cy="2413635"/>
          </a:xfrm>
          <a:custGeom>
            <a:avLst/>
            <a:gdLst>
              <a:gd name="connsiteX0" fmla="*/ 720000 w 3978704"/>
              <a:gd name="connsiteY0" fmla="*/ 0 h 2413635"/>
              <a:gd name="connsiteX1" fmla="*/ 429 w 3978704"/>
              <a:gd name="connsiteY1" fmla="*/ 719571 h 2413635"/>
              <a:gd name="connsiteX2" fmla="*/ 429 w 3978704"/>
              <a:gd name="connsiteY2" fmla="*/ 720000 h 2413635"/>
              <a:gd name="connsiteX3" fmla="*/ 0 w 3978704"/>
              <a:gd name="connsiteY3" fmla="*/ 720000 h 2413635"/>
              <a:gd name="connsiteX4" fmla="*/ 720000 w 3978704"/>
              <a:gd name="connsiteY4" fmla="*/ 0 h 2413635"/>
              <a:gd name="connsiteX5" fmla="*/ 3978704 w 3978704"/>
              <a:gd name="connsiteY5" fmla="*/ 0 h 2413635"/>
              <a:gd name="connsiteX6" fmla="*/ 3978704 w 3978704"/>
              <a:gd name="connsiteY6" fmla="*/ 2413635 h 2413635"/>
              <a:gd name="connsiteX7" fmla="*/ 429 w 3978704"/>
              <a:gd name="connsiteY7" fmla="*/ 2413635 h 2413635"/>
              <a:gd name="connsiteX8" fmla="*/ 429 w 3978704"/>
              <a:gd name="connsiteY8" fmla="*/ 720000 h 2413635"/>
              <a:gd name="connsiteX9" fmla="*/ 720000 w 3978704"/>
              <a:gd name="connsiteY9" fmla="*/ 720000 h 2413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704" h="2413635">
                <a:moveTo>
                  <a:pt x="720000" y="0"/>
                </a:moveTo>
                <a:lnTo>
                  <a:pt x="429" y="719571"/>
                </a:lnTo>
                <a:lnTo>
                  <a:pt x="429" y="720000"/>
                </a:lnTo>
                <a:lnTo>
                  <a:pt x="0" y="720000"/>
                </a:lnTo>
                <a:close/>
                <a:moveTo>
                  <a:pt x="720000" y="0"/>
                </a:moveTo>
                <a:lnTo>
                  <a:pt x="3978704" y="0"/>
                </a:lnTo>
                <a:lnTo>
                  <a:pt x="3978704" y="2413635"/>
                </a:lnTo>
                <a:lnTo>
                  <a:pt x="429" y="2413635"/>
                </a:lnTo>
                <a:lnTo>
                  <a:pt x="429" y="720000"/>
                </a:lnTo>
                <a:lnTo>
                  <a:pt x="720000" y="72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중-좌">
            <a:extLst>
              <a:ext uri="{FF2B5EF4-FFF2-40B4-BE49-F238E27FC236}">
                <a16:creationId xmlns:a16="http://schemas.microsoft.com/office/drawing/2014/main" id="{66912082-6E08-45A8-AE99-F391D54FBB3A}"/>
              </a:ext>
            </a:extLst>
          </p:cNvPr>
          <p:cNvSpPr txBox="1"/>
          <p:nvPr/>
        </p:nvSpPr>
        <p:spPr>
          <a:xfrm>
            <a:off x="143435" y="2230335"/>
            <a:ext cx="3834765" cy="2413635"/>
          </a:xfrm>
          <a:prstGeom prst="rect">
            <a:avLst/>
          </a:prstGeom>
          <a:solidFill>
            <a:srgbClr val="989898"/>
          </a:solidFill>
        </p:spPr>
        <p:txBody>
          <a:bodyPr vert="horz" wrap="square" lIns="0" tIns="18000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Spec-once Deploy-many</a:t>
            </a:r>
          </a:p>
        </p:txBody>
      </p:sp>
      <p:sp>
        <p:nvSpPr>
          <p:cNvPr id="105" name="상-우">
            <a:extLst>
              <a:ext uri="{FF2B5EF4-FFF2-40B4-BE49-F238E27FC236}">
                <a16:creationId xmlns:a16="http://schemas.microsoft.com/office/drawing/2014/main" id="{061F29F4-C469-430E-9206-B83C52392172}"/>
              </a:ext>
            </a:extLst>
          </p:cNvPr>
          <p:cNvSpPr/>
          <p:nvPr/>
        </p:nvSpPr>
        <p:spPr>
          <a:xfrm>
            <a:off x="8302942" y="125501"/>
            <a:ext cx="3748404" cy="1793239"/>
          </a:xfrm>
          <a:custGeom>
            <a:avLst/>
            <a:gdLst/>
            <a:ahLst/>
            <a:cxnLst/>
            <a:rect l="l" t="t" r="r" b="b"/>
            <a:pathLst>
              <a:path w="3748404" h="1793239">
                <a:moveTo>
                  <a:pt x="0" y="1792947"/>
                </a:moveTo>
                <a:lnTo>
                  <a:pt x="3748024" y="1792947"/>
                </a:lnTo>
                <a:lnTo>
                  <a:pt x="3748024" y="0"/>
                </a:lnTo>
                <a:lnTo>
                  <a:pt x="0" y="0"/>
                </a:lnTo>
                <a:lnTo>
                  <a:pt x="0" y="179294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180000" rIns="0" bIns="0" rtlCol="0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YAML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혹은 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JSON manifest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를 통해 배포</a:t>
            </a:r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5" name="상-중">
            <a:extLst>
              <a:ext uri="{FF2B5EF4-FFF2-40B4-BE49-F238E27FC236}">
                <a16:creationId xmlns:a16="http://schemas.microsoft.com/office/drawing/2014/main" id="{3947E9D2-9018-4F64-A358-EDD7BC13B763}"/>
              </a:ext>
            </a:extLst>
          </p:cNvPr>
          <p:cNvSpPr/>
          <p:nvPr/>
        </p:nvSpPr>
        <p:spPr>
          <a:xfrm>
            <a:off x="4141165" y="125501"/>
            <a:ext cx="3978275" cy="1793239"/>
          </a:xfrm>
          <a:custGeom>
            <a:avLst/>
            <a:gdLst/>
            <a:ahLst/>
            <a:cxnLst/>
            <a:rect l="l" t="t" r="r" b="b"/>
            <a:pathLst>
              <a:path w="3978275" h="1793239">
                <a:moveTo>
                  <a:pt x="0" y="1792947"/>
                </a:moveTo>
                <a:lnTo>
                  <a:pt x="3978173" y="1792947"/>
                </a:lnTo>
                <a:lnTo>
                  <a:pt x="3978173" y="0"/>
                </a:lnTo>
                <a:lnTo>
                  <a:pt x="0" y="0"/>
                </a:lnTo>
                <a:lnTo>
                  <a:pt x="0" y="1792947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180000" rIns="0" bIns="0" rtlCol="0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Self documenting</a:t>
            </a:r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04" name="상-좌">
            <a:extLst>
              <a:ext uri="{FF2B5EF4-FFF2-40B4-BE49-F238E27FC236}">
                <a16:creationId xmlns:a16="http://schemas.microsoft.com/office/drawing/2014/main" id="{CD344055-A6A6-4F23-B2BD-F3D50F665267}"/>
              </a:ext>
            </a:extLst>
          </p:cNvPr>
          <p:cNvSpPr/>
          <p:nvPr/>
        </p:nvSpPr>
        <p:spPr>
          <a:xfrm>
            <a:off x="143436" y="125501"/>
            <a:ext cx="3834765" cy="1793239"/>
          </a:xfrm>
          <a:custGeom>
            <a:avLst/>
            <a:gdLst/>
            <a:ahLst/>
            <a:cxnLst/>
            <a:rect l="l" t="t" r="r" b="b"/>
            <a:pathLst>
              <a:path w="3834765" h="1793239">
                <a:moveTo>
                  <a:pt x="0" y="1792947"/>
                </a:moveTo>
                <a:lnTo>
                  <a:pt x="3834739" y="1792947"/>
                </a:lnTo>
                <a:lnTo>
                  <a:pt x="3834739" y="0"/>
                </a:lnTo>
                <a:lnTo>
                  <a:pt x="0" y="0"/>
                </a:lnTo>
                <a:lnTo>
                  <a:pt x="0" y="179294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180000" rIns="0" bIns="0" rtlCol="0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REST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개체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  <a:p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06" name="하-우">
            <a:extLst>
              <a:ext uri="{FF2B5EF4-FFF2-40B4-BE49-F238E27FC236}">
                <a16:creationId xmlns:a16="http://schemas.microsoft.com/office/drawing/2014/main" id="{3F93A2E2-BEF8-42AF-A29F-35F470D16170}"/>
              </a:ext>
            </a:extLst>
          </p:cNvPr>
          <p:cNvSpPr/>
          <p:nvPr/>
        </p:nvSpPr>
        <p:spPr>
          <a:xfrm>
            <a:off x="8259584" y="4955613"/>
            <a:ext cx="3791585" cy="1793239"/>
          </a:xfrm>
          <a:custGeom>
            <a:avLst/>
            <a:gdLst/>
            <a:ahLst/>
            <a:cxnLst/>
            <a:rect l="l" t="t" r="r" b="b"/>
            <a:pathLst>
              <a:path w="3791584" h="1793240">
                <a:moveTo>
                  <a:pt x="0" y="1792935"/>
                </a:moveTo>
                <a:lnTo>
                  <a:pt x="3791381" y="1792935"/>
                </a:lnTo>
                <a:lnTo>
                  <a:pt x="3791381" y="0"/>
                </a:lnTo>
                <a:lnTo>
                  <a:pt x="0" y="0"/>
                </a:lnTo>
                <a:lnTo>
                  <a:pt x="0" y="179293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180000" rIns="0" bIns="0" rtlCol="0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apiserver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를 통해 배포됨</a:t>
            </a:r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6" name="하-중">
            <a:extLst>
              <a:ext uri="{FF2B5EF4-FFF2-40B4-BE49-F238E27FC236}">
                <a16:creationId xmlns:a16="http://schemas.microsoft.com/office/drawing/2014/main" id="{23C0343E-FBDA-4519-97F1-D5F059FC138B}"/>
              </a:ext>
            </a:extLst>
          </p:cNvPr>
          <p:cNvSpPr/>
          <p:nvPr/>
        </p:nvSpPr>
        <p:spPr>
          <a:xfrm>
            <a:off x="4141165" y="4955614"/>
            <a:ext cx="3978275" cy="1793239"/>
          </a:xfrm>
          <a:custGeom>
            <a:avLst/>
            <a:gdLst/>
            <a:ahLst/>
            <a:cxnLst/>
            <a:rect l="l" t="t" r="r" b="b"/>
            <a:pathLst>
              <a:path w="3978275" h="1793240">
                <a:moveTo>
                  <a:pt x="0" y="1792935"/>
                </a:moveTo>
                <a:lnTo>
                  <a:pt x="3978173" y="1792935"/>
                </a:lnTo>
                <a:lnTo>
                  <a:pt x="3978173" y="0"/>
                </a:lnTo>
                <a:lnTo>
                  <a:pt x="0" y="0"/>
                </a:lnTo>
                <a:lnTo>
                  <a:pt x="0" y="1792935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180000" rIns="0" bIns="0" rtlCol="0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버전 관리</a:t>
            </a:r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07" name="하-좌">
            <a:extLst>
              <a:ext uri="{FF2B5EF4-FFF2-40B4-BE49-F238E27FC236}">
                <a16:creationId xmlns:a16="http://schemas.microsoft.com/office/drawing/2014/main" id="{6FBCF8E6-5C65-4909-87BE-602B6634DB3C}"/>
              </a:ext>
            </a:extLst>
          </p:cNvPr>
          <p:cNvSpPr/>
          <p:nvPr/>
        </p:nvSpPr>
        <p:spPr>
          <a:xfrm>
            <a:off x="143435" y="4955613"/>
            <a:ext cx="3834765" cy="1793239"/>
          </a:xfrm>
          <a:custGeom>
            <a:avLst/>
            <a:gdLst/>
            <a:ahLst/>
            <a:cxnLst/>
            <a:rect l="l" t="t" r="r" b="b"/>
            <a:pathLst>
              <a:path w="3834765" h="1793240">
                <a:moveTo>
                  <a:pt x="0" y="1792935"/>
                </a:moveTo>
                <a:lnTo>
                  <a:pt x="3834739" y="1792935"/>
                </a:lnTo>
                <a:lnTo>
                  <a:pt x="3834739" y="0"/>
                </a:lnTo>
                <a:lnTo>
                  <a:pt x="0" y="0"/>
                </a:lnTo>
                <a:lnTo>
                  <a:pt x="0" y="179293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180000" rIns="0" bIns="0" rtlCol="0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Replication Controller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에 기능 추가</a:t>
            </a:r>
            <a:b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(Replica Set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으로 대체됨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)</a:t>
            </a:r>
            <a:endParaRPr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199186-4A69-498D-856B-AE58BC4A1758}"/>
              </a:ext>
            </a:extLst>
          </p:cNvPr>
          <p:cNvSpPr/>
          <p:nvPr/>
        </p:nvSpPr>
        <p:spPr>
          <a:xfrm>
            <a:off x="5029200" y="3200400"/>
            <a:ext cx="1295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YAML 설명">
            <a:extLst>
              <a:ext uri="{FF2B5EF4-FFF2-40B4-BE49-F238E27FC236}">
                <a16:creationId xmlns:a16="http://schemas.microsoft.com/office/drawing/2014/main" id="{598532FA-E7F9-458B-BA52-3F19401FF058}"/>
              </a:ext>
            </a:extLst>
          </p:cNvPr>
          <p:cNvSpPr txBox="1"/>
          <p:nvPr/>
        </p:nvSpPr>
        <p:spPr>
          <a:xfrm>
            <a:off x="4301288" y="2889644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apiVersion</a:t>
            </a:r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extensions/v1beta1</a:t>
            </a:r>
          </a:p>
          <a:p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kind: </a:t>
            </a:r>
            <a:r>
              <a:rPr lang="en-US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Deployment</a:t>
            </a:r>
          </a:p>
          <a:p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metadata:</a:t>
            </a:r>
          </a:p>
          <a:p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name: </a:t>
            </a:r>
            <a:r>
              <a:rPr 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xyz</a:t>
            </a:r>
            <a:endParaRPr lang="en-US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spec:</a:t>
            </a:r>
          </a:p>
          <a:p>
            <a:r>
              <a:rPr 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replicas: 4</a:t>
            </a:r>
          </a:p>
        </p:txBody>
      </p:sp>
    </p:spTree>
    <p:extLst>
      <p:ext uri="{BB962C8B-B14F-4D97-AF65-F5344CB8AC3E}">
        <p14:creationId xmlns:p14="http://schemas.microsoft.com/office/powerpoint/2010/main" val="11738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  <p:bldP spid="105" grpId="0" animBg="1"/>
      <p:bldP spid="75" grpId="0" animBg="1"/>
      <p:bldP spid="104" grpId="0" animBg="1"/>
      <p:bldP spid="106" grpId="0" animBg="1"/>
      <p:bldP spid="76" grpId="0" animBg="1"/>
      <p:bldP spid="1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562F269-6149-4559-A2DE-CA50752BA493}"/>
              </a:ext>
            </a:extLst>
          </p:cNvPr>
          <p:cNvGrpSpPr/>
          <p:nvPr/>
        </p:nvGrpSpPr>
        <p:grpSpPr>
          <a:xfrm>
            <a:off x="4140736" y="2204847"/>
            <a:ext cx="7910610" cy="2439123"/>
            <a:chOff x="4140736" y="2204847"/>
            <a:chExt cx="7910610" cy="2439123"/>
          </a:xfrm>
        </p:grpSpPr>
        <p:sp>
          <p:nvSpPr>
            <p:cNvPr id="103" name="중-우">
              <a:extLst>
                <a:ext uri="{FF2B5EF4-FFF2-40B4-BE49-F238E27FC236}">
                  <a16:creationId xmlns:a16="http://schemas.microsoft.com/office/drawing/2014/main" id="{35D9D178-F6F3-431C-86F7-72CBF364DC45}"/>
                </a:ext>
              </a:extLst>
            </p:cNvPr>
            <p:cNvSpPr txBox="1"/>
            <p:nvPr/>
          </p:nvSpPr>
          <p:spPr>
            <a:xfrm>
              <a:off x="8302942" y="2204847"/>
              <a:ext cx="3748404" cy="2413635"/>
            </a:xfrm>
            <a:prstGeom prst="rect">
              <a:avLst/>
            </a:prstGeom>
            <a:solidFill>
              <a:srgbClr val="989898"/>
            </a:solidFill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단순한 롤링 업데이트와 롤백</a:t>
              </a:r>
              <a:endParaRPr 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0" name="YAML">
              <a:extLst>
                <a:ext uri="{FF2B5EF4-FFF2-40B4-BE49-F238E27FC236}">
                  <a16:creationId xmlns:a16="http://schemas.microsoft.com/office/drawing/2014/main" id="{96D823A1-4B68-421D-AA8B-C53BF9FAF7BF}"/>
                </a:ext>
              </a:extLst>
            </p:cNvPr>
            <p:cNvSpPr/>
            <p:nvPr/>
          </p:nvSpPr>
          <p:spPr>
            <a:xfrm>
              <a:off x="4140736" y="2222182"/>
              <a:ext cx="3978704" cy="2413635"/>
            </a:xfrm>
            <a:custGeom>
              <a:avLst/>
              <a:gdLst>
                <a:gd name="connsiteX0" fmla="*/ 720000 w 3978704"/>
                <a:gd name="connsiteY0" fmla="*/ 0 h 2413635"/>
                <a:gd name="connsiteX1" fmla="*/ 429 w 3978704"/>
                <a:gd name="connsiteY1" fmla="*/ 719571 h 2413635"/>
                <a:gd name="connsiteX2" fmla="*/ 429 w 3978704"/>
                <a:gd name="connsiteY2" fmla="*/ 720000 h 2413635"/>
                <a:gd name="connsiteX3" fmla="*/ 0 w 3978704"/>
                <a:gd name="connsiteY3" fmla="*/ 720000 h 2413635"/>
                <a:gd name="connsiteX4" fmla="*/ 720000 w 3978704"/>
                <a:gd name="connsiteY4" fmla="*/ 0 h 2413635"/>
                <a:gd name="connsiteX5" fmla="*/ 3978704 w 3978704"/>
                <a:gd name="connsiteY5" fmla="*/ 0 h 2413635"/>
                <a:gd name="connsiteX6" fmla="*/ 3978704 w 3978704"/>
                <a:gd name="connsiteY6" fmla="*/ 2413635 h 2413635"/>
                <a:gd name="connsiteX7" fmla="*/ 429 w 3978704"/>
                <a:gd name="connsiteY7" fmla="*/ 2413635 h 2413635"/>
                <a:gd name="connsiteX8" fmla="*/ 429 w 3978704"/>
                <a:gd name="connsiteY8" fmla="*/ 720000 h 2413635"/>
                <a:gd name="connsiteX9" fmla="*/ 720000 w 3978704"/>
                <a:gd name="connsiteY9" fmla="*/ 720000 h 24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8704" h="2413635">
                  <a:moveTo>
                    <a:pt x="720000" y="0"/>
                  </a:moveTo>
                  <a:lnTo>
                    <a:pt x="429" y="719571"/>
                  </a:lnTo>
                  <a:lnTo>
                    <a:pt x="429" y="720000"/>
                  </a:lnTo>
                  <a:lnTo>
                    <a:pt x="0" y="720000"/>
                  </a:lnTo>
                  <a:close/>
                  <a:moveTo>
                    <a:pt x="720000" y="0"/>
                  </a:moveTo>
                  <a:lnTo>
                    <a:pt x="3978704" y="0"/>
                  </a:lnTo>
                  <a:lnTo>
                    <a:pt x="3978704" y="2413635"/>
                  </a:lnTo>
                  <a:lnTo>
                    <a:pt x="429" y="2413635"/>
                  </a:lnTo>
                  <a:lnTo>
                    <a:pt x="429" y="720000"/>
                  </a:lnTo>
                  <a:lnTo>
                    <a:pt x="720000" y="720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B199186-4A69-498D-856B-AE58BC4A1758}"/>
                </a:ext>
              </a:extLst>
            </p:cNvPr>
            <p:cNvSpPr/>
            <p:nvPr/>
          </p:nvSpPr>
          <p:spPr>
            <a:xfrm>
              <a:off x="5029200" y="3200400"/>
              <a:ext cx="12954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YAML 설명">
              <a:extLst>
                <a:ext uri="{FF2B5EF4-FFF2-40B4-BE49-F238E27FC236}">
                  <a16:creationId xmlns:a16="http://schemas.microsoft.com/office/drawing/2014/main" id="{598532FA-E7F9-458B-BA52-3F19401FF058}"/>
                </a:ext>
              </a:extLst>
            </p:cNvPr>
            <p:cNvSpPr txBox="1"/>
            <p:nvPr/>
          </p:nvSpPr>
          <p:spPr>
            <a:xfrm>
              <a:off x="4301288" y="2889644"/>
              <a:ext cx="3657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apiVersion</a:t>
              </a:r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extensions/v1beta1</a:t>
              </a:r>
            </a:p>
            <a:p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kind: </a:t>
              </a:r>
              <a:r>
                <a:rPr lang="en-US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Deployment</a:t>
              </a:r>
            </a:p>
            <a:p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metadata:</a:t>
              </a:r>
            </a:p>
            <a:p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name: </a:t>
              </a:r>
              <a:r>
                <a:rPr lang="en-US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xyz</a:t>
              </a:r>
              <a:endParaRPr 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spec:</a:t>
              </a:r>
            </a:p>
            <a:p>
              <a:r>
                <a:rPr 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replicas: 4</a:t>
              </a:r>
            </a:p>
          </p:txBody>
        </p:sp>
      </p:grpSp>
      <p:sp>
        <p:nvSpPr>
          <p:cNvPr id="14" name="설명3">
            <a:extLst>
              <a:ext uri="{FF2B5EF4-FFF2-40B4-BE49-F238E27FC236}">
                <a16:creationId xmlns:a16="http://schemas.microsoft.com/office/drawing/2014/main" id="{43906907-9F88-4046-8E6A-AE7B7EEF9AE1}"/>
              </a:ext>
            </a:extLst>
          </p:cNvPr>
          <p:cNvSpPr/>
          <p:nvPr/>
        </p:nvSpPr>
        <p:spPr>
          <a:xfrm>
            <a:off x="3962400" y="6324600"/>
            <a:ext cx="8103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blue-green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배포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새 버전을 별도의 환경에 배포한 후 두 환경의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CNAME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을 변경하여 트래픽을 새 버전으로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리디렉션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canary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릴리즈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광산의 카나리아에서 유래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최신 버전을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릴리즈한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후 소수의 사용자에게만 새로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릴리즈된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서비스로 트래픽을 전송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6" name="설명3">
            <a:extLst>
              <a:ext uri="{FF2B5EF4-FFF2-40B4-BE49-F238E27FC236}">
                <a16:creationId xmlns:a16="http://schemas.microsoft.com/office/drawing/2014/main" id="{B9A2BEBC-A8EC-4A4C-99FB-CBEA17B8E92D}"/>
              </a:ext>
            </a:extLst>
          </p:cNvPr>
          <p:cNvSpPr/>
          <p:nvPr/>
        </p:nvSpPr>
        <p:spPr>
          <a:xfrm>
            <a:off x="5715000" y="715181"/>
            <a:ext cx="62149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롤링 업데이트는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Deployment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의 핵심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DNA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이며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여러 동시 버전의 배포를 실행할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Blue-Green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배포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Canary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릴리즈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7" name="설명3">
            <a:extLst>
              <a:ext uri="{FF2B5EF4-FFF2-40B4-BE49-F238E27FC236}">
                <a16:creationId xmlns:a16="http://schemas.microsoft.com/office/drawing/2014/main" id="{673B21EA-46BD-45B1-B65C-180539468524}"/>
              </a:ext>
            </a:extLst>
          </p:cNvPr>
          <p:cNvSpPr/>
          <p:nvPr/>
        </p:nvSpPr>
        <p:spPr>
          <a:xfrm>
            <a:off x="5747582" y="4764670"/>
            <a:ext cx="62149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작동하지 않는 경우 롤아웃을 감지하고 중지할 수 있음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롤백은 매우 간단함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Deployment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pod, Replica Set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을 기반으로 하며 버전 관리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롤링 업데이트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동시 릴리즈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단순 롤백과 같은 기능을 추가 지원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DC40DEA-5FEA-4A13-8F8F-76A3D2DEFC2F}"/>
              </a:ext>
            </a:extLst>
          </p:cNvPr>
          <p:cNvSpPr/>
          <p:nvPr/>
        </p:nvSpPr>
        <p:spPr>
          <a:xfrm>
            <a:off x="4820420" y="1075765"/>
            <a:ext cx="737698" cy="1607670"/>
          </a:xfrm>
          <a:custGeom>
            <a:avLst/>
            <a:gdLst>
              <a:gd name="connsiteX0" fmla="*/ 540474 w 737698"/>
              <a:gd name="connsiteY0" fmla="*/ 1607670 h 1607670"/>
              <a:gd name="connsiteX1" fmla="*/ 2592 w 737698"/>
              <a:gd name="connsiteY1" fmla="*/ 687294 h 1607670"/>
              <a:gd name="connsiteX2" fmla="*/ 737698 w 737698"/>
              <a:gd name="connsiteY2" fmla="*/ 0 h 16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698" h="1607670">
                <a:moveTo>
                  <a:pt x="540474" y="1607670"/>
                </a:moveTo>
                <a:cubicBezTo>
                  <a:pt x="255097" y="1281454"/>
                  <a:pt x="-30279" y="955239"/>
                  <a:pt x="2592" y="687294"/>
                </a:cubicBezTo>
                <a:cubicBezTo>
                  <a:pt x="35463" y="419349"/>
                  <a:pt x="386580" y="209674"/>
                  <a:pt x="737698" y="0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4BF2474-1370-4CBE-B6D4-D644F81FDE66}"/>
              </a:ext>
            </a:extLst>
          </p:cNvPr>
          <p:cNvSpPr/>
          <p:nvPr/>
        </p:nvSpPr>
        <p:spPr>
          <a:xfrm>
            <a:off x="4591121" y="3830918"/>
            <a:ext cx="1038714" cy="1235836"/>
          </a:xfrm>
          <a:custGeom>
            <a:avLst/>
            <a:gdLst>
              <a:gd name="connsiteX0" fmla="*/ 590479 w 1038714"/>
              <a:gd name="connsiteY0" fmla="*/ 0 h 1235836"/>
              <a:gd name="connsiteX1" fmla="*/ 10761 w 1038714"/>
              <a:gd name="connsiteY1" fmla="*/ 1093694 h 1235836"/>
              <a:gd name="connsiteX2" fmla="*/ 1038714 w 1038714"/>
              <a:gd name="connsiteY2" fmla="*/ 1189317 h 123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714" h="1235836">
                <a:moveTo>
                  <a:pt x="590479" y="0"/>
                </a:moveTo>
                <a:cubicBezTo>
                  <a:pt x="263267" y="447737"/>
                  <a:pt x="-63945" y="895475"/>
                  <a:pt x="10761" y="1093694"/>
                </a:cubicBezTo>
                <a:cubicBezTo>
                  <a:pt x="85467" y="1291914"/>
                  <a:pt x="562090" y="1240615"/>
                  <a:pt x="1038714" y="1189317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0.32435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uiExpand="1" build="p"/>
      <p:bldP spid="17" grpId="0" uiExpand="1" build="p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132490" y="2507793"/>
            <a:ext cx="39270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15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다음 단계</a:t>
            </a:r>
            <a:r>
              <a:rPr spc="-16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6509" y="3429000"/>
            <a:ext cx="70789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Kubernetes</a:t>
            </a:r>
            <a:r>
              <a:rPr lang="en-US" sz="5400" spc="-5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5400" spc="-55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설치</a:t>
            </a:r>
            <a:endParaRPr sz="5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0101" y="2"/>
            <a:ext cx="7498080" cy="6471920"/>
          </a:xfrm>
          <a:custGeom>
            <a:avLst/>
            <a:gdLst/>
            <a:ahLst/>
            <a:cxnLst/>
            <a:rect l="l" t="t" r="r" b="b"/>
            <a:pathLst>
              <a:path w="7498080" h="6471920">
                <a:moveTo>
                  <a:pt x="0" y="6471589"/>
                </a:moveTo>
                <a:lnTo>
                  <a:pt x="7498080" y="6471589"/>
                </a:lnTo>
                <a:lnTo>
                  <a:pt x="7498080" y="0"/>
                </a:lnTo>
                <a:lnTo>
                  <a:pt x="0" y="0"/>
                </a:lnTo>
                <a:lnTo>
                  <a:pt x="0" y="6471589"/>
                </a:lnTo>
                <a:close/>
              </a:path>
            </a:pathLst>
          </a:custGeom>
          <a:solidFill>
            <a:srgbClr val="5ECD4B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80" y="155742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7380" y="6157944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>
                <a:moveTo>
                  <a:pt x="0" y="0"/>
                </a:moveTo>
                <a:lnTo>
                  <a:pt x="6855053" y="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1064" y="4866970"/>
            <a:ext cx="3097530" cy="1292225"/>
          </a:xfrm>
          <a:custGeom>
            <a:avLst/>
            <a:gdLst/>
            <a:ahLst/>
            <a:cxnLst/>
            <a:rect l="l" t="t" r="r" b="b"/>
            <a:pathLst>
              <a:path w="3097529" h="1292225">
                <a:moveTo>
                  <a:pt x="0" y="0"/>
                </a:moveTo>
                <a:lnTo>
                  <a:pt x="3097161" y="0"/>
                </a:lnTo>
                <a:lnTo>
                  <a:pt x="3097161" y="1291960"/>
                </a:lnTo>
                <a:lnTo>
                  <a:pt x="0" y="129196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5172" y="5716473"/>
            <a:ext cx="1410335" cy="441959"/>
          </a:xfrm>
          <a:custGeom>
            <a:avLst/>
            <a:gdLst/>
            <a:ahLst/>
            <a:cxnLst/>
            <a:rect l="l" t="t" r="r" b="b"/>
            <a:pathLst>
              <a:path w="1410334" h="441960">
                <a:moveTo>
                  <a:pt x="0" y="0"/>
                </a:moveTo>
                <a:lnTo>
                  <a:pt x="1409950" y="0"/>
                </a:lnTo>
                <a:lnTo>
                  <a:pt x="1409950" y="441469"/>
                </a:lnTo>
                <a:lnTo>
                  <a:pt x="0" y="44146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5391" y="693178"/>
            <a:ext cx="1729105" cy="1729105"/>
          </a:xfrm>
          <a:custGeom>
            <a:avLst/>
            <a:gdLst/>
            <a:ahLst/>
            <a:cxnLst/>
            <a:rect l="l" t="t" r="r" b="b"/>
            <a:pathLst>
              <a:path w="1729104" h="1729105">
                <a:moveTo>
                  <a:pt x="0" y="864255"/>
                </a:moveTo>
                <a:lnTo>
                  <a:pt x="1278" y="816836"/>
                </a:lnTo>
                <a:lnTo>
                  <a:pt x="5071" y="770085"/>
                </a:lnTo>
                <a:lnTo>
                  <a:pt x="11311" y="724068"/>
                </a:lnTo>
                <a:lnTo>
                  <a:pt x="19933" y="678852"/>
                </a:lnTo>
                <a:lnTo>
                  <a:pt x="30872" y="634502"/>
                </a:lnTo>
                <a:lnTo>
                  <a:pt x="44060" y="591083"/>
                </a:lnTo>
                <a:lnTo>
                  <a:pt x="59432" y="548663"/>
                </a:lnTo>
                <a:lnTo>
                  <a:pt x="76923" y="507307"/>
                </a:lnTo>
                <a:lnTo>
                  <a:pt x="96466" y="467080"/>
                </a:lnTo>
                <a:lnTo>
                  <a:pt x="117996" y="428049"/>
                </a:lnTo>
                <a:lnTo>
                  <a:pt x="141446" y="390279"/>
                </a:lnTo>
                <a:lnTo>
                  <a:pt x="166751" y="353837"/>
                </a:lnTo>
                <a:lnTo>
                  <a:pt x="193844" y="318788"/>
                </a:lnTo>
                <a:lnTo>
                  <a:pt x="222661" y="285198"/>
                </a:lnTo>
                <a:lnTo>
                  <a:pt x="253134" y="253134"/>
                </a:lnTo>
                <a:lnTo>
                  <a:pt x="285198" y="222661"/>
                </a:lnTo>
                <a:lnTo>
                  <a:pt x="318788" y="193844"/>
                </a:lnTo>
                <a:lnTo>
                  <a:pt x="353837" y="166751"/>
                </a:lnTo>
                <a:lnTo>
                  <a:pt x="390279" y="141446"/>
                </a:lnTo>
                <a:lnTo>
                  <a:pt x="428049" y="117996"/>
                </a:lnTo>
                <a:lnTo>
                  <a:pt x="467080" y="96466"/>
                </a:lnTo>
                <a:lnTo>
                  <a:pt x="507307" y="76923"/>
                </a:lnTo>
                <a:lnTo>
                  <a:pt x="548663" y="59432"/>
                </a:lnTo>
                <a:lnTo>
                  <a:pt x="591083" y="44060"/>
                </a:lnTo>
                <a:lnTo>
                  <a:pt x="634502" y="30872"/>
                </a:lnTo>
                <a:lnTo>
                  <a:pt x="678852" y="19933"/>
                </a:lnTo>
                <a:lnTo>
                  <a:pt x="724068" y="11311"/>
                </a:lnTo>
                <a:lnTo>
                  <a:pt x="770085" y="5071"/>
                </a:lnTo>
                <a:lnTo>
                  <a:pt x="816836" y="1278"/>
                </a:lnTo>
                <a:lnTo>
                  <a:pt x="864255" y="0"/>
                </a:lnTo>
                <a:lnTo>
                  <a:pt x="911674" y="1278"/>
                </a:lnTo>
                <a:lnTo>
                  <a:pt x="958425" y="5071"/>
                </a:lnTo>
                <a:lnTo>
                  <a:pt x="1004442" y="11311"/>
                </a:lnTo>
                <a:lnTo>
                  <a:pt x="1049658" y="19933"/>
                </a:lnTo>
                <a:lnTo>
                  <a:pt x="1094008" y="30872"/>
                </a:lnTo>
                <a:lnTo>
                  <a:pt x="1137427" y="44060"/>
                </a:lnTo>
                <a:lnTo>
                  <a:pt x="1179847" y="59432"/>
                </a:lnTo>
                <a:lnTo>
                  <a:pt x="1221203" y="76923"/>
                </a:lnTo>
                <a:lnTo>
                  <a:pt x="1261430" y="96466"/>
                </a:lnTo>
                <a:lnTo>
                  <a:pt x="1300461" y="117996"/>
                </a:lnTo>
                <a:lnTo>
                  <a:pt x="1338231" y="141446"/>
                </a:lnTo>
                <a:lnTo>
                  <a:pt x="1374673" y="166751"/>
                </a:lnTo>
                <a:lnTo>
                  <a:pt x="1409722" y="193844"/>
                </a:lnTo>
                <a:lnTo>
                  <a:pt x="1443312" y="222661"/>
                </a:lnTo>
                <a:lnTo>
                  <a:pt x="1475376" y="253134"/>
                </a:lnTo>
                <a:lnTo>
                  <a:pt x="1505849" y="285198"/>
                </a:lnTo>
                <a:lnTo>
                  <a:pt x="1534666" y="318788"/>
                </a:lnTo>
                <a:lnTo>
                  <a:pt x="1561759" y="353837"/>
                </a:lnTo>
                <a:lnTo>
                  <a:pt x="1587064" y="390279"/>
                </a:lnTo>
                <a:lnTo>
                  <a:pt x="1610514" y="428049"/>
                </a:lnTo>
                <a:lnTo>
                  <a:pt x="1632044" y="467080"/>
                </a:lnTo>
                <a:lnTo>
                  <a:pt x="1651587" y="507307"/>
                </a:lnTo>
                <a:lnTo>
                  <a:pt x="1669078" y="548663"/>
                </a:lnTo>
                <a:lnTo>
                  <a:pt x="1684450" y="591083"/>
                </a:lnTo>
                <a:lnTo>
                  <a:pt x="1697638" y="634502"/>
                </a:lnTo>
                <a:lnTo>
                  <a:pt x="1708577" y="678852"/>
                </a:lnTo>
                <a:lnTo>
                  <a:pt x="1717199" y="724068"/>
                </a:lnTo>
                <a:lnTo>
                  <a:pt x="1723439" y="770085"/>
                </a:lnTo>
                <a:lnTo>
                  <a:pt x="1727232" y="816836"/>
                </a:lnTo>
                <a:lnTo>
                  <a:pt x="1728510" y="864255"/>
                </a:lnTo>
                <a:lnTo>
                  <a:pt x="1727232" y="911674"/>
                </a:lnTo>
                <a:lnTo>
                  <a:pt x="1723439" y="958425"/>
                </a:lnTo>
                <a:lnTo>
                  <a:pt x="1717199" y="1004442"/>
                </a:lnTo>
                <a:lnTo>
                  <a:pt x="1708577" y="1049658"/>
                </a:lnTo>
                <a:lnTo>
                  <a:pt x="1697638" y="1094008"/>
                </a:lnTo>
                <a:lnTo>
                  <a:pt x="1684450" y="1137427"/>
                </a:lnTo>
                <a:lnTo>
                  <a:pt x="1669078" y="1179847"/>
                </a:lnTo>
                <a:lnTo>
                  <a:pt x="1651587" y="1221203"/>
                </a:lnTo>
                <a:lnTo>
                  <a:pt x="1632044" y="1261430"/>
                </a:lnTo>
                <a:lnTo>
                  <a:pt x="1610514" y="1300461"/>
                </a:lnTo>
                <a:lnTo>
                  <a:pt x="1587064" y="1338231"/>
                </a:lnTo>
                <a:lnTo>
                  <a:pt x="1561759" y="1374673"/>
                </a:lnTo>
                <a:lnTo>
                  <a:pt x="1534666" y="1409722"/>
                </a:lnTo>
                <a:lnTo>
                  <a:pt x="1505849" y="1443312"/>
                </a:lnTo>
                <a:lnTo>
                  <a:pt x="1475376" y="1475376"/>
                </a:lnTo>
                <a:lnTo>
                  <a:pt x="1443312" y="1505849"/>
                </a:lnTo>
                <a:lnTo>
                  <a:pt x="1409722" y="1534666"/>
                </a:lnTo>
                <a:lnTo>
                  <a:pt x="1374673" y="1561759"/>
                </a:lnTo>
                <a:lnTo>
                  <a:pt x="1338231" y="1587064"/>
                </a:lnTo>
                <a:lnTo>
                  <a:pt x="1300461" y="1610514"/>
                </a:lnTo>
                <a:lnTo>
                  <a:pt x="1261430" y="1632044"/>
                </a:lnTo>
                <a:lnTo>
                  <a:pt x="1221203" y="1651587"/>
                </a:lnTo>
                <a:lnTo>
                  <a:pt x="1179847" y="1669078"/>
                </a:lnTo>
                <a:lnTo>
                  <a:pt x="1137427" y="1684450"/>
                </a:lnTo>
                <a:lnTo>
                  <a:pt x="1094008" y="1697638"/>
                </a:lnTo>
                <a:lnTo>
                  <a:pt x="1049658" y="1708577"/>
                </a:lnTo>
                <a:lnTo>
                  <a:pt x="1004442" y="1717199"/>
                </a:lnTo>
                <a:lnTo>
                  <a:pt x="958425" y="1723439"/>
                </a:lnTo>
                <a:lnTo>
                  <a:pt x="911674" y="1727232"/>
                </a:lnTo>
                <a:lnTo>
                  <a:pt x="864255" y="1728510"/>
                </a:lnTo>
                <a:lnTo>
                  <a:pt x="816836" y="1727232"/>
                </a:lnTo>
                <a:lnTo>
                  <a:pt x="770085" y="1723439"/>
                </a:lnTo>
                <a:lnTo>
                  <a:pt x="724068" y="1717199"/>
                </a:lnTo>
                <a:lnTo>
                  <a:pt x="678852" y="1708577"/>
                </a:lnTo>
                <a:lnTo>
                  <a:pt x="634502" y="1697638"/>
                </a:lnTo>
                <a:lnTo>
                  <a:pt x="591083" y="1684450"/>
                </a:lnTo>
                <a:lnTo>
                  <a:pt x="548663" y="1669078"/>
                </a:lnTo>
                <a:lnTo>
                  <a:pt x="507307" y="1651587"/>
                </a:lnTo>
                <a:lnTo>
                  <a:pt x="467080" y="1632044"/>
                </a:lnTo>
                <a:lnTo>
                  <a:pt x="428049" y="1610514"/>
                </a:lnTo>
                <a:lnTo>
                  <a:pt x="390279" y="1587064"/>
                </a:lnTo>
                <a:lnTo>
                  <a:pt x="353837" y="1561759"/>
                </a:lnTo>
                <a:lnTo>
                  <a:pt x="318788" y="1534666"/>
                </a:lnTo>
                <a:lnTo>
                  <a:pt x="285198" y="1505849"/>
                </a:lnTo>
                <a:lnTo>
                  <a:pt x="253134" y="1475376"/>
                </a:lnTo>
                <a:lnTo>
                  <a:pt x="222661" y="1443312"/>
                </a:lnTo>
                <a:lnTo>
                  <a:pt x="193844" y="1409722"/>
                </a:lnTo>
                <a:lnTo>
                  <a:pt x="166751" y="1374673"/>
                </a:lnTo>
                <a:lnTo>
                  <a:pt x="141446" y="1338231"/>
                </a:lnTo>
                <a:lnTo>
                  <a:pt x="117996" y="1300461"/>
                </a:lnTo>
                <a:lnTo>
                  <a:pt x="96466" y="1261430"/>
                </a:lnTo>
                <a:lnTo>
                  <a:pt x="76923" y="1221203"/>
                </a:lnTo>
                <a:lnTo>
                  <a:pt x="59432" y="1179847"/>
                </a:lnTo>
                <a:lnTo>
                  <a:pt x="44060" y="1137427"/>
                </a:lnTo>
                <a:lnTo>
                  <a:pt x="30872" y="1094008"/>
                </a:lnTo>
                <a:lnTo>
                  <a:pt x="19933" y="1049658"/>
                </a:lnTo>
                <a:lnTo>
                  <a:pt x="11311" y="1004442"/>
                </a:lnTo>
                <a:lnTo>
                  <a:pt x="5071" y="958425"/>
                </a:lnTo>
                <a:lnTo>
                  <a:pt x="1278" y="911674"/>
                </a:lnTo>
                <a:lnTo>
                  <a:pt x="0" y="86425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380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2421" y="0"/>
            <a:ext cx="0" cy="6156960"/>
          </a:xfrm>
          <a:custGeom>
            <a:avLst/>
            <a:gdLst/>
            <a:ahLst/>
            <a:cxnLst/>
            <a:rect l="l" t="t" r="r" b="b"/>
            <a:pathLst>
              <a:path h="6156960">
                <a:moveTo>
                  <a:pt x="0" y="0"/>
                </a:moveTo>
                <a:lnTo>
                  <a:pt x="1" y="615696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3895" y="4621388"/>
            <a:ext cx="1062990" cy="248920"/>
          </a:xfrm>
          <a:custGeom>
            <a:avLst/>
            <a:gdLst/>
            <a:ahLst/>
            <a:cxnLst/>
            <a:rect l="l" t="t" r="r" b="b"/>
            <a:pathLst>
              <a:path w="1062990" h="248920">
                <a:moveTo>
                  <a:pt x="0" y="248022"/>
                </a:moveTo>
                <a:lnTo>
                  <a:pt x="30134" y="212693"/>
                </a:lnTo>
                <a:lnTo>
                  <a:pt x="62228" y="180025"/>
                </a:lnTo>
                <a:lnTo>
                  <a:pt x="96136" y="150031"/>
                </a:lnTo>
                <a:lnTo>
                  <a:pt x="131713" y="122723"/>
                </a:lnTo>
                <a:lnTo>
                  <a:pt x="168816" y="98115"/>
                </a:lnTo>
                <a:lnTo>
                  <a:pt x="207298" y="76220"/>
                </a:lnTo>
                <a:lnTo>
                  <a:pt x="247017" y="57050"/>
                </a:lnTo>
                <a:lnTo>
                  <a:pt x="287826" y="40620"/>
                </a:lnTo>
                <a:lnTo>
                  <a:pt x="329582" y="26940"/>
                </a:lnTo>
                <a:lnTo>
                  <a:pt x="372140" y="16026"/>
                </a:lnTo>
                <a:lnTo>
                  <a:pt x="415355" y="7889"/>
                </a:lnTo>
                <a:lnTo>
                  <a:pt x="459082" y="2542"/>
                </a:lnTo>
                <a:lnTo>
                  <a:pt x="503178" y="0"/>
                </a:lnTo>
                <a:lnTo>
                  <a:pt x="547496" y="273"/>
                </a:lnTo>
                <a:lnTo>
                  <a:pt x="591893" y="3377"/>
                </a:lnTo>
                <a:lnTo>
                  <a:pt x="636224" y="9323"/>
                </a:lnTo>
                <a:lnTo>
                  <a:pt x="680345" y="18125"/>
                </a:lnTo>
                <a:lnTo>
                  <a:pt x="724110" y="29795"/>
                </a:lnTo>
                <a:lnTo>
                  <a:pt x="767375" y="44347"/>
                </a:lnTo>
                <a:lnTo>
                  <a:pt x="809996" y="61793"/>
                </a:lnTo>
                <a:lnTo>
                  <a:pt x="851827" y="82147"/>
                </a:lnTo>
                <a:lnTo>
                  <a:pt x="892725" y="105422"/>
                </a:lnTo>
                <a:lnTo>
                  <a:pt x="932544" y="131630"/>
                </a:lnTo>
                <a:lnTo>
                  <a:pt x="971140" y="160785"/>
                </a:lnTo>
                <a:lnTo>
                  <a:pt x="1018665" y="202665"/>
                </a:lnTo>
                <a:lnTo>
                  <a:pt x="1041031" y="225095"/>
                </a:lnTo>
                <a:lnTo>
                  <a:pt x="1062421" y="248474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5435523-DC38-4244-83E1-EBCBE087DE15}"/>
              </a:ext>
            </a:extLst>
          </p:cNvPr>
          <p:cNvGrpSpPr/>
          <p:nvPr/>
        </p:nvGrpSpPr>
        <p:grpSpPr>
          <a:xfrm>
            <a:off x="3972915" y="2432138"/>
            <a:ext cx="638810" cy="638810"/>
            <a:chOff x="3972915" y="2432138"/>
            <a:chExt cx="638810" cy="638810"/>
          </a:xfrm>
        </p:grpSpPr>
        <p:sp>
          <p:nvSpPr>
            <p:cNvPr id="11" name="object 11"/>
            <p:cNvSpPr/>
            <p:nvPr/>
          </p:nvSpPr>
          <p:spPr>
            <a:xfrm>
              <a:off x="3972915" y="243213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972915" y="243213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38600" y="2575827"/>
              <a:ext cx="486409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2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RW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DCC3DA2-2949-4255-A7CF-37AF615C0029}"/>
              </a:ext>
            </a:extLst>
          </p:cNvPr>
          <p:cNvGrpSpPr/>
          <p:nvPr/>
        </p:nvGrpSpPr>
        <p:grpSpPr>
          <a:xfrm>
            <a:off x="9292602" y="3863263"/>
            <a:ext cx="638810" cy="638810"/>
            <a:chOff x="9292602" y="3863263"/>
            <a:chExt cx="638810" cy="638810"/>
          </a:xfrm>
        </p:grpSpPr>
        <p:sp>
          <p:nvSpPr>
            <p:cNvPr id="14" name="object 14"/>
            <p:cNvSpPr/>
            <p:nvPr/>
          </p:nvSpPr>
          <p:spPr>
            <a:xfrm>
              <a:off x="9292602" y="386326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292602" y="386326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9387420" y="4017531"/>
              <a:ext cx="4457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125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AM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A7C0CF-F29F-4E4F-83D7-8D3060A76245}"/>
              </a:ext>
            </a:extLst>
          </p:cNvPr>
          <p:cNvGrpSpPr/>
          <p:nvPr/>
        </p:nvGrpSpPr>
        <p:grpSpPr>
          <a:xfrm>
            <a:off x="3709098" y="5175326"/>
            <a:ext cx="638810" cy="638810"/>
            <a:chOff x="3709098" y="5175326"/>
            <a:chExt cx="638810" cy="638810"/>
          </a:xfrm>
        </p:grpSpPr>
        <p:sp>
          <p:nvSpPr>
            <p:cNvPr id="17" name="object 17"/>
            <p:cNvSpPr/>
            <p:nvPr/>
          </p:nvSpPr>
          <p:spPr>
            <a:xfrm>
              <a:off x="3709098" y="517532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3"/>
                  </a:lnTo>
                  <a:lnTo>
                    <a:pt x="13513" y="411361"/>
                  </a:lnTo>
                  <a:lnTo>
                    <a:pt x="29665" y="453736"/>
                  </a:lnTo>
                  <a:lnTo>
                    <a:pt x="51421" y="492975"/>
                  </a:lnTo>
                  <a:lnTo>
                    <a:pt x="78288" y="528584"/>
                  </a:lnTo>
                  <a:lnTo>
                    <a:pt x="109773" y="560069"/>
                  </a:lnTo>
                  <a:lnTo>
                    <a:pt x="145381" y="586937"/>
                  </a:lnTo>
                  <a:lnTo>
                    <a:pt x="184619" y="608693"/>
                  </a:lnTo>
                  <a:lnTo>
                    <a:pt x="226994" y="624845"/>
                  </a:lnTo>
                  <a:lnTo>
                    <a:pt x="272010" y="634898"/>
                  </a:lnTo>
                  <a:lnTo>
                    <a:pt x="319176" y="638359"/>
                  </a:lnTo>
                  <a:lnTo>
                    <a:pt x="366341" y="634898"/>
                  </a:lnTo>
                  <a:lnTo>
                    <a:pt x="411358" y="624845"/>
                  </a:lnTo>
                  <a:lnTo>
                    <a:pt x="453733" y="608693"/>
                  </a:lnTo>
                  <a:lnTo>
                    <a:pt x="492971" y="586937"/>
                  </a:lnTo>
                  <a:lnTo>
                    <a:pt x="528579" y="560069"/>
                  </a:lnTo>
                  <a:lnTo>
                    <a:pt x="560064" y="528584"/>
                  </a:lnTo>
                  <a:lnTo>
                    <a:pt x="586931" y="492975"/>
                  </a:lnTo>
                  <a:lnTo>
                    <a:pt x="608687" y="453736"/>
                  </a:lnTo>
                  <a:lnTo>
                    <a:pt x="624839" y="411361"/>
                  </a:lnTo>
                  <a:lnTo>
                    <a:pt x="634892" y="366343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709098" y="517532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833710" y="5329068"/>
              <a:ext cx="40767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3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GK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E1DE2BC-C982-41B3-9794-F2066ACBE9E7}"/>
              </a:ext>
            </a:extLst>
          </p:cNvPr>
          <p:cNvGrpSpPr/>
          <p:nvPr/>
        </p:nvGrpSpPr>
        <p:grpSpPr>
          <a:xfrm>
            <a:off x="6772668" y="2635224"/>
            <a:ext cx="638810" cy="638810"/>
            <a:chOff x="6772668" y="2635224"/>
            <a:chExt cx="638810" cy="638810"/>
          </a:xfrm>
        </p:grpSpPr>
        <p:sp>
          <p:nvSpPr>
            <p:cNvPr id="20" name="object 20"/>
            <p:cNvSpPr/>
            <p:nvPr/>
          </p:nvSpPr>
          <p:spPr>
            <a:xfrm>
              <a:off x="6772668" y="263522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5" y="634892"/>
                  </a:lnTo>
                  <a:lnTo>
                    <a:pt x="411364" y="624839"/>
                  </a:lnTo>
                  <a:lnTo>
                    <a:pt x="453740" y="608687"/>
                  </a:lnTo>
                  <a:lnTo>
                    <a:pt x="492980" y="586931"/>
                  </a:lnTo>
                  <a:lnTo>
                    <a:pt x="528590" y="560064"/>
                  </a:lnTo>
                  <a:lnTo>
                    <a:pt x="560075" y="528579"/>
                  </a:lnTo>
                  <a:lnTo>
                    <a:pt x="586943" y="492971"/>
                  </a:lnTo>
                  <a:lnTo>
                    <a:pt x="608700" y="453733"/>
                  </a:lnTo>
                  <a:lnTo>
                    <a:pt x="624851" y="411358"/>
                  </a:lnTo>
                  <a:lnTo>
                    <a:pt x="634904" y="366341"/>
                  </a:lnTo>
                  <a:lnTo>
                    <a:pt x="638365" y="319176"/>
                  </a:lnTo>
                  <a:lnTo>
                    <a:pt x="634904" y="272010"/>
                  </a:lnTo>
                  <a:lnTo>
                    <a:pt x="624851" y="226994"/>
                  </a:lnTo>
                  <a:lnTo>
                    <a:pt x="608700" y="184619"/>
                  </a:lnTo>
                  <a:lnTo>
                    <a:pt x="586943" y="145381"/>
                  </a:lnTo>
                  <a:lnTo>
                    <a:pt x="560075" y="109773"/>
                  </a:lnTo>
                  <a:lnTo>
                    <a:pt x="528590" y="78288"/>
                  </a:lnTo>
                  <a:lnTo>
                    <a:pt x="492980" y="51421"/>
                  </a:lnTo>
                  <a:lnTo>
                    <a:pt x="453740" y="29665"/>
                  </a:lnTo>
                  <a:lnTo>
                    <a:pt x="411364" y="13513"/>
                  </a:lnTo>
                  <a:lnTo>
                    <a:pt x="366345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772668" y="263522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888645" y="2778925"/>
              <a:ext cx="4057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4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CH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F91DF4-1CAE-4911-BA80-BB1A49B576F4}"/>
              </a:ext>
            </a:extLst>
          </p:cNvPr>
          <p:cNvGrpSpPr/>
          <p:nvPr/>
        </p:nvGrpSpPr>
        <p:grpSpPr>
          <a:xfrm>
            <a:off x="5584253" y="4191139"/>
            <a:ext cx="638810" cy="638810"/>
            <a:chOff x="5584253" y="4191139"/>
            <a:chExt cx="638810" cy="638810"/>
          </a:xfrm>
        </p:grpSpPr>
        <p:sp>
          <p:nvSpPr>
            <p:cNvPr id="23" name="object 23"/>
            <p:cNvSpPr/>
            <p:nvPr/>
          </p:nvSpPr>
          <p:spPr>
            <a:xfrm>
              <a:off x="5584253" y="4191139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584253" y="4191139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719978" y="4334840"/>
              <a:ext cx="36639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9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LB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ADBDEC7-5E76-4DA9-9351-758EFA4455D4}"/>
              </a:ext>
            </a:extLst>
          </p:cNvPr>
          <p:cNvGrpSpPr/>
          <p:nvPr/>
        </p:nvGrpSpPr>
        <p:grpSpPr>
          <a:xfrm>
            <a:off x="4037710" y="3747973"/>
            <a:ext cx="638810" cy="638810"/>
            <a:chOff x="4037710" y="3747973"/>
            <a:chExt cx="638810" cy="638810"/>
          </a:xfrm>
        </p:grpSpPr>
        <p:sp>
          <p:nvSpPr>
            <p:cNvPr id="26" name="object 26"/>
            <p:cNvSpPr/>
            <p:nvPr/>
          </p:nvSpPr>
          <p:spPr>
            <a:xfrm>
              <a:off x="4037710" y="374797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2"/>
                  </a:lnTo>
                  <a:lnTo>
                    <a:pt x="13513" y="411359"/>
                  </a:lnTo>
                  <a:lnTo>
                    <a:pt x="29665" y="453735"/>
                  </a:lnTo>
                  <a:lnTo>
                    <a:pt x="51421" y="492974"/>
                  </a:lnTo>
                  <a:lnTo>
                    <a:pt x="78288" y="528584"/>
                  </a:lnTo>
                  <a:lnTo>
                    <a:pt x="109773" y="560071"/>
                  </a:lnTo>
                  <a:lnTo>
                    <a:pt x="145381" y="586940"/>
                  </a:lnTo>
                  <a:lnTo>
                    <a:pt x="184619" y="608698"/>
                  </a:lnTo>
                  <a:lnTo>
                    <a:pt x="226994" y="624850"/>
                  </a:lnTo>
                  <a:lnTo>
                    <a:pt x="272010" y="634904"/>
                  </a:lnTo>
                  <a:lnTo>
                    <a:pt x="319176" y="638365"/>
                  </a:lnTo>
                  <a:lnTo>
                    <a:pt x="366341" y="634904"/>
                  </a:lnTo>
                  <a:lnTo>
                    <a:pt x="411358" y="624850"/>
                  </a:lnTo>
                  <a:lnTo>
                    <a:pt x="453733" y="608698"/>
                  </a:lnTo>
                  <a:lnTo>
                    <a:pt x="492971" y="586940"/>
                  </a:lnTo>
                  <a:lnTo>
                    <a:pt x="528579" y="560071"/>
                  </a:lnTo>
                  <a:lnTo>
                    <a:pt x="560064" y="528584"/>
                  </a:lnTo>
                  <a:lnTo>
                    <a:pt x="586931" y="492974"/>
                  </a:lnTo>
                  <a:lnTo>
                    <a:pt x="608687" y="453735"/>
                  </a:lnTo>
                  <a:lnTo>
                    <a:pt x="624839" y="411359"/>
                  </a:lnTo>
                  <a:lnTo>
                    <a:pt x="634892" y="366342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037710" y="374797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53776" y="3891674"/>
              <a:ext cx="40576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4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CH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3F96DEC-30FF-4A67-83A9-CC4495A049B5}"/>
              </a:ext>
            </a:extLst>
          </p:cNvPr>
          <p:cNvGrpSpPr/>
          <p:nvPr/>
        </p:nvGrpSpPr>
        <p:grpSpPr>
          <a:xfrm>
            <a:off x="7834820" y="4660366"/>
            <a:ext cx="638810" cy="638810"/>
            <a:chOff x="7834820" y="4660366"/>
            <a:chExt cx="638810" cy="638810"/>
          </a:xfrm>
        </p:grpSpPr>
        <p:sp>
          <p:nvSpPr>
            <p:cNvPr id="29" name="object 29"/>
            <p:cNvSpPr/>
            <p:nvPr/>
          </p:nvSpPr>
          <p:spPr>
            <a:xfrm>
              <a:off x="7834820" y="466036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2" y="634892"/>
                  </a:lnTo>
                  <a:lnTo>
                    <a:pt x="411359" y="624839"/>
                  </a:lnTo>
                  <a:lnTo>
                    <a:pt x="453735" y="608687"/>
                  </a:lnTo>
                  <a:lnTo>
                    <a:pt x="492974" y="586931"/>
                  </a:lnTo>
                  <a:lnTo>
                    <a:pt x="528584" y="560064"/>
                  </a:lnTo>
                  <a:lnTo>
                    <a:pt x="560071" y="528579"/>
                  </a:lnTo>
                  <a:lnTo>
                    <a:pt x="586940" y="492971"/>
                  </a:lnTo>
                  <a:lnTo>
                    <a:pt x="608698" y="453733"/>
                  </a:lnTo>
                  <a:lnTo>
                    <a:pt x="624850" y="411358"/>
                  </a:lnTo>
                  <a:lnTo>
                    <a:pt x="634904" y="366341"/>
                  </a:lnTo>
                  <a:lnTo>
                    <a:pt x="638365" y="319176"/>
                  </a:lnTo>
                  <a:lnTo>
                    <a:pt x="634904" y="272010"/>
                  </a:lnTo>
                  <a:lnTo>
                    <a:pt x="624850" y="226994"/>
                  </a:lnTo>
                  <a:lnTo>
                    <a:pt x="608698" y="184619"/>
                  </a:lnTo>
                  <a:lnTo>
                    <a:pt x="586940" y="145381"/>
                  </a:lnTo>
                  <a:lnTo>
                    <a:pt x="560071" y="109773"/>
                  </a:lnTo>
                  <a:lnTo>
                    <a:pt x="528584" y="78288"/>
                  </a:lnTo>
                  <a:lnTo>
                    <a:pt x="492974" y="51421"/>
                  </a:lnTo>
                  <a:lnTo>
                    <a:pt x="453735" y="29665"/>
                  </a:lnTo>
                  <a:lnTo>
                    <a:pt x="411359" y="13513"/>
                  </a:lnTo>
                  <a:lnTo>
                    <a:pt x="366342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834820" y="466036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8069770" y="4799800"/>
              <a:ext cx="1879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9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52EC81E-95C2-4B8F-BB64-6A9F9FCE5BB3}"/>
              </a:ext>
            </a:extLst>
          </p:cNvPr>
          <p:cNvGrpSpPr/>
          <p:nvPr/>
        </p:nvGrpSpPr>
        <p:grpSpPr>
          <a:xfrm>
            <a:off x="7456334" y="2862783"/>
            <a:ext cx="638810" cy="638810"/>
            <a:chOff x="7456334" y="2862783"/>
            <a:chExt cx="638810" cy="638810"/>
          </a:xfrm>
        </p:grpSpPr>
        <p:sp>
          <p:nvSpPr>
            <p:cNvPr id="32" name="object 32"/>
            <p:cNvSpPr/>
            <p:nvPr/>
          </p:nvSpPr>
          <p:spPr>
            <a:xfrm>
              <a:off x="7456334" y="286278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456334" y="286278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578750" y="3010611"/>
              <a:ext cx="39370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6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RB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118B0B0-2874-4EE2-9B99-F9941EBF925A}"/>
              </a:ext>
            </a:extLst>
          </p:cNvPr>
          <p:cNvGrpSpPr/>
          <p:nvPr/>
        </p:nvGrpSpPr>
        <p:grpSpPr>
          <a:xfrm>
            <a:off x="8440699" y="2473388"/>
            <a:ext cx="638810" cy="638810"/>
            <a:chOff x="8440699" y="2473388"/>
            <a:chExt cx="638810" cy="638810"/>
          </a:xfrm>
        </p:grpSpPr>
        <p:sp>
          <p:nvSpPr>
            <p:cNvPr id="35" name="object 35"/>
            <p:cNvSpPr/>
            <p:nvPr/>
          </p:nvSpPr>
          <p:spPr>
            <a:xfrm>
              <a:off x="8440699" y="247338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5"/>
                  </a:lnTo>
                  <a:lnTo>
                    <a:pt x="13513" y="411364"/>
                  </a:lnTo>
                  <a:lnTo>
                    <a:pt x="29665" y="453740"/>
                  </a:lnTo>
                  <a:lnTo>
                    <a:pt x="51421" y="492980"/>
                  </a:lnTo>
                  <a:lnTo>
                    <a:pt x="78288" y="528590"/>
                  </a:lnTo>
                  <a:lnTo>
                    <a:pt x="109773" y="560075"/>
                  </a:lnTo>
                  <a:lnTo>
                    <a:pt x="145381" y="586943"/>
                  </a:lnTo>
                  <a:lnTo>
                    <a:pt x="184619" y="608700"/>
                  </a:lnTo>
                  <a:lnTo>
                    <a:pt x="226994" y="624851"/>
                  </a:lnTo>
                  <a:lnTo>
                    <a:pt x="272010" y="634904"/>
                  </a:lnTo>
                  <a:lnTo>
                    <a:pt x="319176" y="638365"/>
                  </a:lnTo>
                  <a:lnTo>
                    <a:pt x="366341" y="634904"/>
                  </a:lnTo>
                  <a:lnTo>
                    <a:pt x="411358" y="624851"/>
                  </a:lnTo>
                  <a:lnTo>
                    <a:pt x="453733" y="608700"/>
                  </a:lnTo>
                  <a:lnTo>
                    <a:pt x="492971" y="586943"/>
                  </a:lnTo>
                  <a:lnTo>
                    <a:pt x="528579" y="560075"/>
                  </a:lnTo>
                  <a:lnTo>
                    <a:pt x="560064" y="528590"/>
                  </a:lnTo>
                  <a:lnTo>
                    <a:pt x="586931" y="492980"/>
                  </a:lnTo>
                  <a:lnTo>
                    <a:pt x="608687" y="453740"/>
                  </a:lnTo>
                  <a:lnTo>
                    <a:pt x="624839" y="411364"/>
                  </a:lnTo>
                  <a:lnTo>
                    <a:pt x="634892" y="366345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440699" y="247338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40000" y="2612593"/>
              <a:ext cx="4406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35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HM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9927A0C-FB63-496F-BD50-4506FC8EEB38}"/>
              </a:ext>
            </a:extLst>
          </p:cNvPr>
          <p:cNvGrpSpPr/>
          <p:nvPr/>
        </p:nvGrpSpPr>
        <p:grpSpPr>
          <a:xfrm>
            <a:off x="4865204" y="3095637"/>
            <a:ext cx="638810" cy="638810"/>
            <a:chOff x="4865204" y="3095637"/>
            <a:chExt cx="638810" cy="638810"/>
          </a:xfrm>
        </p:grpSpPr>
        <p:sp>
          <p:nvSpPr>
            <p:cNvPr id="38" name="object 38"/>
            <p:cNvSpPr/>
            <p:nvPr/>
          </p:nvSpPr>
          <p:spPr>
            <a:xfrm>
              <a:off x="4865204" y="309563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865204" y="309563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969014" y="3239325"/>
              <a:ext cx="42799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2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LW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920826E-5219-4E67-B2F9-53724C1C435E}"/>
              </a:ext>
            </a:extLst>
          </p:cNvPr>
          <p:cNvGrpSpPr/>
          <p:nvPr/>
        </p:nvGrpSpPr>
        <p:grpSpPr>
          <a:xfrm>
            <a:off x="5554827" y="2771965"/>
            <a:ext cx="638810" cy="638810"/>
            <a:chOff x="5554827" y="2771965"/>
            <a:chExt cx="638810" cy="638810"/>
          </a:xfrm>
        </p:grpSpPr>
        <p:sp>
          <p:nvSpPr>
            <p:cNvPr id="41" name="object 41"/>
            <p:cNvSpPr/>
            <p:nvPr/>
          </p:nvSpPr>
          <p:spPr>
            <a:xfrm>
              <a:off x="5554827" y="2771965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176" y="0"/>
                  </a:moveTo>
                  <a:lnTo>
                    <a:pt x="272010" y="3460"/>
                  </a:lnTo>
                  <a:lnTo>
                    <a:pt x="226994" y="13513"/>
                  </a:lnTo>
                  <a:lnTo>
                    <a:pt x="184619" y="29665"/>
                  </a:lnTo>
                  <a:lnTo>
                    <a:pt x="145381" y="51421"/>
                  </a:lnTo>
                  <a:lnTo>
                    <a:pt x="109773" y="78288"/>
                  </a:lnTo>
                  <a:lnTo>
                    <a:pt x="78288" y="109773"/>
                  </a:lnTo>
                  <a:lnTo>
                    <a:pt x="51421" y="145381"/>
                  </a:lnTo>
                  <a:lnTo>
                    <a:pt x="29665" y="184619"/>
                  </a:lnTo>
                  <a:lnTo>
                    <a:pt x="13513" y="226994"/>
                  </a:lnTo>
                  <a:lnTo>
                    <a:pt x="3460" y="272010"/>
                  </a:lnTo>
                  <a:lnTo>
                    <a:pt x="0" y="319176"/>
                  </a:lnTo>
                  <a:lnTo>
                    <a:pt x="3460" y="366341"/>
                  </a:lnTo>
                  <a:lnTo>
                    <a:pt x="13513" y="411358"/>
                  </a:lnTo>
                  <a:lnTo>
                    <a:pt x="29665" y="453733"/>
                  </a:lnTo>
                  <a:lnTo>
                    <a:pt x="51421" y="492971"/>
                  </a:lnTo>
                  <a:lnTo>
                    <a:pt x="78288" y="528579"/>
                  </a:lnTo>
                  <a:lnTo>
                    <a:pt x="109773" y="560064"/>
                  </a:lnTo>
                  <a:lnTo>
                    <a:pt x="145381" y="586931"/>
                  </a:lnTo>
                  <a:lnTo>
                    <a:pt x="184619" y="608687"/>
                  </a:lnTo>
                  <a:lnTo>
                    <a:pt x="226994" y="624839"/>
                  </a:lnTo>
                  <a:lnTo>
                    <a:pt x="272010" y="634892"/>
                  </a:lnTo>
                  <a:lnTo>
                    <a:pt x="319176" y="638352"/>
                  </a:lnTo>
                  <a:lnTo>
                    <a:pt x="366341" y="634892"/>
                  </a:lnTo>
                  <a:lnTo>
                    <a:pt x="411358" y="624839"/>
                  </a:lnTo>
                  <a:lnTo>
                    <a:pt x="453733" y="608687"/>
                  </a:lnTo>
                  <a:lnTo>
                    <a:pt x="492971" y="586931"/>
                  </a:lnTo>
                  <a:lnTo>
                    <a:pt x="528579" y="560064"/>
                  </a:lnTo>
                  <a:lnTo>
                    <a:pt x="560064" y="528579"/>
                  </a:lnTo>
                  <a:lnTo>
                    <a:pt x="586931" y="492971"/>
                  </a:lnTo>
                  <a:lnTo>
                    <a:pt x="608687" y="453733"/>
                  </a:lnTo>
                  <a:lnTo>
                    <a:pt x="624839" y="411358"/>
                  </a:lnTo>
                  <a:lnTo>
                    <a:pt x="634892" y="366341"/>
                  </a:lnTo>
                  <a:lnTo>
                    <a:pt x="638352" y="319176"/>
                  </a:lnTo>
                  <a:lnTo>
                    <a:pt x="634892" y="272010"/>
                  </a:lnTo>
                  <a:lnTo>
                    <a:pt x="624839" y="226994"/>
                  </a:lnTo>
                  <a:lnTo>
                    <a:pt x="608687" y="184619"/>
                  </a:lnTo>
                  <a:lnTo>
                    <a:pt x="586931" y="145381"/>
                  </a:lnTo>
                  <a:lnTo>
                    <a:pt x="560064" y="109773"/>
                  </a:lnTo>
                  <a:lnTo>
                    <a:pt x="528579" y="78288"/>
                  </a:lnTo>
                  <a:lnTo>
                    <a:pt x="492971" y="51421"/>
                  </a:lnTo>
                  <a:lnTo>
                    <a:pt x="453733" y="29665"/>
                  </a:lnTo>
                  <a:lnTo>
                    <a:pt x="411358" y="13513"/>
                  </a:lnTo>
                  <a:lnTo>
                    <a:pt x="366341" y="3460"/>
                  </a:lnTo>
                  <a:lnTo>
                    <a:pt x="319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554827" y="2771965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80341" y="2920466"/>
              <a:ext cx="1879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9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32462" y="1166203"/>
            <a:ext cx="70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85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light" panose="020B0402040204020203" pitchFamily="34" charset="0"/>
              </a:rPr>
              <a:t>팀</a:t>
            </a:r>
            <a:endParaRPr sz="20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C1DECD-F38D-4475-8D96-CC8953BA4D33}"/>
              </a:ext>
            </a:extLst>
          </p:cNvPr>
          <p:cNvGrpSpPr/>
          <p:nvPr/>
        </p:nvGrpSpPr>
        <p:grpSpPr>
          <a:xfrm>
            <a:off x="342182" y="5113083"/>
            <a:ext cx="638810" cy="638810"/>
            <a:chOff x="342182" y="5113083"/>
            <a:chExt cx="638810" cy="638810"/>
          </a:xfrm>
        </p:grpSpPr>
        <p:sp>
          <p:nvSpPr>
            <p:cNvPr id="45" name="object 45"/>
            <p:cNvSpPr/>
            <p:nvPr/>
          </p:nvSpPr>
          <p:spPr>
            <a:xfrm>
              <a:off x="342182" y="5113083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562937" y="5232400"/>
              <a:ext cx="261747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just">
                <a:lnSpc>
                  <a:spcPct val="100000"/>
                </a:lnSpc>
                <a:spcBef>
                  <a:spcPts val="100"/>
                </a:spcBef>
              </a:pPr>
              <a:r>
                <a:rPr sz="2000" spc="-290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S1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41AEA4E-2B18-4122-8516-EEE4D74C589F}"/>
              </a:ext>
            </a:extLst>
          </p:cNvPr>
          <p:cNvGrpSpPr/>
          <p:nvPr/>
        </p:nvGrpSpPr>
        <p:grpSpPr>
          <a:xfrm>
            <a:off x="342182" y="5814698"/>
            <a:ext cx="638810" cy="638810"/>
            <a:chOff x="342182" y="5814698"/>
            <a:chExt cx="638810" cy="638810"/>
          </a:xfrm>
        </p:grpSpPr>
        <p:sp>
          <p:nvSpPr>
            <p:cNvPr id="47" name="object 47"/>
            <p:cNvSpPr/>
            <p:nvPr/>
          </p:nvSpPr>
          <p:spPr>
            <a:xfrm>
              <a:off x="342182" y="581469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05000" y="5961782"/>
              <a:ext cx="351563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845819" algn="l"/>
                </a:tabLst>
              </a:pPr>
              <a:r>
                <a:rPr sz="2000" spc="-7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</a:t>
              </a:r>
              <a:r>
                <a:rPr lang="en-US" sz="2000" spc="-6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2</a:t>
              </a:r>
              <a:endParaRPr sz="3000" baseline="1388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4" name="매니저">
            <a:extLst>
              <a:ext uri="{FF2B5EF4-FFF2-40B4-BE49-F238E27FC236}">
                <a16:creationId xmlns:a16="http://schemas.microsoft.com/office/drawing/2014/main" id="{214FF147-EC76-4231-AAAF-73E0E6E4B43F}"/>
              </a:ext>
            </a:extLst>
          </p:cNvPr>
          <p:cNvGrpSpPr/>
          <p:nvPr/>
        </p:nvGrpSpPr>
        <p:grpSpPr>
          <a:xfrm>
            <a:off x="388635" y="2535313"/>
            <a:ext cx="1393711" cy="1346029"/>
            <a:chOff x="388635" y="2535313"/>
            <a:chExt cx="1393711" cy="1346029"/>
          </a:xfrm>
        </p:grpSpPr>
        <p:sp>
          <p:nvSpPr>
            <p:cNvPr id="50" name="object 50"/>
            <p:cNvSpPr/>
            <p:nvPr/>
          </p:nvSpPr>
          <p:spPr>
            <a:xfrm>
              <a:off x="1114657" y="2568054"/>
              <a:ext cx="667689" cy="721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559032" y="3252965"/>
              <a:ext cx="111125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4930" marR="5080" indent="-62865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매니저</a:t>
              </a:r>
              <a:b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</a:br>
              <a: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(</a:t>
              </a:r>
              <a:r>
                <a:rPr lang="ko-KR" altLang="en-US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코치</a:t>
              </a:r>
              <a:r>
                <a:rPr lang="en-US" altLang="ko-KR" sz="2000" spc="-1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)</a:t>
              </a: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88635" y="2542082"/>
              <a:ext cx="699265" cy="745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018359" y="2535313"/>
              <a:ext cx="300990" cy="746125"/>
            </a:xfrm>
            <a:custGeom>
              <a:avLst/>
              <a:gdLst/>
              <a:ahLst/>
              <a:cxnLst/>
              <a:rect l="l" t="t" r="r" b="b"/>
              <a:pathLst>
                <a:path w="300990" h="746125">
                  <a:moveTo>
                    <a:pt x="300942" y="0"/>
                  </a:moveTo>
                  <a:lnTo>
                    <a:pt x="0" y="745655"/>
                  </a:lnTo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1EF7A80-77E1-4A26-B73A-4B87248A60C8}"/>
              </a:ext>
            </a:extLst>
          </p:cNvPr>
          <p:cNvGrpSpPr/>
          <p:nvPr/>
        </p:nvGrpSpPr>
        <p:grpSpPr>
          <a:xfrm>
            <a:off x="1190444" y="5814698"/>
            <a:ext cx="638810" cy="638810"/>
            <a:chOff x="1190444" y="5814698"/>
            <a:chExt cx="638810" cy="638810"/>
          </a:xfrm>
        </p:grpSpPr>
        <p:sp>
          <p:nvSpPr>
            <p:cNvPr id="48" name="object 48"/>
            <p:cNvSpPr/>
            <p:nvPr/>
          </p:nvSpPr>
          <p:spPr>
            <a:xfrm>
              <a:off x="1190444" y="581469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8" name="object 49">
              <a:extLst>
                <a:ext uri="{FF2B5EF4-FFF2-40B4-BE49-F238E27FC236}">
                  <a16:creationId xmlns:a16="http://schemas.microsoft.com/office/drawing/2014/main" id="{165D6704-A2D9-4DA4-A25A-0C8BCEA1E9B5}"/>
                </a:ext>
              </a:extLst>
            </p:cNvPr>
            <p:cNvSpPr txBox="1"/>
            <p:nvPr/>
          </p:nvSpPr>
          <p:spPr>
            <a:xfrm>
              <a:off x="1371599" y="5943600"/>
              <a:ext cx="303291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845819" algn="l"/>
                </a:tabLst>
              </a:pPr>
              <a:r>
                <a:rPr sz="2000" spc="-7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S</a:t>
              </a:r>
              <a:r>
                <a:rPr lang="en-US" sz="2000" spc="-65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light" panose="020B0402040204020203" pitchFamily="34" charset="0"/>
                </a:rPr>
                <a:t>3</a:t>
              </a:r>
              <a:endParaRPr sz="3000" baseline="1388"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3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12331 -0.34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-1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2.59259E-6 L 0.02982 -0.624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3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6185 -0.3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16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-0.12383 -0.09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48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404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18971 0.0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45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6979 0.06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335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03698 0.225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12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18007 0.03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11641 0.231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1157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19557 0.036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HTTPS2">
            <a:extLst>
              <a:ext uri="{FF2B5EF4-FFF2-40B4-BE49-F238E27FC236}">
                <a16:creationId xmlns:a16="http://schemas.microsoft.com/office/drawing/2014/main" id="{849D6634-E80B-426F-8CF8-283C7621D509}"/>
              </a:ext>
            </a:extLst>
          </p:cNvPr>
          <p:cNvGrpSpPr/>
          <p:nvPr/>
        </p:nvGrpSpPr>
        <p:grpSpPr>
          <a:xfrm>
            <a:off x="3847376" y="1806422"/>
            <a:ext cx="638810" cy="864609"/>
            <a:chOff x="3847376" y="1806422"/>
            <a:chExt cx="638810" cy="864609"/>
          </a:xfrm>
        </p:grpSpPr>
        <p:sp>
          <p:nvSpPr>
            <p:cNvPr id="7" name="object 7"/>
            <p:cNvSpPr/>
            <p:nvPr/>
          </p:nvSpPr>
          <p:spPr>
            <a:xfrm>
              <a:off x="3847376" y="1806422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898265" y="2473541"/>
              <a:ext cx="53721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2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H</a:t>
              </a:r>
              <a:r>
                <a:rPr sz="1200" spc="1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T</a:t>
              </a:r>
              <a:r>
                <a:rPr sz="1200" spc="3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T</a:t>
              </a:r>
              <a:r>
                <a:rPr sz="1200" spc="7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</a:t>
              </a:r>
              <a:r>
                <a:rPr sz="1200" spc="-5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1" name="HTTPS1">
            <a:extLst>
              <a:ext uri="{FF2B5EF4-FFF2-40B4-BE49-F238E27FC236}">
                <a16:creationId xmlns:a16="http://schemas.microsoft.com/office/drawing/2014/main" id="{FF888CEF-8DDD-482E-9576-4163F31C3D61}"/>
              </a:ext>
            </a:extLst>
          </p:cNvPr>
          <p:cNvGrpSpPr/>
          <p:nvPr/>
        </p:nvGrpSpPr>
        <p:grpSpPr>
          <a:xfrm>
            <a:off x="5286197" y="1806422"/>
            <a:ext cx="638810" cy="864609"/>
            <a:chOff x="5286197" y="1806422"/>
            <a:chExt cx="638810" cy="864609"/>
          </a:xfrm>
        </p:grpSpPr>
        <p:sp>
          <p:nvSpPr>
            <p:cNvPr id="6" name="object 6"/>
            <p:cNvSpPr/>
            <p:nvPr/>
          </p:nvSpPr>
          <p:spPr>
            <a:xfrm>
              <a:off x="5286197" y="1806422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341937" y="2473541"/>
              <a:ext cx="53721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2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H</a:t>
              </a:r>
              <a:r>
                <a:rPr sz="1200" spc="1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T</a:t>
              </a:r>
              <a:r>
                <a:rPr sz="1200" spc="3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T</a:t>
              </a:r>
              <a:r>
                <a:rPr sz="1200" spc="7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P</a:t>
              </a:r>
              <a:r>
                <a:rPr sz="1200" spc="-5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4" name="K/V 저장소">
            <a:extLst>
              <a:ext uri="{FF2B5EF4-FFF2-40B4-BE49-F238E27FC236}">
                <a16:creationId xmlns:a16="http://schemas.microsoft.com/office/drawing/2014/main" id="{713C62EE-D443-44F7-B3EC-CF535EAE9E5F}"/>
              </a:ext>
            </a:extLst>
          </p:cNvPr>
          <p:cNvGrpSpPr/>
          <p:nvPr/>
        </p:nvGrpSpPr>
        <p:grpSpPr>
          <a:xfrm>
            <a:off x="3784853" y="3971658"/>
            <a:ext cx="763905" cy="865586"/>
            <a:chOff x="3784853" y="3971658"/>
            <a:chExt cx="763905" cy="865586"/>
          </a:xfrm>
        </p:grpSpPr>
        <p:sp>
          <p:nvSpPr>
            <p:cNvPr id="3" name="object 3"/>
            <p:cNvSpPr/>
            <p:nvPr/>
          </p:nvSpPr>
          <p:spPr>
            <a:xfrm>
              <a:off x="3847376" y="397165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784853" y="4639754"/>
              <a:ext cx="76390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K/V</a:t>
              </a:r>
              <a:r>
                <a:rPr sz="1200" spc="-13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sz="1200" spc="-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store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5" name="MySQL">
            <a:extLst>
              <a:ext uri="{FF2B5EF4-FFF2-40B4-BE49-F238E27FC236}">
                <a16:creationId xmlns:a16="http://schemas.microsoft.com/office/drawing/2014/main" id="{2071AC25-9E52-4852-BCBD-1A284C27E217}"/>
              </a:ext>
            </a:extLst>
          </p:cNvPr>
          <p:cNvGrpSpPr/>
          <p:nvPr/>
        </p:nvGrpSpPr>
        <p:grpSpPr>
          <a:xfrm>
            <a:off x="5286197" y="3971658"/>
            <a:ext cx="638810" cy="865586"/>
            <a:chOff x="5286197" y="3971658"/>
            <a:chExt cx="638810" cy="865586"/>
          </a:xfrm>
        </p:grpSpPr>
        <p:sp>
          <p:nvSpPr>
            <p:cNvPr id="2" name="object 2"/>
            <p:cNvSpPr/>
            <p:nvPr/>
          </p:nvSpPr>
          <p:spPr>
            <a:xfrm>
              <a:off x="5286197" y="397165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326062" y="4639754"/>
              <a:ext cx="5695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1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My</a:t>
              </a:r>
              <a:r>
                <a:rPr sz="1200" spc="-6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</a:t>
              </a:r>
              <a:r>
                <a:rPr sz="1200" spc="8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Q</a:t>
              </a:r>
              <a:r>
                <a:rPr sz="1200" spc="7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2" name="검색">
            <a:extLst>
              <a:ext uri="{FF2B5EF4-FFF2-40B4-BE49-F238E27FC236}">
                <a16:creationId xmlns:a16="http://schemas.microsoft.com/office/drawing/2014/main" id="{B0FD4603-6C9D-4C34-A2B4-3B178E3F6BBF}"/>
              </a:ext>
            </a:extLst>
          </p:cNvPr>
          <p:cNvGrpSpPr/>
          <p:nvPr/>
        </p:nvGrpSpPr>
        <p:grpSpPr>
          <a:xfrm>
            <a:off x="3847376" y="2890481"/>
            <a:ext cx="638810" cy="862704"/>
            <a:chOff x="3847376" y="2890481"/>
            <a:chExt cx="638810" cy="862704"/>
          </a:xfrm>
        </p:grpSpPr>
        <p:sp>
          <p:nvSpPr>
            <p:cNvPr id="5" name="object 5"/>
            <p:cNvSpPr/>
            <p:nvPr/>
          </p:nvSpPr>
          <p:spPr>
            <a:xfrm>
              <a:off x="3847376" y="2890481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893286" y="3555695"/>
              <a:ext cx="54610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3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S</a:t>
              </a:r>
              <a:r>
                <a:rPr sz="1200" spc="-2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</a:t>
              </a:r>
              <a:r>
                <a:rPr sz="1200" spc="-2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</a:t>
              </a:r>
              <a:r>
                <a:rPr sz="1200" spc="-4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r</a:t>
              </a:r>
              <a:r>
                <a:rPr sz="1200" spc="6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c</a:t>
              </a:r>
              <a:r>
                <a:rPr sz="1200" spc="-2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h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3" name="인증">
            <a:extLst>
              <a:ext uri="{FF2B5EF4-FFF2-40B4-BE49-F238E27FC236}">
                <a16:creationId xmlns:a16="http://schemas.microsoft.com/office/drawing/2014/main" id="{C158B6E1-2B4A-49C2-B1B1-2192CC5504E1}"/>
              </a:ext>
            </a:extLst>
          </p:cNvPr>
          <p:cNvGrpSpPr/>
          <p:nvPr/>
        </p:nvGrpSpPr>
        <p:grpSpPr>
          <a:xfrm>
            <a:off x="5286197" y="2890481"/>
            <a:ext cx="638810" cy="863847"/>
            <a:chOff x="5286197" y="2890481"/>
            <a:chExt cx="638810" cy="863847"/>
          </a:xfrm>
        </p:grpSpPr>
        <p:sp>
          <p:nvSpPr>
            <p:cNvPr id="4" name="object 4"/>
            <p:cNvSpPr/>
            <p:nvPr/>
          </p:nvSpPr>
          <p:spPr>
            <a:xfrm>
              <a:off x="5286197" y="2890481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411749" y="3556838"/>
              <a:ext cx="39624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</a:t>
              </a:r>
              <a:r>
                <a:rPr sz="1200" spc="5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u</a:t>
              </a:r>
              <a:r>
                <a:rPr sz="1200" spc="1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t</a:t>
              </a:r>
              <a:r>
                <a:rPr sz="1200" spc="-2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h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6" name="로그">
            <a:extLst>
              <a:ext uri="{FF2B5EF4-FFF2-40B4-BE49-F238E27FC236}">
                <a16:creationId xmlns:a16="http://schemas.microsoft.com/office/drawing/2014/main" id="{6C7F113D-ED68-4165-8F4F-0C9E253D622E}"/>
              </a:ext>
            </a:extLst>
          </p:cNvPr>
          <p:cNvGrpSpPr/>
          <p:nvPr/>
        </p:nvGrpSpPr>
        <p:grpSpPr>
          <a:xfrm>
            <a:off x="3847376" y="5052834"/>
            <a:ext cx="638810" cy="842845"/>
            <a:chOff x="3847376" y="5052834"/>
            <a:chExt cx="638810" cy="842845"/>
          </a:xfrm>
        </p:grpSpPr>
        <p:sp>
          <p:nvSpPr>
            <p:cNvPr id="9" name="object 9"/>
            <p:cNvSpPr/>
            <p:nvPr/>
          </p:nvSpPr>
          <p:spPr>
            <a:xfrm>
              <a:off x="3847376" y="505283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006977" y="5698189"/>
              <a:ext cx="32004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</a:t>
              </a:r>
              <a:r>
                <a:rPr sz="1200" spc="6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o</a:t>
              </a:r>
              <a:r>
                <a:rPr sz="1200" spc="5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g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7" name="로드밸런서">
            <a:extLst>
              <a:ext uri="{FF2B5EF4-FFF2-40B4-BE49-F238E27FC236}">
                <a16:creationId xmlns:a16="http://schemas.microsoft.com/office/drawing/2014/main" id="{9C8BB542-60C1-4FE4-A845-6F669EDD559D}"/>
              </a:ext>
            </a:extLst>
          </p:cNvPr>
          <p:cNvGrpSpPr/>
          <p:nvPr/>
        </p:nvGrpSpPr>
        <p:grpSpPr>
          <a:xfrm>
            <a:off x="5268467" y="5052834"/>
            <a:ext cx="683260" cy="1057643"/>
            <a:chOff x="5268467" y="5052834"/>
            <a:chExt cx="683260" cy="1057643"/>
          </a:xfrm>
        </p:grpSpPr>
        <p:sp>
          <p:nvSpPr>
            <p:cNvPr id="8" name="object 8"/>
            <p:cNvSpPr/>
            <p:nvPr/>
          </p:nvSpPr>
          <p:spPr>
            <a:xfrm>
              <a:off x="5286197" y="5052834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0" y="319177"/>
                  </a:moveTo>
                  <a:lnTo>
                    <a:pt x="3460" y="272011"/>
                  </a:lnTo>
                  <a:lnTo>
                    <a:pt x="13513" y="226994"/>
                  </a:lnTo>
                  <a:lnTo>
                    <a:pt x="29665" y="184620"/>
                  </a:lnTo>
                  <a:lnTo>
                    <a:pt x="51421" y="145382"/>
                  </a:lnTo>
                  <a:lnTo>
                    <a:pt x="78288" y="109773"/>
                  </a:lnTo>
                  <a:lnTo>
                    <a:pt x="109773" y="78288"/>
                  </a:lnTo>
                  <a:lnTo>
                    <a:pt x="145382" y="51421"/>
                  </a:lnTo>
                  <a:lnTo>
                    <a:pt x="184620" y="29665"/>
                  </a:lnTo>
                  <a:lnTo>
                    <a:pt x="226994" y="13513"/>
                  </a:lnTo>
                  <a:lnTo>
                    <a:pt x="272011" y="3460"/>
                  </a:lnTo>
                  <a:lnTo>
                    <a:pt x="319177" y="0"/>
                  </a:lnTo>
                  <a:lnTo>
                    <a:pt x="366342" y="3460"/>
                  </a:lnTo>
                  <a:lnTo>
                    <a:pt x="411360" y="13513"/>
                  </a:lnTo>
                  <a:lnTo>
                    <a:pt x="453734" y="29665"/>
                  </a:lnTo>
                  <a:lnTo>
                    <a:pt x="492972" y="51421"/>
                  </a:lnTo>
                  <a:lnTo>
                    <a:pt x="528581" y="78288"/>
                  </a:lnTo>
                  <a:lnTo>
                    <a:pt x="560066" y="109773"/>
                  </a:lnTo>
                  <a:lnTo>
                    <a:pt x="586933" y="145382"/>
                  </a:lnTo>
                  <a:lnTo>
                    <a:pt x="608690" y="184620"/>
                  </a:lnTo>
                  <a:lnTo>
                    <a:pt x="624841" y="226994"/>
                  </a:lnTo>
                  <a:lnTo>
                    <a:pt x="634894" y="272011"/>
                  </a:lnTo>
                  <a:lnTo>
                    <a:pt x="638355" y="319177"/>
                  </a:lnTo>
                  <a:lnTo>
                    <a:pt x="634894" y="366342"/>
                  </a:lnTo>
                  <a:lnTo>
                    <a:pt x="624841" y="411360"/>
                  </a:lnTo>
                  <a:lnTo>
                    <a:pt x="608690" y="453734"/>
                  </a:lnTo>
                  <a:lnTo>
                    <a:pt x="586933" y="492972"/>
                  </a:lnTo>
                  <a:lnTo>
                    <a:pt x="560066" y="528581"/>
                  </a:lnTo>
                  <a:lnTo>
                    <a:pt x="528581" y="560066"/>
                  </a:lnTo>
                  <a:lnTo>
                    <a:pt x="492972" y="586933"/>
                  </a:lnTo>
                  <a:lnTo>
                    <a:pt x="453734" y="608690"/>
                  </a:lnTo>
                  <a:lnTo>
                    <a:pt x="411360" y="624841"/>
                  </a:lnTo>
                  <a:lnTo>
                    <a:pt x="366342" y="634894"/>
                  </a:lnTo>
                  <a:lnTo>
                    <a:pt x="319177" y="638355"/>
                  </a:lnTo>
                  <a:lnTo>
                    <a:pt x="272011" y="634894"/>
                  </a:lnTo>
                  <a:lnTo>
                    <a:pt x="226994" y="624841"/>
                  </a:lnTo>
                  <a:lnTo>
                    <a:pt x="184620" y="608690"/>
                  </a:lnTo>
                  <a:lnTo>
                    <a:pt x="145382" y="586933"/>
                  </a:lnTo>
                  <a:lnTo>
                    <a:pt x="109773" y="560066"/>
                  </a:lnTo>
                  <a:lnTo>
                    <a:pt x="78288" y="528581"/>
                  </a:lnTo>
                  <a:lnTo>
                    <a:pt x="51421" y="492972"/>
                  </a:lnTo>
                  <a:lnTo>
                    <a:pt x="29665" y="453734"/>
                  </a:lnTo>
                  <a:lnTo>
                    <a:pt x="13513" y="411360"/>
                  </a:lnTo>
                  <a:lnTo>
                    <a:pt x="3460" y="366342"/>
                  </a:lnTo>
                  <a:lnTo>
                    <a:pt x="0" y="319177"/>
                  </a:lnTo>
                  <a:close/>
                </a:path>
              </a:pathLst>
            </a:custGeom>
            <a:ln w="25400">
              <a:solidFill>
                <a:srgbClr val="326DE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8467" y="5719952"/>
              <a:ext cx="683260" cy="3905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37160">
                <a:lnSpc>
                  <a:spcPct val="100000"/>
                </a:lnSpc>
                <a:spcBef>
                  <a:spcPts val="100"/>
                </a:spcBef>
              </a:pPr>
              <a:r>
                <a:rPr sz="1200" spc="3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Load  </a:t>
              </a:r>
              <a:r>
                <a:rPr sz="1200" spc="1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ba</a:t>
              </a:r>
              <a:r>
                <a:rPr sz="1200" spc="-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l</a:t>
              </a:r>
              <a:r>
                <a:rPr sz="1200" spc="-2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a</a:t>
              </a:r>
              <a:r>
                <a:rPr sz="1200" spc="-1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n</a:t>
              </a:r>
              <a:r>
                <a:rPr sz="1200" spc="4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c</a:t>
              </a:r>
              <a:r>
                <a:rPr sz="1200" spc="1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e</a:t>
              </a:r>
              <a:r>
                <a:rPr sz="1200" spc="-20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r</a:t>
              </a:r>
              <a:endParaRPr sz="12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Kubernetes"/>
          <p:cNvSpPr/>
          <p:nvPr/>
        </p:nvSpPr>
        <p:spPr>
          <a:xfrm>
            <a:off x="988034" y="2920822"/>
            <a:ext cx="1249706" cy="121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58" name="선9">
            <a:extLst>
              <a:ext uri="{FF2B5EF4-FFF2-40B4-BE49-F238E27FC236}">
                <a16:creationId xmlns:a16="http://schemas.microsoft.com/office/drawing/2014/main" id="{75936E71-61B2-4451-9A5C-330FC4483C65}"/>
              </a:ext>
            </a:extLst>
          </p:cNvPr>
          <p:cNvSpPr/>
          <p:nvPr/>
        </p:nvSpPr>
        <p:spPr>
          <a:xfrm>
            <a:off x="6552274" y="2153792"/>
            <a:ext cx="420370" cy="701675"/>
          </a:xfrm>
          <a:custGeom>
            <a:avLst/>
            <a:gdLst/>
            <a:ahLst/>
            <a:cxnLst/>
            <a:rect l="l" t="t" r="r" b="b"/>
            <a:pathLst>
              <a:path w="420370" h="701675">
                <a:moveTo>
                  <a:pt x="420063" y="0"/>
                </a:moveTo>
                <a:lnTo>
                  <a:pt x="0" y="70113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59" name="선8">
            <a:extLst>
              <a:ext uri="{FF2B5EF4-FFF2-40B4-BE49-F238E27FC236}">
                <a16:creationId xmlns:a16="http://schemas.microsoft.com/office/drawing/2014/main" id="{15D11BDE-02BE-43EA-83CB-DB43A1B629A8}"/>
              </a:ext>
            </a:extLst>
          </p:cNvPr>
          <p:cNvSpPr/>
          <p:nvPr/>
        </p:nvSpPr>
        <p:spPr>
          <a:xfrm>
            <a:off x="7423721" y="2153792"/>
            <a:ext cx="694690" cy="805815"/>
          </a:xfrm>
          <a:custGeom>
            <a:avLst/>
            <a:gdLst/>
            <a:ahLst/>
            <a:cxnLst/>
            <a:rect l="l" t="t" r="r" b="b"/>
            <a:pathLst>
              <a:path w="694690" h="805814">
                <a:moveTo>
                  <a:pt x="0" y="0"/>
                </a:moveTo>
                <a:lnTo>
                  <a:pt x="694309" y="805356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0" name="선7">
            <a:extLst>
              <a:ext uri="{FF2B5EF4-FFF2-40B4-BE49-F238E27FC236}">
                <a16:creationId xmlns:a16="http://schemas.microsoft.com/office/drawing/2014/main" id="{82F64F89-8D5A-40B8-92A3-9D93478DC74D}"/>
              </a:ext>
            </a:extLst>
          </p:cNvPr>
          <p:cNvSpPr/>
          <p:nvPr/>
        </p:nvSpPr>
        <p:spPr>
          <a:xfrm>
            <a:off x="5280014" y="3306305"/>
            <a:ext cx="821055" cy="454025"/>
          </a:xfrm>
          <a:custGeom>
            <a:avLst/>
            <a:gdLst/>
            <a:ahLst/>
            <a:cxnLst/>
            <a:rect l="l" t="t" r="r" b="b"/>
            <a:pathLst>
              <a:path w="821054" h="454025">
                <a:moveTo>
                  <a:pt x="820874" y="0"/>
                </a:moveTo>
                <a:lnTo>
                  <a:pt x="0" y="453934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1" name="선6">
            <a:extLst>
              <a:ext uri="{FF2B5EF4-FFF2-40B4-BE49-F238E27FC236}">
                <a16:creationId xmlns:a16="http://schemas.microsoft.com/office/drawing/2014/main" id="{C09803DB-2CC4-4375-B531-DC465F693A1C}"/>
              </a:ext>
            </a:extLst>
          </p:cNvPr>
          <p:cNvSpPr/>
          <p:nvPr/>
        </p:nvSpPr>
        <p:spPr>
          <a:xfrm>
            <a:off x="5373494" y="3184842"/>
            <a:ext cx="2651125" cy="801370"/>
          </a:xfrm>
          <a:custGeom>
            <a:avLst/>
            <a:gdLst/>
            <a:ahLst/>
            <a:cxnLst/>
            <a:rect l="l" t="t" r="r" b="b"/>
            <a:pathLst>
              <a:path w="2651125" h="801370">
                <a:moveTo>
                  <a:pt x="2651051" y="0"/>
                </a:moveTo>
                <a:lnTo>
                  <a:pt x="0" y="801094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2" name="선5">
            <a:extLst>
              <a:ext uri="{FF2B5EF4-FFF2-40B4-BE49-F238E27FC236}">
                <a16:creationId xmlns:a16="http://schemas.microsoft.com/office/drawing/2014/main" id="{FF29E8D9-D990-48F9-B1C2-44A7C44770A8}"/>
              </a:ext>
            </a:extLst>
          </p:cNvPr>
          <p:cNvSpPr/>
          <p:nvPr/>
        </p:nvSpPr>
        <p:spPr>
          <a:xfrm>
            <a:off x="6583349" y="3270885"/>
            <a:ext cx="744220" cy="851535"/>
          </a:xfrm>
          <a:custGeom>
            <a:avLst/>
            <a:gdLst/>
            <a:ahLst/>
            <a:cxnLst/>
            <a:rect l="l" t="t" r="r" b="b"/>
            <a:pathLst>
              <a:path w="744220" h="851535">
                <a:moveTo>
                  <a:pt x="0" y="0"/>
                </a:moveTo>
                <a:lnTo>
                  <a:pt x="744011" y="85130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3" name="선4">
            <a:extLst>
              <a:ext uri="{FF2B5EF4-FFF2-40B4-BE49-F238E27FC236}">
                <a16:creationId xmlns:a16="http://schemas.microsoft.com/office/drawing/2014/main" id="{94838E09-FBBC-4CEF-B227-30AE185869D4}"/>
              </a:ext>
            </a:extLst>
          </p:cNvPr>
          <p:cNvSpPr/>
          <p:nvPr/>
        </p:nvSpPr>
        <p:spPr>
          <a:xfrm>
            <a:off x="7778751" y="3410534"/>
            <a:ext cx="339725" cy="711835"/>
          </a:xfrm>
          <a:custGeom>
            <a:avLst/>
            <a:gdLst/>
            <a:ahLst/>
            <a:cxnLst/>
            <a:rect l="l" t="t" r="r" b="b"/>
            <a:pathLst>
              <a:path w="339725" h="711835">
                <a:moveTo>
                  <a:pt x="339279" y="0"/>
                </a:moveTo>
                <a:lnTo>
                  <a:pt x="0" y="7116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4" name="선3">
            <a:extLst>
              <a:ext uri="{FF2B5EF4-FFF2-40B4-BE49-F238E27FC236}">
                <a16:creationId xmlns:a16="http://schemas.microsoft.com/office/drawing/2014/main" id="{B631207E-487F-406D-B55C-1C9F974C9E15}"/>
              </a:ext>
            </a:extLst>
          </p:cNvPr>
          <p:cNvSpPr/>
          <p:nvPr/>
        </p:nvSpPr>
        <p:spPr>
          <a:xfrm>
            <a:off x="7778750" y="4571885"/>
            <a:ext cx="1722755" cy="1393190"/>
          </a:xfrm>
          <a:custGeom>
            <a:avLst/>
            <a:gdLst/>
            <a:ahLst/>
            <a:cxnLst/>
            <a:rect l="l" t="t" r="r" b="b"/>
            <a:pathLst>
              <a:path w="1722754" h="1393189">
                <a:moveTo>
                  <a:pt x="0" y="0"/>
                </a:moveTo>
                <a:lnTo>
                  <a:pt x="1722350" y="139298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5" name="선2">
            <a:extLst>
              <a:ext uri="{FF2B5EF4-FFF2-40B4-BE49-F238E27FC236}">
                <a16:creationId xmlns:a16="http://schemas.microsoft.com/office/drawing/2014/main" id="{7BA9844A-EB62-4353-952C-03046015511C}"/>
              </a:ext>
            </a:extLst>
          </p:cNvPr>
          <p:cNvSpPr/>
          <p:nvPr/>
        </p:nvSpPr>
        <p:spPr>
          <a:xfrm>
            <a:off x="9594583" y="4668927"/>
            <a:ext cx="171450" cy="1070610"/>
          </a:xfrm>
          <a:custGeom>
            <a:avLst/>
            <a:gdLst/>
            <a:ahLst/>
            <a:cxnLst/>
            <a:rect l="l" t="t" r="r" b="b"/>
            <a:pathLst>
              <a:path w="171450" h="1070610">
                <a:moveTo>
                  <a:pt x="0" y="1070240"/>
                </a:moveTo>
                <a:lnTo>
                  <a:pt x="171449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6" name="선1">
            <a:extLst>
              <a:ext uri="{FF2B5EF4-FFF2-40B4-BE49-F238E27FC236}">
                <a16:creationId xmlns:a16="http://schemas.microsoft.com/office/drawing/2014/main" id="{496ECCDA-2758-444B-8285-E3B91C961B16}"/>
              </a:ext>
            </a:extLst>
          </p:cNvPr>
          <p:cNvSpPr/>
          <p:nvPr/>
        </p:nvSpPr>
        <p:spPr>
          <a:xfrm>
            <a:off x="6737130" y="4443235"/>
            <a:ext cx="2935989" cy="1064186"/>
          </a:xfrm>
          <a:custGeom>
            <a:avLst/>
            <a:gdLst/>
            <a:ahLst/>
            <a:cxnLst/>
            <a:rect l="l" t="t" r="r" b="b"/>
            <a:pathLst>
              <a:path w="3073400" h="1011554">
                <a:moveTo>
                  <a:pt x="0" y="1011490"/>
                </a:moveTo>
                <a:lnTo>
                  <a:pt x="3072831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7" name="도형5">
            <a:extLst>
              <a:ext uri="{FF2B5EF4-FFF2-40B4-BE49-F238E27FC236}">
                <a16:creationId xmlns:a16="http://schemas.microsoft.com/office/drawing/2014/main" id="{6D1122B1-CE79-41D9-93CA-B543707FD6DC}"/>
              </a:ext>
            </a:extLst>
          </p:cNvPr>
          <p:cNvSpPr/>
          <p:nvPr/>
        </p:nvSpPr>
        <p:spPr>
          <a:xfrm>
            <a:off x="5402071" y="1445907"/>
            <a:ext cx="2784475" cy="2018030"/>
          </a:xfrm>
          <a:custGeom>
            <a:avLst/>
            <a:gdLst/>
            <a:ahLst/>
            <a:cxnLst/>
            <a:rect l="l" t="t" r="r" b="b"/>
            <a:pathLst>
              <a:path w="2784475" h="2018029">
                <a:moveTo>
                  <a:pt x="2784221" y="0"/>
                </a:moveTo>
                <a:lnTo>
                  <a:pt x="1335354" y="0"/>
                </a:lnTo>
                <a:lnTo>
                  <a:pt x="0" y="2018017"/>
                </a:lnTo>
                <a:lnTo>
                  <a:pt x="1448854" y="2018017"/>
                </a:lnTo>
                <a:lnTo>
                  <a:pt x="2784221" y="0"/>
                </a:lnTo>
                <a:close/>
              </a:path>
            </a:pathLst>
          </a:custGeom>
          <a:solidFill>
            <a:srgbClr val="675BA7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8" name="도형4">
            <a:extLst>
              <a:ext uri="{FF2B5EF4-FFF2-40B4-BE49-F238E27FC236}">
                <a16:creationId xmlns:a16="http://schemas.microsoft.com/office/drawing/2014/main" id="{A9FDE160-2C5B-43DC-9123-A170E97679D8}"/>
              </a:ext>
            </a:extLst>
          </p:cNvPr>
          <p:cNvSpPr/>
          <p:nvPr/>
        </p:nvSpPr>
        <p:spPr>
          <a:xfrm>
            <a:off x="3943350" y="3462350"/>
            <a:ext cx="2916555" cy="1119505"/>
          </a:xfrm>
          <a:custGeom>
            <a:avLst/>
            <a:gdLst/>
            <a:ahLst/>
            <a:cxnLst/>
            <a:rect l="l" t="t" r="r" b="b"/>
            <a:pathLst>
              <a:path w="2916554" h="1119504">
                <a:moveTo>
                  <a:pt x="2916440" y="0"/>
                </a:moveTo>
                <a:lnTo>
                  <a:pt x="740460" y="0"/>
                </a:lnTo>
                <a:lnTo>
                  <a:pt x="0" y="1118997"/>
                </a:lnTo>
                <a:lnTo>
                  <a:pt x="2175979" y="1118997"/>
                </a:lnTo>
                <a:lnTo>
                  <a:pt x="2916440" y="0"/>
                </a:lnTo>
                <a:close/>
              </a:path>
            </a:pathLst>
          </a:custGeom>
          <a:solidFill>
            <a:srgbClr val="675BA7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69" name="도형3">
            <a:extLst>
              <a:ext uri="{FF2B5EF4-FFF2-40B4-BE49-F238E27FC236}">
                <a16:creationId xmlns:a16="http://schemas.microsoft.com/office/drawing/2014/main" id="{DBC0E60E-B189-4788-9A0B-CCD50EE81087}"/>
              </a:ext>
            </a:extLst>
          </p:cNvPr>
          <p:cNvSpPr/>
          <p:nvPr/>
        </p:nvSpPr>
        <p:spPr>
          <a:xfrm>
            <a:off x="6638264" y="2717170"/>
            <a:ext cx="2784475" cy="2169795"/>
          </a:xfrm>
          <a:custGeom>
            <a:avLst/>
            <a:gdLst/>
            <a:ahLst/>
            <a:cxnLst/>
            <a:rect l="l" t="t" r="r" b="b"/>
            <a:pathLst>
              <a:path w="2784475" h="2169795">
                <a:moveTo>
                  <a:pt x="2784221" y="0"/>
                </a:moveTo>
                <a:lnTo>
                  <a:pt x="1435506" y="0"/>
                </a:lnTo>
                <a:lnTo>
                  <a:pt x="0" y="2169363"/>
                </a:lnTo>
                <a:lnTo>
                  <a:pt x="1348714" y="2169363"/>
                </a:lnTo>
                <a:lnTo>
                  <a:pt x="2784221" y="0"/>
                </a:lnTo>
                <a:close/>
              </a:path>
            </a:pathLst>
          </a:custGeom>
          <a:solidFill>
            <a:srgbClr val="9BC850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0" name="도형2">
            <a:extLst>
              <a:ext uri="{FF2B5EF4-FFF2-40B4-BE49-F238E27FC236}">
                <a16:creationId xmlns:a16="http://schemas.microsoft.com/office/drawing/2014/main" id="{F478F867-D7AC-4F01-8FB9-4E3263899CE2}"/>
              </a:ext>
            </a:extLst>
          </p:cNvPr>
          <p:cNvSpPr/>
          <p:nvPr/>
        </p:nvSpPr>
        <p:spPr>
          <a:xfrm>
            <a:off x="9055175" y="3985933"/>
            <a:ext cx="1568450" cy="2583180"/>
          </a:xfrm>
          <a:custGeom>
            <a:avLst/>
            <a:gdLst/>
            <a:ahLst/>
            <a:cxnLst/>
            <a:rect l="l" t="t" r="r" b="b"/>
            <a:pathLst>
              <a:path w="1568450" h="2583179">
                <a:moveTo>
                  <a:pt x="1567929" y="0"/>
                </a:moveTo>
                <a:lnTo>
                  <a:pt x="385305" y="0"/>
                </a:lnTo>
                <a:lnTo>
                  <a:pt x="0" y="2582961"/>
                </a:lnTo>
                <a:lnTo>
                  <a:pt x="1182624" y="2582961"/>
                </a:lnTo>
                <a:lnTo>
                  <a:pt x="1567929" y="0"/>
                </a:lnTo>
                <a:close/>
              </a:path>
            </a:pathLst>
          </a:custGeom>
          <a:solidFill>
            <a:srgbClr val="F27247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71" name="도형1">
            <a:extLst>
              <a:ext uri="{FF2B5EF4-FFF2-40B4-BE49-F238E27FC236}">
                <a16:creationId xmlns:a16="http://schemas.microsoft.com/office/drawing/2014/main" id="{442269B2-28CD-4EAF-907D-54E4594FAC53}"/>
              </a:ext>
            </a:extLst>
          </p:cNvPr>
          <p:cNvSpPr/>
          <p:nvPr/>
        </p:nvSpPr>
        <p:spPr>
          <a:xfrm>
            <a:off x="5907989" y="5202046"/>
            <a:ext cx="3275329" cy="1363980"/>
          </a:xfrm>
          <a:custGeom>
            <a:avLst/>
            <a:gdLst/>
            <a:ahLst/>
            <a:cxnLst/>
            <a:rect l="l" t="t" r="r" b="b"/>
            <a:pathLst>
              <a:path w="3275329" h="1363979">
                <a:moveTo>
                  <a:pt x="124929" y="0"/>
                </a:moveTo>
                <a:lnTo>
                  <a:pt x="0" y="837916"/>
                </a:lnTo>
                <a:lnTo>
                  <a:pt x="3149993" y="1363705"/>
                </a:lnTo>
                <a:lnTo>
                  <a:pt x="3274923" y="525779"/>
                </a:lnTo>
                <a:lnTo>
                  <a:pt x="124929" y="0"/>
                </a:lnTo>
                <a:close/>
              </a:path>
            </a:pathLst>
          </a:custGeom>
          <a:solidFill>
            <a:srgbClr val="F27247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grpSp>
        <p:nvGrpSpPr>
          <p:cNvPr id="72" name="노드3">
            <a:extLst>
              <a:ext uri="{FF2B5EF4-FFF2-40B4-BE49-F238E27FC236}">
                <a16:creationId xmlns:a16="http://schemas.microsoft.com/office/drawing/2014/main" id="{2037772B-D378-43A3-98E4-6638072812F6}"/>
              </a:ext>
            </a:extLst>
          </p:cNvPr>
          <p:cNvGrpSpPr/>
          <p:nvPr/>
        </p:nvGrpSpPr>
        <p:grpSpPr>
          <a:xfrm>
            <a:off x="953406" y="5787167"/>
            <a:ext cx="1702735" cy="344805"/>
            <a:chOff x="953406" y="5787167"/>
            <a:chExt cx="1702735" cy="344805"/>
          </a:xfrm>
        </p:grpSpPr>
        <p:sp>
          <p:nvSpPr>
            <p:cNvPr id="73" name="object 29">
              <a:extLst>
                <a:ext uri="{FF2B5EF4-FFF2-40B4-BE49-F238E27FC236}">
                  <a16:creationId xmlns:a16="http://schemas.microsoft.com/office/drawing/2014/main" id="{F5EEFB8B-8323-4F1D-9547-16E0D6AA92F6}"/>
                </a:ext>
              </a:extLst>
            </p:cNvPr>
            <p:cNvSpPr/>
            <p:nvPr/>
          </p:nvSpPr>
          <p:spPr>
            <a:xfrm>
              <a:off x="953406" y="5787167"/>
              <a:ext cx="937260" cy="344805"/>
            </a:xfrm>
            <a:custGeom>
              <a:avLst/>
              <a:gdLst/>
              <a:ahLst/>
              <a:cxnLst/>
              <a:rect l="l" t="t" r="r" b="b"/>
              <a:pathLst>
                <a:path w="937260" h="344804">
                  <a:moveTo>
                    <a:pt x="0" y="344468"/>
                  </a:moveTo>
                  <a:lnTo>
                    <a:pt x="937220" y="344468"/>
                  </a:lnTo>
                  <a:lnTo>
                    <a:pt x="937220" y="0"/>
                  </a:lnTo>
                  <a:lnTo>
                    <a:pt x="0" y="0"/>
                  </a:lnTo>
                  <a:lnTo>
                    <a:pt x="0" y="344468"/>
                  </a:lnTo>
                  <a:close/>
                </a:path>
              </a:pathLst>
            </a:custGeom>
            <a:solidFill>
              <a:srgbClr val="FAC7B5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74" name="object 31">
              <a:extLst>
                <a:ext uri="{FF2B5EF4-FFF2-40B4-BE49-F238E27FC236}">
                  <a16:creationId xmlns:a16="http://schemas.microsoft.com/office/drawing/2014/main" id="{7AB7F392-9321-470E-B878-E81259BD0C28}"/>
                </a:ext>
              </a:extLst>
            </p:cNvPr>
            <p:cNvSpPr txBox="1"/>
            <p:nvPr/>
          </p:nvSpPr>
          <p:spPr>
            <a:xfrm>
              <a:off x="1982406" y="5845435"/>
              <a:ext cx="67373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400" spc="4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노드</a:t>
              </a:r>
              <a:r>
                <a:rPr sz="1400" spc="-13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sz="1400" spc="-25" dirty="0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3</a:t>
              </a:r>
              <a:endParaRPr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5" name="노드2">
            <a:extLst>
              <a:ext uri="{FF2B5EF4-FFF2-40B4-BE49-F238E27FC236}">
                <a16:creationId xmlns:a16="http://schemas.microsoft.com/office/drawing/2014/main" id="{49A38111-EBFC-4505-A493-D4D71A70031E}"/>
              </a:ext>
            </a:extLst>
          </p:cNvPr>
          <p:cNvGrpSpPr/>
          <p:nvPr/>
        </p:nvGrpSpPr>
        <p:grpSpPr>
          <a:xfrm>
            <a:off x="953409" y="5332548"/>
            <a:ext cx="1702732" cy="344805"/>
            <a:chOff x="953409" y="5332548"/>
            <a:chExt cx="1702732" cy="344805"/>
          </a:xfrm>
        </p:grpSpPr>
        <p:sp>
          <p:nvSpPr>
            <p:cNvPr id="76" name="object 28">
              <a:extLst>
                <a:ext uri="{FF2B5EF4-FFF2-40B4-BE49-F238E27FC236}">
                  <a16:creationId xmlns:a16="http://schemas.microsoft.com/office/drawing/2014/main" id="{9559724D-E379-4C21-8EA8-A4B515352C5A}"/>
                </a:ext>
              </a:extLst>
            </p:cNvPr>
            <p:cNvSpPr/>
            <p:nvPr/>
          </p:nvSpPr>
          <p:spPr>
            <a:xfrm>
              <a:off x="953409" y="5332548"/>
              <a:ext cx="937260" cy="344805"/>
            </a:xfrm>
            <a:custGeom>
              <a:avLst/>
              <a:gdLst/>
              <a:ahLst/>
              <a:cxnLst/>
              <a:rect l="l" t="t" r="r" b="b"/>
              <a:pathLst>
                <a:path w="937260" h="344804">
                  <a:moveTo>
                    <a:pt x="0" y="344468"/>
                  </a:moveTo>
                  <a:lnTo>
                    <a:pt x="937220" y="344468"/>
                  </a:lnTo>
                  <a:lnTo>
                    <a:pt x="937220" y="0"/>
                  </a:lnTo>
                  <a:lnTo>
                    <a:pt x="0" y="0"/>
                  </a:lnTo>
                  <a:lnTo>
                    <a:pt x="0" y="344468"/>
                  </a:lnTo>
                  <a:close/>
                </a:path>
              </a:pathLst>
            </a:custGeom>
            <a:solidFill>
              <a:srgbClr val="D7E9B9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77" name="object 31">
              <a:extLst>
                <a:ext uri="{FF2B5EF4-FFF2-40B4-BE49-F238E27FC236}">
                  <a16:creationId xmlns:a16="http://schemas.microsoft.com/office/drawing/2014/main" id="{7F829D76-4A0E-4B8F-A963-F264ED89A928}"/>
                </a:ext>
              </a:extLst>
            </p:cNvPr>
            <p:cNvSpPr txBox="1"/>
            <p:nvPr/>
          </p:nvSpPr>
          <p:spPr>
            <a:xfrm>
              <a:off x="1982406" y="5390816"/>
              <a:ext cx="67373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400" spc="4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노드</a:t>
              </a:r>
              <a:r>
                <a:rPr sz="1400" spc="-13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lang="en-US" sz="1400" spc="-2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2</a:t>
              </a:r>
              <a:endParaRPr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8" name="노드1">
            <a:extLst>
              <a:ext uri="{FF2B5EF4-FFF2-40B4-BE49-F238E27FC236}">
                <a16:creationId xmlns:a16="http://schemas.microsoft.com/office/drawing/2014/main" id="{4F2CB9DF-376A-4B48-AF41-E1F614EC63B9}"/>
              </a:ext>
            </a:extLst>
          </p:cNvPr>
          <p:cNvGrpSpPr/>
          <p:nvPr/>
        </p:nvGrpSpPr>
        <p:grpSpPr>
          <a:xfrm>
            <a:off x="953410" y="4875879"/>
            <a:ext cx="1702731" cy="344805"/>
            <a:chOff x="953410" y="4875879"/>
            <a:chExt cx="1702731" cy="344805"/>
          </a:xfrm>
        </p:grpSpPr>
        <p:sp>
          <p:nvSpPr>
            <p:cNvPr id="79" name="object 27">
              <a:extLst>
                <a:ext uri="{FF2B5EF4-FFF2-40B4-BE49-F238E27FC236}">
                  <a16:creationId xmlns:a16="http://schemas.microsoft.com/office/drawing/2014/main" id="{B52213D4-CB95-49CF-BC2F-6D96A3341C9C}"/>
                </a:ext>
              </a:extLst>
            </p:cNvPr>
            <p:cNvSpPr/>
            <p:nvPr/>
          </p:nvSpPr>
          <p:spPr>
            <a:xfrm>
              <a:off x="953410" y="4875879"/>
              <a:ext cx="937260" cy="344805"/>
            </a:xfrm>
            <a:custGeom>
              <a:avLst/>
              <a:gdLst/>
              <a:ahLst/>
              <a:cxnLst/>
              <a:rect l="l" t="t" r="r" b="b"/>
              <a:pathLst>
                <a:path w="937260" h="344804">
                  <a:moveTo>
                    <a:pt x="0" y="344468"/>
                  </a:moveTo>
                  <a:lnTo>
                    <a:pt x="937220" y="344468"/>
                  </a:lnTo>
                  <a:lnTo>
                    <a:pt x="937220" y="0"/>
                  </a:lnTo>
                  <a:lnTo>
                    <a:pt x="0" y="0"/>
                  </a:lnTo>
                  <a:lnTo>
                    <a:pt x="0" y="344468"/>
                  </a:lnTo>
                  <a:close/>
                </a:path>
              </a:pathLst>
            </a:custGeom>
            <a:solidFill>
              <a:srgbClr val="C2BDDC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80" name="object 31">
              <a:extLst>
                <a:ext uri="{FF2B5EF4-FFF2-40B4-BE49-F238E27FC236}">
                  <a16:creationId xmlns:a16="http://schemas.microsoft.com/office/drawing/2014/main" id="{CADEE8C5-8754-4C9B-9EB3-701B54C2E03C}"/>
                </a:ext>
              </a:extLst>
            </p:cNvPr>
            <p:cNvSpPr txBox="1"/>
            <p:nvPr/>
          </p:nvSpPr>
          <p:spPr>
            <a:xfrm>
              <a:off x="1982406" y="4934147"/>
              <a:ext cx="67373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400" spc="4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노드</a:t>
              </a:r>
              <a:r>
                <a:rPr sz="1400" spc="-13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lang="en-US" sz="1400" spc="-2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1</a:t>
              </a:r>
              <a:endParaRPr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C202840-D100-4E58-B95D-5863D5C8EEB0}"/>
              </a:ext>
            </a:extLst>
          </p:cNvPr>
          <p:cNvSpPr txBox="1"/>
          <p:nvPr/>
        </p:nvSpPr>
        <p:spPr>
          <a:xfrm>
            <a:off x="2395072" y="1381882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앱은 여러 서비스로 구성되며 포드</a:t>
            </a: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(pod)</a:t>
            </a:r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로 패키지화 됨</a:t>
            </a:r>
            <a:endParaRPr lang="en-US" sz="1400"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17721 0.140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70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382 0.15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5" y="76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27799 0.16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82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04597 0.111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5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19114 0.203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10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34453 0.2467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7" y="123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4763 -0.139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5" y="-6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13033 -0.5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1" grpId="0"/>
      <p:bldP spid="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K8s 클러스터">
            <a:extLst>
              <a:ext uri="{FF2B5EF4-FFF2-40B4-BE49-F238E27FC236}">
                <a16:creationId xmlns:a16="http://schemas.microsoft.com/office/drawing/2014/main" id="{601D10B4-5D8F-4A37-86DF-72DAB601C201}"/>
              </a:ext>
            </a:extLst>
          </p:cNvPr>
          <p:cNvGrpSpPr/>
          <p:nvPr/>
        </p:nvGrpSpPr>
        <p:grpSpPr>
          <a:xfrm>
            <a:off x="4485345" y="1188017"/>
            <a:ext cx="7462894" cy="4208182"/>
            <a:chOff x="4485345" y="1188017"/>
            <a:chExt cx="7462894" cy="4208182"/>
          </a:xfrm>
        </p:grpSpPr>
        <p:sp>
          <p:nvSpPr>
            <p:cNvPr id="99" name="테두리">
              <a:extLst>
                <a:ext uri="{FF2B5EF4-FFF2-40B4-BE49-F238E27FC236}">
                  <a16:creationId xmlns:a16="http://schemas.microsoft.com/office/drawing/2014/main" id="{D62823F0-8D3A-4677-83E7-EF724A5E5E5A}"/>
                </a:ext>
              </a:extLst>
            </p:cNvPr>
            <p:cNvSpPr/>
            <p:nvPr/>
          </p:nvSpPr>
          <p:spPr>
            <a:xfrm>
              <a:off x="4536665" y="1188017"/>
              <a:ext cx="7411574" cy="4208182"/>
            </a:xfrm>
            <a:prstGeom prst="roundRect">
              <a:avLst>
                <a:gd name="adj" fmla="val 3929"/>
              </a:avLst>
            </a:prstGeom>
            <a:solidFill>
              <a:schemeClr val="bg1">
                <a:lumMod val="8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2" name="K8s cluster">
              <a:extLst>
                <a:ext uri="{FF2B5EF4-FFF2-40B4-BE49-F238E27FC236}">
                  <a16:creationId xmlns:a16="http://schemas.microsoft.com/office/drawing/2014/main" id="{FBB89F50-76E0-41AF-BBA2-18CCC7E00EB5}"/>
                </a:ext>
              </a:extLst>
            </p:cNvPr>
            <p:cNvSpPr/>
            <p:nvPr/>
          </p:nvSpPr>
          <p:spPr>
            <a:xfrm>
              <a:off x="4485345" y="4953000"/>
              <a:ext cx="1465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K8s</a:t>
              </a:r>
              <a:r>
                <a:rPr lang="en-US" spc="-17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lang="ko-KR" alt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7" name="YAML">
            <a:extLst>
              <a:ext uri="{FF2B5EF4-FFF2-40B4-BE49-F238E27FC236}">
                <a16:creationId xmlns:a16="http://schemas.microsoft.com/office/drawing/2014/main" id="{B3E30E35-6F74-4D7C-A992-4A6A5EC0F96D}"/>
              </a:ext>
            </a:extLst>
          </p:cNvPr>
          <p:cNvGrpSpPr/>
          <p:nvPr/>
        </p:nvGrpSpPr>
        <p:grpSpPr>
          <a:xfrm>
            <a:off x="853027" y="2847199"/>
            <a:ext cx="914402" cy="1099199"/>
            <a:chOff x="853027" y="2847199"/>
            <a:chExt cx="914402" cy="1099199"/>
          </a:xfrm>
        </p:grpSpPr>
        <p:sp>
          <p:nvSpPr>
            <p:cNvPr id="2" name="YAML16"/>
            <p:cNvSpPr/>
            <p:nvPr/>
          </p:nvSpPr>
          <p:spPr>
            <a:xfrm>
              <a:off x="853029" y="2847213"/>
              <a:ext cx="914400" cy="1099185"/>
            </a:xfrm>
            <a:custGeom>
              <a:avLst/>
              <a:gdLst/>
              <a:ahLst/>
              <a:cxnLst/>
              <a:rect l="l" t="t" r="r" b="b"/>
              <a:pathLst>
                <a:path w="914400" h="1099185">
                  <a:moveTo>
                    <a:pt x="914353" y="0"/>
                  </a:moveTo>
                  <a:lnTo>
                    <a:pt x="152396" y="0"/>
                  </a:lnTo>
                  <a:lnTo>
                    <a:pt x="0" y="152387"/>
                  </a:lnTo>
                  <a:lnTo>
                    <a:pt x="0" y="1098867"/>
                  </a:lnTo>
                  <a:lnTo>
                    <a:pt x="914353" y="1098867"/>
                  </a:lnTo>
                  <a:lnTo>
                    <a:pt x="91435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" name="YAML15"/>
            <p:cNvSpPr/>
            <p:nvPr/>
          </p:nvSpPr>
          <p:spPr>
            <a:xfrm>
              <a:off x="853029" y="284721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6" y="0"/>
                  </a:moveTo>
                  <a:lnTo>
                    <a:pt x="0" y="152387"/>
                  </a:lnTo>
                  <a:lnTo>
                    <a:pt x="121916" y="121907"/>
                  </a:lnTo>
                  <a:lnTo>
                    <a:pt x="152396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YAML14"/>
            <p:cNvSpPr/>
            <p:nvPr/>
          </p:nvSpPr>
          <p:spPr>
            <a:xfrm>
              <a:off x="853027" y="2847199"/>
              <a:ext cx="914400" cy="1099185"/>
            </a:xfrm>
            <a:custGeom>
              <a:avLst/>
              <a:gdLst/>
              <a:ahLst/>
              <a:cxnLst/>
              <a:rect l="l" t="t" r="r" b="b"/>
              <a:pathLst>
                <a:path w="914400" h="1099185">
                  <a:moveTo>
                    <a:pt x="152396" y="0"/>
                  </a:moveTo>
                  <a:lnTo>
                    <a:pt x="121916" y="121921"/>
                  </a:lnTo>
                  <a:lnTo>
                    <a:pt x="0" y="152401"/>
                  </a:lnTo>
                  <a:lnTo>
                    <a:pt x="152396" y="0"/>
                  </a:lnTo>
                  <a:lnTo>
                    <a:pt x="914355" y="0"/>
                  </a:lnTo>
                  <a:lnTo>
                    <a:pt x="914355" y="1098880"/>
                  </a:lnTo>
                  <a:lnTo>
                    <a:pt x="0" y="1098880"/>
                  </a:lnTo>
                  <a:lnTo>
                    <a:pt x="0" y="15240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" name="YAML13"/>
            <p:cNvSpPr/>
            <p:nvPr/>
          </p:nvSpPr>
          <p:spPr>
            <a:xfrm>
              <a:off x="950996" y="3103206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6" name="YAML12"/>
            <p:cNvSpPr/>
            <p:nvPr/>
          </p:nvSpPr>
          <p:spPr>
            <a:xfrm>
              <a:off x="1035356" y="3163074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188334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7" name="YAML11"/>
            <p:cNvSpPr/>
            <p:nvPr/>
          </p:nvSpPr>
          <p:spPr>
            <a:xfrm>
              <a:off x="1119715" y="322294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8" name="YAML10"/>
            <p:cNvSpPr/>
            <p:nvPr/>
          </p:nvSpPr>
          <p:spPr>
            <a:xfrm>
              <a:off x="1037244" y="3282797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9" name="YAML9"/>
            <p:cNvSpPr/>
            <p:nvPr/>
          </p:nvSpPr>
          <p:spPr>
            <a:xfrm>
              <a:off x="1039627" y="334266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883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0" name="YAML8"/>
            <p:cNvSpPr/>
            <p:nvPr/>
          </p:nvSpPr>
          <p:spPr>
            <a:xfrm>
              <a:off x="968660" y="3402533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" name="YAML7"/>
            <p:cNvSpPr/>
            <p:nvPr/>
          </p:nvSpPr>
          <p:spPr>
            <a:xfrm>
              <a:off x="972479" y="3462401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" name="YAML6"/>
            <p:cNvSpPr/>
            <p:nvPr/>
          </p:nvSpPr>
          <p:spPr>
            <a:xfrm>
              <a:off x="1032388" y="3522268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80">
                  <a:moveTo>
                    <a:pt x="0" y="0"/>
                  </a:moveTo>
                  <a:lnTo>
                    <a:pt x="627075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3" name="YAML5"/>
            <p:cNvSpPr/>
            <p:nvPr/>
          </p:nvSpPr>
          <p:spPr>
            <a:xfrm>
              <a:off x="1103806" y="3582136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" name="YAML4"/>
            <p:cNvSpPr/>
            <p:nvPr/>
          </p:nvSpPr>
          <p:spPr>
            <a:xfrm>
              <a:off x="1111939" y="3642004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020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5" name="YAML3"/>
            <p:cNvSpPr/>
            <p:nvPr/>
          </p:nvSpPr>
          <p:spPr>
            <a:xfrm>
              <a:off x="1111443" y="370187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" name="YAML2"/>
            <p:cNvSpPr/>
            <p:nvPr/>
          </p:nvSpPr>
          <p:spPr>
            <a:xfrm>
              <a:off x="1044792" y="3761740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685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7" name="YAML1"/>
            <p:cNvSpPr/>
            <p:nvPr/>
          </p:nvSpPr>
          <p:spPr>
            <a:xfrm>
              <a:off x="976699" y="3821607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6" name="박스">
            <a:extLst>
              <a:ext uri="{FF2B5EF4-FFF2-40B4-BE49-F238E27FC236}">
                <a16:creationId xmlns:a16="http://schemas.microsoft.com/office/drawing/2014/main" id="{78087956-BF0A-4D8F-B18C-C1E8862FDC63}"/>
              </a:ext>
            </a:extLst>
          </p:cNvPr>
          <p:cNvGrpSpPr/>
          <p:nvPr/>
        </p:nvGrpSpPr>
        <p:grpSpPr>
          <a:xfrm>
            <a:off x="388864" y="2755750"/>
            <a:ext cx="1979279" cy="1546276"/>
            <a:chOff x="388864" y="2755750"/>
            <a:chExt cx="1979279" cy="1546276"/>
          </a:xfrm>
        </p:grpSpPr>
        <p:sp>
          <p:nvSpPr>
            <p:cNvPr id="25" name="박스11"/>
            <p:cNvSpPr/>
            <p:nvPr/>
          </p:nvSpPr>
          <p:spPr>
            <a:xfrm>
              <a:off x="388865" y="2806179"/>
              <a:ext cx="982344" cy="167005"/>
            </a:xfrm>
            <a:custGeom>
              <a:avLst/>
              <a:gdLst/>
              <a:ahLst/>
              <a:cxnLst/>
              <a:rect l="l" t="t" r="r" b="b"/>
              <a:pathLst>
                <a:path w="982344" h="167005">
                  <a:moveTo>
                    <a:pt x="0" y="0"/>
                  </a:moveTo>
                  <a:lnTo>
                    <a:pt x="982334" y="166475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박스10"/>
            <p:cNvSpPr/>
            <p:nvPr/>
          </p:nvSpPr>
          <p:spPr>
            <a:xfrm>
              <a:off x="388864" y="2796170"/>
              <a:ext cx="24130" cy="930910"/>
            </a:xfrm>
            <a:custGeom>
              <a:avLst/>
              <a:gdLst/>
              <a:ahLst/>
              <a:cxnLst/>
              <a:rect l="l" t="t" r="r" b="b"/>
              <a:pathLst>
                <a:path w="24129" h="930910">
                  <a:moveTo>
                    <a:pt x="23563" y="93036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박스9"/>
            <p:cNvSpPr/>
            <p:nvPr/>
          </p:nvSpPr>
          <p:spPr>
            <a:xfrm>
              <a:off x="1355953" y="2967697"/>
              <a:ext cx="15240" cy="1334135"/>
            </a:xfrm>
            <a:custGeom>
              <a:avLst/>
              <a:gdLst/>
              <a:ahLst/>
              <a:cxnLst/>
              <a:rect l="l" t="t" r="r" b="b"/>
              <a:pathLst>
                <a:path w="15240" h="1334135">
                  <a:moveTo>
                    <a:pt x="0" y="0"/>
                  </a:moveTo>
                  <a:lnTo>
                    <a:pt x="15241" y="133391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박스8"/>
            <p:cNvSpPr/>
            <p:nvPr/>
          </p:nvSpPr>
          <p:spPr>
            <a:xfrm>
              <a:off x="1142330" y="2755760"/>
              <a:ext cx="1225550" cy="137160"/>
            </a:xfrm>
            <a:custGeom>
              <a:avLst/>
              <a:gdLst/>
              <a:ahLst/>
              <a:cxnLst/>
              <a:rect l="l" t="t" r="r" b="b"/>
              <a:pathLst>
                <a:path w="1225550" h="137160">
                  <a:moveTo>
                    <a:pt x="0" y="0"/>
                  </a:moveTo>
                  <a:lnTo>
                    <a:pt x="1225300" y="137101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박스7"/>
            <p:cNvSpPr/>
            <p:nvPr/>
          </p:nvSpPr>
          <p:spPr>
            <a:xfrm>
              <a:off x="412427" y="3713314"/>
              <a:ext cx="951230" cy="588645"/>
            </a:xfrm>
            <a:custGeom>
              <a:avLst/>
              <a:gdLst/>
              <a:ahLst/>
              <a:cxnLst/>
              <a:rect l="l" t="t" r="r" b="b"/>
              <a:pathLst>
                <a:path w="951230" h="588645">
                  <a:moveTo>
                    <a:pt x="0" y="0"/>
                  </a:moveTo>
                  <a:lnTo>
                    <a:pt x="951151" y="588292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박스6"/>
            <p:cNvSpPr/>
            <p:nvPr/>
          </p:nvSpPr>
          <p:spPr>
            <a:xfrm>
              <a:off x="388866" y="2755750"/>
              <a:ext cx="778510" cy="40640"/>
            </a:xfrm>
            <a:custGeom>
              <a:avLst/>
              <a:gdLst/>
              <a:ahLst/>
              <a:cxnLst/>
              <a:rect l="l" t="t" r="r" b="b"/>
              <a:pathLst>
                <a:path w="778510" h="40639">
                  <a:moveTo>
                    <a:pt x="0" y="40421"/>
                  </a:moveTo>
                  <a:lnTo>
                    <a:pt x="778498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박스5"/>
            <p:cNvSpPr/>
            <p:nvPr/>
          </p:nvSpPr>
          <p:spPr>
            <a:xfrm>
              <a:off x="2310358" y="2887891"/>
              <a:ext cx="53975" cy="1064895"/>
            </a:xfrm>
            <a:custGeom>
              <a:avLst/>
              <a:gdLst/>
              <a:ahLst/>
              <a:cxnLst/>
              <a:rect l="l" t="t" r="r" b="b"/>
              <a:pathLst>
                <a:path w="53975" h="1064895">
                  <a:moveTo>
                    <a:pt x="53569" y="0"/>
                  </a:moveTo>
                  <a:lnTo>
                    <a:pt x="0" y="106488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박스4"/>
            <p:cNvSpPr/>
            <p:nvPr/>
          </p:nvSpPr>
          <p:spPr>
            <a:xfrm>
              <a:off x="1355953" y="2892860"/>
              <a:ext cx="1012190" cy="74930"/>
            </a:xfrm>
            <a:custGeom>
              <a:avLst/>
              <a:gdLst/>
              <a:ahLst/>
              <a:cxnLst/>
              <a:rect l="l" t="t" r="r" b="b"/>
              <a:pathLst>
                <a:path w="1012189" h="74930">
                  <a:moveTo>
                    <a:pt x="0" y="74837"/>
                  </a:moveTo>
                  <a:lnTo>
                    <a:pt x="1011670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박스3"/>
            <p:cNvSpPr/>
            <p:nvPr/>
          </p:nvSpPr>
          <p:spPr>
            <a:xfrm>
              <a:off x="1355953" y="3952776"/>
              <a:ext cx="954405" cy="349250"/>
            </a:xfrm>
            <a:custGeom>
              <a:avLst/>
              <a:gdLst/>
              <a:ahLst/>
              <a:cxnLst/>
              <a:rect l="l" t="t" r="r" b="b"/>
              <a:pathLst>
                <a:path w="954405" h="349250">
                  <a:moveTo>
                    <a:pt x="0" y="348828"/>
                  </a:moveTo>
                  <a:lnTo>
                    <a:pt x="954407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박스2"/>
            <p:cNvSpPr/>
            <p:nvPr/>
          </p:nvSpPr>
          <p:spPr>
            <a:xfrm>
              <a:off x="1764436" y="3142195"/>
              <a:ext cx="276860" cy="136525"/>
            </a:xfrm>
            <a:custGeom>
              <a:avLst/>
              <a:gdLst/>
              <a:ahLst/>
              <a:cxnLst/>
              <a:rect l="l" t="t" r="r" b="b"/>
              <a:pathLst>
                <a:path w="276860" h="136525">
                  <a:moveTo>
                    <a:pt x="211416" y="0"/>
                  </a:moveTo>
                  <a:lnTo>
                    <a:pt x="49771" y="21437"/>
                  </a:lnTo>
                  <a:lnTo>
                    <a:pt x="11426" y="43630"/>
                  </a:lnTo>
                  <a:lnTo>
                    <a:pt x="0" y="86436"/>
                  </a:lnTo>
                  <a:lnTo>
                    <a:pt x="7471" y="108179"/>
                  </a:lnTo>
                  <a:lnTo>
                    <a:pt x="22188" y="124791"/>
                  </a:lnTo>
                  <a:lnTo>
                    <a:pt x="42060" y="134672"/>
                  </a:lnTo>
                  <a:lnTo>
                    <a:pt x="64998" y="136220"/>
                  </a:lnTo>
                  <a:lnTo>
                    <a:pt x="226644" y="114782"/>
                  </a:lnTo>
                  <a:lnTo>
                    <a:pt x="248379" y="107308"/>
                  </a:lnTo>
                  <a:lnTo>
                    <a:pt x="264988" y="92587"/>
                  </a:lnTo>
                  <a:lnTo>
                    <a:pt x="274868" y="72711"/>
                  </a:lnTo>
                  <a:lnTo>
                    <a:pt x="276415" y="49771"/>
                  </a:lnTo>
                  <a:lnTo>
                    <a:pt x="268941" y="28030"/>
                  </a:lnTo>
                  <a:lnTo>
                    <a:pt x="254222" y="11422"/>
                  </a:lnTo>
                  <a:lnTo>
                    <a:pt x="234349" y="1545"/>
                  </a:lnTo>
                  <a:lnTo>
                    <a:pt x="211416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박스1"/>
            <p:cNvSpPr/>
            <p:nvPr/>
          </p:nvSpPr>
          <p:spPr>
            <a:xfrm>
              <a:off x="1764429" y="3142185"/>
              <a:ext cx="276860" cy="136525"/>
            </a:xfrm>
            <a:custGeom>
              <a:avLst/>
              <a:gdLst/>
              <a:ahLst/>
              <a:cxnLst/>
              <a:rect l="l" t="t" r="r" b="b"/>
              <a:pathLst>
                <a:path w="276860" h="136525">
                  <a:moveTo>
                    <a:pt x="0" y="86445"/>
                  </a:moveTo>
                  <a:lnTo>
                    <a:pt x="11426" y="43634"/>
                  </a:lnTo>
                  <a:lnTo>
                    <a:pt x="49777" y="21441"/>
                  </a:lnTo>
                  <a:lnTo>
                    <a:pt x="211416" y="0"/>
                  </a:lnTo>
                  <a:lnTo>
                    <a:pt x="234353" y="1546"/>
                  </a:lnTo>
                  <a:lnTo>
                    <a:pt x="254227" y="11426"/>
                  </a:lnTo>
                  <a:lnTo>
                    <a:pt x="268946" y="28036"/>
                  </a:lnTo>
                  <a:lnTo>
                    <a:pt x="276419" y="49777"/>
                  </a:lnTo>
                  <a:lnTo>
                    <a:pt x="264993" y="92589"/>
                  </a:lnTo>
                  <a:lnTo>
                    <a:pt x="226642" y="114781"/>
                  </a:lnTo>
                  <a:lnTo>
                    <a:pt x="65003" y="136223"/>
                  </a:lnTo>
                  <a:lnTo>
                    <a:pt x="42066" y="134676"/>
                  </a:lnTo>
                  <a:lnTo>
                    <a:pt x="22192" y="124797"/>
                  </a:lnTo>
                  <a:lnTo>
                    <a:pt x="7473" y="108186"/>
                  </a:lnTo>
                  <a:lnTo>
                    <a:pt x="0" y="86445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80" name="Minions">
            <a:extLst>
              <a:ext uri="{FF2B5EF4-FFF2-40B4-BE49-F238E27FC236}">
                <a16:creationId xmlns:a16="http://schemas.microsoft.com/office/drawing/2014/main" id="{98A74790-7207-4D2F-808B-D269E46224C5}"/>
              </a:ext>
            </a:extLst>
          </p:cNvPr>
          <p:cNvGrpSpPr/>
          <p:nvPr/>
        </p:nvGrpSpPr>
        <p:grpSpPr>
          <a:xfrm>
            <a:off x="122818" y="6175338"/>
            <a:ext cx="4397152" cy="466067"/>
            <a:chOff x="122818" y="6175338"/>
            <a:chExt cx="4397152" cy="466067"/>
          </a:xfrm>
        </p:grpSpPr>
        <p:sp>
          <p:nvSpPr>
            <p:cNvPr id="36" name="미니언즈 느낌표"/>
            <p:cNvSpPr/>
            <p:nvPr/>
          </p:nvSpPr>
          <p:spPr>
            <a:xfrm>
              <a:off x="122818" y="6175338"/>
              <a:ext cx="532093" cy="466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93" name="미니언즈">
              <a:extLst>
                <a:ext uri="{FF2B5EF4-FFF2-40B4-BE49-F238E27FC236}">
                  <a16:creationId xmlns:a16="http://schemas.microsoft.com/office/drawing/2014/main" id="{58694D30-00DD-4BCB-AF6A-CF615F31BFEF}"/>
                </a:ext>
              </a:extLst>
            </p:cNvPr>
            <p:cNvSpPr/>
            <p:nvPr/>
          </p:nvSpPr>
          <p:spPr>
            <a:xfrm>
              <a:off x="654911" y="6272073"/>
              <a:ext cx="38650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508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노드</a:t>
              </a:r>
              <a:r>
                <a:rPr lang="en-US" altLang="ko-KR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(Nodes) a.k.a </a:t>
              </a:r>
              <a:r>
                <a:rPr lang="ko-KR" alt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미니언즈</a:t>
              </a:r>
              <a:r>
                <a:rPr lang="en-US" altLang="ko-KR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(Minions)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4" name="노드4">
            <a:extLst>
              <a:ext uri="{FF2B5EF4-FFF2-40B4-BE49-F238E27FC236}">
                <a16:creationId xmlns:a16="http://schemas.microsoft.com/office/drawing/2014/main" id="{CC92EB92-CFCF-413D-8835-BC1575EACEDB}"/>
              </a:ext>
            </a:extLst>
          </p:cNvPr>
          <p:cNvGrpSpPr/>
          <p:nvPr/>
        </p:nvGrpSpPr>
        <p:grpSpPr>
          <a:xfrm>
            <a:off x="9753600" y="1295400"/>
            <a:ext cx="2079762" cy="1080012"/>
            <a:chOff x="1910280" y="4622306"/>
            <a:chExt cx="2079762" cy="1080012"/>
          </a:xfrm>
        </p:grpSpPr>
        <p:sp>
          <p:nvSpPr>
            <p:cNvPr id="135" name="상자">
              <a:extLst>
                <a:ext uri="{FF2B5EF4-FFF2-40B4-BE49-F238E27FC236}">
                  <a16:creationId xmlns:a16="http://schemas.microsoft.com/office/drawing/2014/main" id="{96A4471A-3BDF-420C-9DA8-762A2BDA1E48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6" name="아이콘">
              <a:extLst>
                <a:ext uri="{FF2B5EF4-FFF2-40B4-BE49-F238E27FC236}">
                  <a16:creationId xmlns:a16="http://schemas.microsoft.com/office/drawing/2014/main" id="{350119C1-9E18-47EB-89E7-C9E1F492BB1E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37" name="Node">
              <a:extLst>
                <a:ext uri="{FF2B5EF4-FFF2-40B4-BE49-F238E27FC236}">
                  <a16:creationId xmlns:a16="http://schemas.microsoft.com/office/drawing/2014/main" id="{E960E068-BB33-421F-97F9-DD7F0B1AE826}"/>
                </a:ext>
              </a:extLst>
            </p:cNvPr>
            <p:cNvSpPr txBox="1"/>
            <p:nvPr/>
          </p:nvSpPr>
          <p:spPr>
            <a:xfrm>
              <a:off x="2438400" y="462230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38" name="노드5">
            <a:extLst>
              <a:ext uri="{FF2B5EF4-FFF2-40B4-BE49-F238E27FC236}">
                <a16:creationId xmlns:a16="http://schemas.microsoft.com/office/drawing/2014/main" id="{99D31C47-822B-4D15-A47D-D8555E0CC549}"/>
              </a:ext>
            </a:extLst>
          </p:cNvPr>
          <p:cNvGrpSpPr/>
          <p:nvPr/>
        </p:nvGrpSpPr>
        <p:grpSpPr>
          <a:xfrm>
            <a:off x="9753600" y="2511240"/>
            <a:ext cx="2079762" cy="1080012"/>
            <a:chOff x="1910280" y="4622306"/>
            <a:chExt cx="2079762" cy="1080012"/>
          </a:xfrm>
        </p:grpSpPr>
        <p:sp>
          <p:nvSpPr>
            <p:cNvPr id="139" name="상자">
              <a:extLst>
                <a:ext uri="{FF2B5EF4-FFF2-40B4-BE49-F238E27FC236}">
                  <a16:creationId xmlns:a16="http://schemas.microsoft.com/office/drawing/2014/main" id="{735FE923-EC39-4588-8810-79C78EC272A9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0" name="아이콘">
              <a:extLst>
                <a:ext uri="{FF2B5EF4-FFF2-40B4-BE49-F238E27FC236}">
                  <a16:creationId xmlns:a16="http://schemas.microsoft.com/office/drawing/2014/main" id="{8B3DE4D2-F9FA-4F3B-BDF9-4EAF5827C069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1" name="Node">
              <a:extLst>
                <a:ext uri="{FF2B5EF4-FFF2-40B4-BE49-F238E27FC236}">
                  <a16:creationId xmlns:a16="http://schemas.microsoft.com/office/drawing/2014/main" id="{2F685FBB-D33A-4B2C-9698-8A96896439B6}"/>
                </a:ext>
              </a:extLst>
            </p:cNvPr>
            <p:cNvSpPr txBox="1"/>
            <p:nvPr/>
          </p:nvSpPr>
          <p:spPr>
            <a:xfrm>
              <a:off x="2438400" y="462566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42" name="노드6">
            <a:extLst>
              <a:ext uri="{FF2B5EF4-FFF2-40B4-BE49-F238E27FC236}">
                <a16:creationId xmlns:a16="http://schemas.microsoft.com/office/drawing/2014/main" id="{67943F46-5F2A-465E-85E5-E945F14522C7}"/>
              </a:ext>
            </a:extLst>
          </p:cNvPr>
          <p:cNvGrpSpPr/>
          <p:nvPr/>
        </p:nvGrpSpPr>
        <p:grpSpPr>
          <a:xfrm>
            <a:off x="9753600" y="3727080"/>
            <a:ext cx="2079762" cy="1080012"/>
            <a:chOff x="1910280" y="4622306"/>
            <a:chExt cx="2079762" cy="1080012"/>
          </a:xfrm>
        </p:grpSpPr>
        <p:sp>
          <p:nvSpPr>
            <p:cNvPr id="143" name="상자">
              <a:extLst>
                <a:ext uri="{FF2B5EF4-FFF2-40B4-BE49-F238E27FC236}">
                  <a16:creationId xmlns:a16="http://schemas.microsoft.com/office/drawing/2014/main" id="{AAD16972-BF05-4A93-A1A3-1842D5F0FDB8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아이콘">
              <a:extLst>
                <a:ext uri="{FF2B5EF4-FFF2-40B4-BE49-F238E27FC236}">
                  <a16:creationId xmlns:a16="http://schemas.microsoft.com/office/drawing/2014/main" id="{42E508A6-D893-4A3A-9E48-DD9A27EB8B22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5" name="Node">
              <a:extLst>
                <a:ext uri="{FF2B5EF4-FFF2-40B4-BE49-F238E27FC236}">
                  <a16:creationId xmlns:a16="http://schemas.microsoft.com/office/drawing/2014/main" id="{E0C39683-D689-4503-911A-D3BFC150031B}"/>
                </a:ext>
              </a:extLst>
            </p:cNvPr>
            <p:cNvSpPr txBox="1"/>
            <p:nvPr/>
          </p:nvSpPr>
          <p:spPr>
            <a:xfrm>
              <a:off x="2438400" y="462902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58" name="노드1">
            <a:extLst>
              <a:ext uri="{FF2B5EF4-FFF2-40B4-BE49-F238E27FC236}">
                <a16:creationId xmlns:a16="http://schemas.microsoft.com/office/drawing/2014/main" id="{CAEB873D-8A92-4215-ADD5-779A2BF8CD51}"/>
              </a:ext>
            </a:extLst>
          </p:cNvPr>
          <p:cNvGrpSpPr/>
          <p:nvPr/>
        </p:nvGrpSpPr>
        <p:grpSpPr>
          <a:xfrm>
            <a:off x="7510217" y="1295400"/>
            <a:ext cx="2079762" cy="1080012"/>
            <a:chOff x="1910280" y="4622306"/>
            <a:chExt cx="2079762" cy="1080012"/>
          </a:xfrm>
        </p:grpSpPr>
        <p:sp>
          <p:nvSpPr>
            <p:cNvPr id="159" name="상자">
              <a:extLst>
                <a:ext uri="{FF2B5EF4-FFF2-40B4-BE49-F238E27FC236}">
                  <a16:creationId xmlns:a16="http://schemas.microsoft.com/office/drawing/2014/main" id="{F69688CF-CD7A-4FB8-A9DE-3F05E4B94935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0" name="아이콘">
              <a:extLst>
                <a:ext uri="{FF2B5EF4-FFF2-40B4-BE49-F238E27FC236}">
                  <a16:creationId xmlns:a16="http://schemas.microsoft.com/office/drawing/2014/main" id="{7A95F52F-5E6F-473B-B257-3B781D9EAC6D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1" name="Node">
              <a:extLst>
                <a:ext uri="{FF2B5EF4-FFF2-40B4-BE49-F238E27FC236}">
                  <a16:creationId xmlns:a16="http://schemas.microsoft.com/office/drawing/2014/main" id="{665B1C45-04E0-4A86-A9ED-E5B58091D40F}"/>
                </a:ext>
              </a:extLst>
            </p:cNvPr>
            <p:cNvSpPr txBox="1"/>
            <p:nvPr/>
          </p:nvSpPr>
          <p:spPr>
            <a:xfrm>
              <a:off x="2438400" y="462230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62" name="노드2">
            <a:extLst>
              <a:ext uri="{FF2B5EF4-FFF2-40B4-BE49-F238E27FC236}">
                <a16:creationId xmlns:a16="http://schemas.microsoft.com/office/drawing/2014/main" id="{0E9F2489-DCD7-456E-B641-1DE87CE9E3EC}"/>
              </a:ext>
            </a:extLst>
          </p:cNvPr>
          <p:cNvGrpSpPr/>
          <p:nvPr/>
        </p:nvGrpSpPr>
        <p:grpSpPr>
          <a:xfrm>
            <a:off x="7510217" y="2511240"/>
            <a:ext cx="2079762" cy="1080012"/>
            <a:chOff x="1910280" y="4622306"/>
            <a:chExt cx="2079762" cy="1080012"/>
          </a:xfrm>
        </p:grpSpPr>
        <p:sp>
          <p:nvSpPr>
            <p:cNvPr id="163" name="상자">
              <a:extLst>
                <a:ext uri="{FF2B5EF4-FFF2-40B4-BE49-F238E27FC236}">
                  <a16:creationId xmlns:a16="http://schemas.microsoft.com/office/drawing/2014/main" id="{55725AEC-54F1-47A4-B248-F6CE349AABF2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4" name="아이콘">
              <a:extLst>
                <a:ext uri="{FF2B5EF4-FFF2-40B4-BE49-F238E27FC236}">
                  <a16:creationId xmlns:a16="http://schemas.microsoft.com/office/drawing/2014/main" id="{552C221B-21ED-4282-86F3-125286837BA0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5" name="Node">
              <a:extLst>
                <a:ext uri="{FF2B5EF4-FFF2-40B4-BE49-F238E27FC236}">
                  <a16:creationId xmlns:a16="http://schemas.microsoft.com/office/drawing/2014/main" id="{4995BD57-F8A3-46F1-A3D1-705DB0CC503B}"/>
                </a:ext>
              </a:extLst>
            </p:cNvPr>
            <p:cNvSpPr txBox="1"/>
            <p:nvPr/>
          </p:nvSpPr>
          <p:spPr>
            <a:xfrm>
              <a:off x="2438400" y="462566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66" name="노드3">
            <a:extLst>
              <a:ext uri="{FF2B5EF4-FFF2-40B4-BE49-F238E27FC236}">
                <a16:creationId xmlns:a16="http://schemas.microsoft.com/office/drawing/2014/main" id="{5A7A101B-66B6-4F8A-94C6-C1E9BD4B4058}"/>
              </a:ext>
            </a:extLst>
          </p:cNvPr>
          <p:cNvGrpSpPr/>
          <p:nvPr/>
        </p:nvGrpSpPr>
        <p:grpSpPr>
          <a:xfrm>
            <a:off x="7510217" y="3727080"/>
            <a:ext cx="2079762" cy="1080012"/>
            <a:chOff x="1910280" y="4622306"/>
            <a:chExt cx="2079762" cy="1080012"/>
          </a:xfrm>
        </p:grpSpPr>
        <p:sp>
          <p:nvSpPr>
            <p:cNvPr id="167" name="상자">
              <a:extLst>
                <a:ext uri="{FF2B5EF4-FFF2-40B4-BE49-F238E27FC236}">
                  <a16:creationId xmlns:a16="http://schemas.microsoft.com/office/drawing/2014/main" id="{FAEE3C05-2344-4CE0-B4CD-18868A3532BC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8" name="아이콘">
              <a:extLst>
                <a:ext uri="{FF2B5EF4-FFF2-40B4-BE49-F238E27FC236}">
                  <a16:creationId xmlns:a16="http://schemas.microsoft.com/office/drawing/2014/main" id="{41DE3BA7-8A25-4DF0-BD70-CCC0ECD46518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9" name="Node">
              <a:extLst>
                <a:ext uri="{FF2B5EF4-FFF2-40B4-BE49-F238E27FC236}">
                  <a16:creationId xmlns:a16="http://schemas.microsoft.com/office/drawing/2014/main" id="{526CEF3D-CF62-46CC-AC43-5B877B54C48E}"/>
                </a:ext>
              </a:extLst>
            </p:cNvPr>
            <p:cNvSpPr txBox="1"/>
            <p:nvPr/>
          </p:nvSpPr>
          <p:spPr>
            <a:xfrm>
              <a:off x="2438400" y="462902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79" name="Master 그룹">
            <a:extLst>
              <a:ext uri="{FF2B5EF4-FFF2-40B4-BE49-F238E27FC236}">
                <a16:creationId xmlns:a16="http://schemas.microsoft.com/office/drawing/2014/main" id="{86CBE9DC-D25C-4E17-B34C-05F21D16C918}"/>
              </a:ext>
            </a:extLst>
          </p:cNvPr>
          <p:cNvGrpSpPr/>
          <p:nvPr/>
        </p:nvGrpSpPr>
        <p:grpSpPr>
          <a:xfrm>
            <a:off x="4891445" y="2528938"/>
            <a:ext cx="2384562" cy="1384812"/>
            <a:chOff x="4891445" y="2528938"/>
            <a:chExt cx="2384562" cy="1384812"/>
          </a:xfrm>
        </p:grpSpPr>
        <p:grpSp>
          <p:nvGrpSpPr>
            <p:cNvPr id="133" name="Master3">
              <a:extLst>
                <a:ext uri="{FF2B5EF4-FFF2-40B4-BE49-F238E27FC236}">
                  <a16:creationId xmlns:a16="http://schemas.microsoft.com/office/drawing/2014/main" id="{6FEE83CF-08AD-4E64-B089-DDE8ADA40D08}"/>
                </a:ext>
              </a:extLst>
            </p:cNvPr>
            <p:cNvGrpSpPr/>
            <p:nvPr/>
          </p:nvGrpSpPr>
          <p:grpSpPr>
            <a:xfrm>
              <a:off x="4891445" y="2528938"/>
              <a:ext cx="2079762" cy="1080012"/>
              <a:chOff x="1910280" y="4622306"/>
              <a:chExt cx="2079762" cy="1080012"/>
            </a:xfrm>
          </p:grpSpPr>
          <p:sp>
            <p:nvSpPr>
              <p:cNvPr id="131" name="상자">
                <a:extLst>
                  <a:ext uri="{FF2B5EF4-FFF2-40B4-BE49-F238E27FC236}">
                    <a16:creationId xmlns:a16="http://schemas.microsoft.com/office/drawing/2014/main" id="{3B575BCF-68AE-4D20-86BE-AD8E3FF4F34A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9" name="아이콘">
                <a:extLst>
                  <a:ext uri="{FF2B5EF4-FFF2-40B4-BE49-F238E27FC236}">
                    <a16:creationId xmlns:a16="http://schemas.microsoft.com/office/drawing/2014/main" id="{90EB14CC-815F-4752-8A7B-E8424B7F75C9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32" name="Master">
                <a:extLst>
                  <a:ext uri="{FF2B5EF4-FFF2-40B4-BE49-F238E27FC236}">
                    <a16:creationId xmlns:a16="http://schemas.microsoft.com/office/drawing/2014/main" id="{84C0382D-5C9B-4B5E-9E65-513D456548C3}"/>
                  </a:ext>
                </a:extLst>
              </p:cNvPr>
              <p:cNvSpPr txBox="1"/>
              <p:nvPr/>
            </p:nvSpPr>
            <p:spPr>
              <a:xfrm>
                <a:off x="2438400" y="4953000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  <p:grpSp>
          <p:nvGrpSpPr>
            <p:cNvPr id="170" name="Master2">
              <a:extLst>
                <a:ext uri="{FF2B5EF4-FFF2-40B4-BE49-F238E27FC236}">
                  <a16:creationId xmlns:a16="http://schemas.microsoft.com/office/drawing/2014/main" id="{7EC325AD-AD86-4FF2-A904-DE2FF16E2513}"/>
                </a:ext>
              </a:extLst>
            </p:cNvPr>
            <p:cNvGrpSpPr/>
            <p:nvPr/>
          </p:nvGrpSpPr>
          <p:grpSpPr>
            <a:xfrm>
              <a:off x="5043845" y="2681338"/>
              <a:ext cx="2079762" cy="1080012"/>
              <a:chOff x="1910280" y="4622306"/>
              <a:chExt cx="2079762" cy="1080012"/>
            </a:xfrm>
          </p:grpSpPr>
          <p:sp>
            <p:nvSpPr>
              <p:cNvPr id="171" name="상자">
                <a:extLst>
                  <a:ext uri="{FF2B5EF4-FFF2-40B4-BE49-F238E27FC236}">
                    <a16:creationId xmlns:a16="http://schemas.microsoft.com/office/drawing/2014/main" id="{B60C8EA0-C782-42D3-BC81-2B850AF95CE7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2" name="아이콘">
                <a:extLst>
                  <a:ext uri="{FF2B5EF4-FFF2-40B4-BE49-F238E27FC236}">
                    <a16:creationId xmlns:a16="http://schemas.microsoft.com/office/drawing/2014/main" id="{5DF7F9CC-1399-4B8C-8930-F297689E6322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73" name="Master">
                <a:extLst>
                  <a:ext uri="{FF2B5EF4-FFF2-40B4-BE49-F238E27FC236}">
                    <a16:creationId xmlns:a16="http://schemas.microsoft.com/office/drawing/2014/main" id="{D7BA6D64-4981-442F-ACB1-00B0A32BC8C5}"/>
                  </a:ext>
                </a:extLst>
              </p:cNvPr>
              <p:cNvSpPr txBox="1"/>
              <p:nvPr/>
            </p:nvSpPr>
            <p:spPr>
              <a:xfrm>
                <a:off x="2438400" y="4953000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  <p:grpSp>
          <p:nvGrpSpPr>
            <p:cNvPr id="174" name="Master1">
              <a:extLst>
                <a:ext uri="{FF2B5EF4-FFF2-40B4-BE49-F238E27FC236}">
                  <a16:creationId xmlns:a16="http://schemas.microsoft.com/office/drawing/2014/main" id="{11CD5E1A-AB10-4691-A34F-9A1CEFA87B7B}"/>
                </a:ext>
              </a:extLst>
            </p:cNvPr>
            <p:cNvGrpSpPr/>
            <p:nvPr/>
          </p:nvGrpSpPr>
          <p:grpSpPr>
            <a:xfrm>
              <a:off x="5196245" y="2833738"/>
              <a:ext cx="2079762" cy="1080012"/>
              <a:chOff x="1910280" y="4622306"/>
              <a:chExt cx="2079762" cy="1080012"/>
            </a:xfrm>
          </p:grpSpPr>
          <p:sp>
            <p:nvSpPr>
              <p:cNvPr id="175" name="상자">
                <a:extLst>
                  <a:ext uri="{FF2B5EF4-FFF2-40B4-BE49-F238E27FC236}">
                    <a16:creationId xmlns:a16="http://schemas.microsoft.com/office/drawing/2014/main" id="{FDDED5EB-71CE-4305-99DD-B99029445EB7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6" name="아이콘">
                <a:extLst>
                  <a:ext uri="{FF2B5EF4-FFF2-40B4-BE49-F238E27FC236}">
                    <a16:creationId xmlns:a16="http://schemas.microsoft.com/office/drawing/2014/main" id="{8BDF7376-9757-4C13-84BC-3E8EF95B95C1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77" name="Master">
                <a:extLst>
                  <a:ext uri="{FF2B5EF4-FFF2-40B4-BE49-F238E27FC236}">
                    <a16:creationId xmlns:a16="http://schemas.microsoft.com/office/drawing/2014/main" id="{064FD23A-792D-4C86-9F77-CAFCBB31FB21}"/>
                  </a:ext>
                </a:extLst>
              </p:cNvPr>
              <p:cNvSpPr txBox="1"/>
              <p:nvPr/>
            </p:nvSpPr>
            <p:spPr>
              <a:xfrm>
                <a:off x="2438400" y="4665058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</p:grpSp>
      <p:sp>
        <p:nvSpPr>
          <p:cNvPr id="50" name="우측화살표"/>
          <p:cNvSpPr/>
          <p:nvPr/>
        </p:nvSpPr>
        <p:spPr>
          <a:xfrm>
            <a:off x="2064879" y="2999994"/>
            <a:ext cx="3343465" cy="679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81" name="1번 설명">
            <a:extLst>
              <a:ext uri="{FF2B5EF4-FFF2-40B4-BE49-F238E27FC236}">
                <a16:creationId xmlns:a16="http://schemas.microsoft.com/office/drawing/2014/main" id="{9DA03859-7570-49CA-8622-C283288FA16C}"/>
              </a:ext>
            </a:extLst>
          </p:cNvPr>
          <p:cNvSpPr txBox="1"/>
          <p:nvPr/>
        </p:nvSpPr>
        <p:spPr>
          <a:xfrm>
            <a:off x="4543054" y="5562600"/>
            <a:ext cx="741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앱을 패키징한 후 이를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클러스터에 전달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2" name="3번 설명">
            <a:extLst>
              <a:ext uri="{FF2B5EF4-FFF2-40B4-BE49-F238E27FC236}">
                <a16:creationId xmlns:a16="http://schemas.microsoft.com/office/drawing/2014/main" id="{B156D104-282E-47BD-A61F-81F4009F6192}"/>
              </a:ext>
            </a:extLst>
          </p:cNvPr>
          <p:cNvSpPr txBox="1"/>
          <p:nvPr/>
        </p:nvSpPr>
        <p:spPr>
          <a:xfrm>
            <a:off x="4543054" y="5566678"/>
            <a:ext cx="741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(Node)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기존에 미니언즈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(Minions)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라고 불렀음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Docker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에서는 마스터와 노드를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Manager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Worker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로 부름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4" name="2번 설명">
            <a:extLst>
              <a:ext uri="{FF2B5EF4-FFF2-40B4-BE49-F238E27FC236}">
                <a16:creationId xmlns:a16="http://schemas.microsoft.com/office/drawing/2014/main" id="{BE6BDB14-F173-47CB-926D-CFA8EEBBEA70}"/>
              </a:ext>
            </a:extLst>
          </p:cNvPr>
          <p:cNvSpPr txBox="1"/>
          <p:nvPr/>
        </p:nvSpPr>
        <p:spPr>
          <a:xfrm>
            <a:off x="4543054" y="5568306"/>
            <a:ext cx="741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클러스터는 하나 이상의 마스터와 노드로 구성되어 있음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5" name="4번 설명">
            <a:extLst>
              <a:ext uri="{FF2B5EF4-FFF2-40B4-BE49-F238E27FC236}">
                <a16:creationId xmlns:a16="http://schemas.microsoft.com/office/drawing/2014/main" id="{CB446FB7-5646-4A8A-A7ED-35E10CE48C62}"/>
              </a:ext>
            </a:extLst>
          </p:cNvPr>
          <p:cNvSpPr txBox="1"/>
          <p:nvPr/>
        </p:nvSpPr>
        <p:spPr>
          <a:xfrm>
            <a:off x="1182958" y="167552"/>
            <a:ext cx="6801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4.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마스터는 어떤 노드에서 작업을 할지 결정하고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클러스터 제어 영역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(control plane)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을 구성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제어 영역은 클러스터 모니터링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변경 작업 진행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일정 조정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이벤트에 응답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6" name="Master화살표">
            <a:extLst>
              <a:ext uri="{FF2B5EF4-FFF2-40B4-BE49-F238E27FC236}">
                <a16:creationId xmlns:a16="http://schemas.microsoft.com/office/drawing/2014/main" id="{70DC5E5A-992A-4AFC-8606-D6E1D77BE086}"/>
              </a:ext>
            </a:extLst>
          </p:cNvPr>
          <p:cNvSpPr/>
          <p:nvPr/>
        </p:nvSpPr>
        <p:spPr>
          <a:xfrm>
            <a:off x="3315203" y="775158"/>
            <a:ext cx="2153620" cy="20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88" name="5번 설명">
            <a:extLst>
              <a:ext uri="{FF2B5EF4-FFF2-40B4-BE49-F238E27FC236}">
                <a16:creationId xmlns:a16="http://schemas.microsoft.com/office/drawing/2014/main" id="{053C22F7-E517-4E1F-8F98-E5818D58E399}"/>
              </a:ext>
            </a:extLst>
          </p:cNvPr>
          <p:cNvSpPr txBox="1"/>
          <p:nvPr/>
        </p:nvSpPr>
        <p:spPr>
          <a:xfrm>
            <a:off x="5419565" y="477064"/>
            <a:ext cx="4056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5.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미니언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는 실제 작업을 진행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마스터에게 상태를 보고하고 변경 사항을 감시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90" name="6번 설명">
            <a:extLst>
              <a:ext uri="{FF2B5EF4-FFF2-40B4-BE49-F238E27FC236}">
                <a16:creationId xmlns:a16="http://schemas.microsoft.com/office/drawing/2014/main" id="{477C8C9D-B03E-4331-B47F-8587CB9AFA33}"/>
              </a:ext>
            </a:extLst>
          </p:cNvPr>
          <p:cNvSpPr txBox="1"/>
          <p:nvPr/>
        </p:nvSpPr>
        <p:spPr>
          <a:xfrm>
            <a:off x="4543054" y="5638800"/>
            <a:ext cx="741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6.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마스터에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API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서버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클러스터 저장소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컨트롤러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스케줄러가 구성</a:t>
            </a:r>
            <a:b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</a:b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노드에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kubelet,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컨테이너 엔진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 kube proxy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가 구성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197" name="세부 요소">
            <a:extLst>
              <a:ext uri="{FF2B5EF4-FFF2-40B4-BE49-F238E27FC236}">
                <a16:creationId xmlns:a16="http://schemas.microsoft.com/office/drawing/2014/main" id="{4EF8F9E9-CD6D-4A28-B20E-66A24F8B18B8}"/>
              </a:ext>
            </a:extLst>
          </p:cNvPr>
          <p:cNvGrpSpPr/>
          <p:nvPr/>
        </p:nvGrpSpPr>
        <p:grpSpPr>
          <a:xfrm>
            <a:off x="5800773" y="1811976"/>
            <a:ext cx="5886681" cy="2950142"/>
            <a:chOff x="5800773" y="1811976"/>
            <a:chExt cx="5886681" cy="2950142"/>
          </a:xfrm>
        </p:grpSpPr>
        <p:sp>
          <p:nvSpPr>
            <p:cNvPr id="189" name="노드 내부">
              <a:extLst>
                <a:ext uri="{FF2B5EF4-FFF2-40B4-BE49-F238E27FC236}">
                  <a16:creationId xmlns:a16="http://schemas.microsoft.com/office/drawing/2014/main" id="{25FF9347-7E82-40EE-8672-460A0183821D}"/>
                </a:ext>
              </a:extLst>
            </p:cNvPr>
            <p:cNvSpPr/>
            <p:nvPr/>
          </p:nvSpPr>
          <p:spPr>
            <a:xfrm>
              <a:off x="7999930" y="3047031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4" name="노드 내부">
              <a:extLst>
                <a:ext uri="{FF2B5EF4-FFF2-40B4-BE49-F238E27FC236}">
                  <a16:creationId xmlns:a16="http://schemas.microsoft.com/office/drawing/2014/main" id="{9C89E263-E589-4302-919D-B6285B5A4322}"/>
                </a:ext>
              </a:extLst>
            </p:cNvPr>
            <p:cNvSpPr/>
            <p:nvPr/>
          </p:nvSpPr>
          <p:spPr>
            <a:xfrm>
              <a:off x="10211622" y="3039531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노드 내부">
              <a:extLst>
                <a:ext uri="{FF2B5EF4-FFF2-40B4-BE49-F238E27FC236}">
                  <a16:creationId xmlns:a16="http://schemas.microsoft.com/office/drawing/2014/main" id="{81770967-009C-4B2C-AF12-A05123EF535F}"/>
                </a:ext>
              </a:extLst>
            </p:cNvPr>
            <p:cNvSpPr/>
            <p:nvPr/>
          </p:nvSpPr>
          <p:spPr>
            <a:xfrm>
              <a:off x="10196017" y="1811976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6" name="노드 내부">
              <a:extLst>
                <a:ext uri="{FF2B5EF4-FFF2-40B4-BE49-F238E27FC236}">
                  <a16:creationId xmlns:a16="http://schemas.microsoft.com/office/drawing/2014/main" id="{B15CF056-F41D-4831-BA7B-2C70B476719F}"/>
                </a:ext>
              </a:extLst>
            </p:cNvPr>
            <p:cNvSpPr/>
            <p:nvPr/>
          </p:nvSpPr>
          <p:spPr>
            <a:xfrm>
              <a:off x="10245039" y="4267086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1" name="마스터 내부">
              <a:extLst>
                <a:ext uri="{FF2B5EF4-FFF2-40B4-BE49-F238E27FC236}">
                  <a16:creationId xmlns:a16="http://schemas.microsoft.com/office/drawing/2014/main" id="{A56B978F-1DC7-4DB2-A7C1-BDE268DDDAC3}"/>
                </a:ext>
              </a:extLst>
            </p:cNvPr>
            <p:cNvSpPr/>
            <p:nvPr/>
          </p:nvSpPr>
          <p:spPr>
            <a:xfrm>
              <a:off x="5800773" y="3216923"/>
              <a:ext cx="1081324" cy="650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노드 내부">
              <a:extLst>
                <a:ext uri="{FF2B5EF4-FFF2-40B4-BE49-F238E27FC236}">
                  <a16:creationId xmlns:a16="http://schemas.microsoft.com/office/drawing/2014/main" id="{96D2B7D7-51EC-47C7-9DBA-1B84D80D4E0B}"/>
                </a:ext>
              </a:extLst>
            </p:cNvPr>
            <p:cNvSpPr/>
            <p:nvPr/>
          </p:nvSpPr>
          <p:spPr>
            <a:xfrm>
              <a:off x="7984325" y="1826975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3" name="노드 내부">
              <a:extLst>
                <a:ext uri="{FF2B5EF4-FFF2-40B4-BE49-F238E27FC236}">
                  <a16:creationId xmlns:a16="http://schemas.microsoft.com/office/drawing/2014/main" id="{3A496671-7551-4539-8FCB-E531C524AF91}"/>
                </a:ext>
              </a:extLst>
            </p:cNvPr>
            <p:cNvSpPr/>
            <p:nvPr/>
          </p:nvSpPr>
          <p:spPr>
            <a:xfrm>
              <a:off x="8033347" y="4267086"/>
              <a:ext cx="1442415" cy="495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7" name="노드묶음표">
            <a:extLst>
              <a:ext uri="{FF2B5EF4-FFF2-40B4-BE49-F238E27FC236}">
                <a16:creationId xmlns:a16="http://schemas.microsoft.com/office/drawing/2014/main" id="{5790E321-7B34-4795-9FD1-B6BDA3A52FFA}"/>
              </a:ext>
            </a:extLst>
          </p:cNvPr>
          <p:cNvSpPr/>
          <p:nvPr/>
        </p:nvSpPr>
        <p:spPr>
          <a:xfrm>
            <a:off x="7112316" y="488383"/>
            <a:ext cx="4973320" cy="5181600"/>
          </a:xfrm>
          <a:custGeom>
            <a:avLst/>
            <a:gdLst/>
            <a:ahLst/>
            <a:cxnLst/>
            <a:rect l="l" t="t" r="r" b="b"/>
            <a:pathLst>
              <a:path w="4973320" h="5181600">
                <a:moveTo>
                  <a:pt x="3175139" y="5168900"/>
                </a:moveTo>
                <a:lnTo>
                  <a:pt x="2525153" y="5168900"/>
                </a:lnTo>
                <a:lnTo>
                  <a:pt x="2662681" y="5181600"/>
                </a:lnTo>
                <a:lnTo>
                  <a:pt x="3055632" y="5181600"/>
                </a:lnTo>
                <a:lnTo>
                  <a:pt x="3175139" y="5168900"/>
                </a:lnTo>
                <a:close/>
              </a:path>
              <a:path w="4973320" h="5181600">
                <a:moveTo>
                  <a:pt x="2529382" y="5118100"/>
                </a:moveTo>
                <a:lnTo>
                  <a:pt x="2247519" y="5118100"/>
                </a:lnTo>
                <a:lnTo>
                  <a:pt x="2385034" y="5156200"/>
                </a:lnTo>
                <a:lnTo>
                  <a:pt x="2387066" y="5156200"/>
                </a:lnTo>
                <a:lnTo>
                  <a:pt x="2524226" y="5168900"/>
                </a:lnTo>
                <a:lnTo>
                  <a:pt x="3177184" y="5168900"/>
                </a:lnTo>
                <a:lnTo>
                  <a:pt x="3302800" y="5143500"/>
                </a:lnTo>
                <a:lnTo>
                  <a:pt x="2797225" y="5143500"/>
                </a:lnTo>
                <a:lnTo>
                  <a:pt x="2665831" y="5130800"/>
                </a:lnTo>
                <a:lnTo>
                  <a:pt x="2666898" y="5130800"/>
                </a:lnTo>
                <a:lnTo>
                  <a:pt x="2529382" y="5118100"/>
                </a:lnTo>
                <a:close/>
              </a:path>
              <a:path w="4973320" h="5181600">
                <a:moveTo>
                  <a:pt x="3543985" y="5067300"/>
                </a:moveTo>
                <a:lnTo>
                  <a:pt x="3412312" y="5067300"/>
                </a:lnTo>
                <a:lnTo>
                  <a:pt x="3292754" y="5092700"/>
                </a:lnTo>
                <a:lnTo>
                  <a:pt x="3294011" y="5092700"/>
                </a:lnTo>
                <a:lnTo>
                  <a:pt x="3168345" y="5118100"/>
                </a:lnTo>
                <a:lnTo>
                  <a:pt x="3170364" y="5118100"/>
                </a:lnTo>
                <a:lnTo>
                  <a:pt x="3050844" y="5130800"/>
                </a:lnTo>
                <a:lnTo>
                  <a:pt x="3051175" y="5130800"/>
                </a:lnTo>
                <a:lnTo>
                  <a:pt x="2919768" y="5143500"/>
                </a:lnTo>
                <a:lnTo>
                  <a:pt x="3304057" y="5143500"/>
                </a:lnTo>
                <a:lnTo>
                  <a:pt x="3423538" y="5105400"/>
                </a:lnTo>
                <a:lnTo>
                  <a:pt x="3424580" y="5105400"/>
                </a:lnTo>
                <a:lnTo>
                  <a:pt x="3543985" y="5067300"/>
                </a:lnTo>
                <a:close/>
              </a:path>
              <a:path w="4973320" h="5181600">
                <a:moveTo>
                  <a:pt x="2257615" y="5080000"/>
                </a:moveTo>
                <a:lnTo>
                  <a:pt x="2109393" y="5080000"/>
                </a:lnTo>
                <a:lnTo>
                  <a:pt x="2246528" y="5118100"/>
                </a:lnTo>
                <a:lnTo>
                  <a:pt x="2530297" y="5118100"/>
                </a:lnTo>
                <a:lnTo>
                  <a:pt x="2393137" y="5105400"/>
                </a:lnTo>
                <a:lnTo>
                  <a:pt x="2395143" y="5105400"/>
                </a:lnTo>
                <a:lnTo>
                  <a:pt x="2257615" y="5080000"/>
                </a:lnTo>
                <a:close/>
              </a:path>
              <a:path w="4973320" h="5181600">
                <a:moveTo>
                  <a:pt x="2121420" y="5041900"/>
                </a:moveTo>
                <a:lnTo>
                  <a:pt x="1971001" y="5041900"/>
                </a:lnTo>
                <a:lnTo>
                  <a:pt x="2108530" y="5080000"/>
                </a:lnTo>
                <a:lnTo>
                  <a:pt x="2258606" y="5080000"/>
                </a:lnTo>
                <a:lnTo>
                  <a:pt x="2121420" y="5041900"/>
                </a:lnTo>
                <a:close/>
              </a:path>
              <a:path w="4973320" h="5181600">
                <a:moveTo>
                  <a:pt x="3659631" y="5029200"/>
                </a:moveTo>
                <a:lnTo>
                  <a:pt x="3530968" y="5029200"/>
                </a:lnTo>
                <a:lnTo>
                  <a:pt x="3411347" y="5067300"/>
                </a:lnTo>
                <a:lnTo>
                  <a:pt x="3546322" y="5067300"/>
                </a:lnTo>
                <a:lnTo>
                  <a:pt x="3659631" y="5029200"/>
                </a:lnTo>
                <a:close/>
              </a:path>
              <a:path w="4973320" h="5181600">
                <a:moveTo>
                  <a:pt x="1984794" y="5003800"/>
                </a:moveTo>
                <a:lnTo>
                  <a:pt x="1833473" y="5003800"/>
                </a:lnTo>
                <a:lnTo>
                  <a:pt x="1971014" y="5041900"/>
                </a:lnTo>
                <a:lnTo>
                  <a:pt x="2122309" y="5041900"/>
                </a:lnTo>
                <a:lnTo>
                  <a:pt x="1984794" y="5003800"/>
                </a:lnTo>
                <a:close/>
              </a:path>
              <a:path w="4973320" h="5181600">
                <a:moveTo>
                  <a:pt x="4973053" y="2705099"/>
                </a:moveTo>
                <a:lnTo>
                  <a:pt x="4934978" y="2705099"/>
                </a:lnTo>
                <a:lnTo>
                  <a:pt x="4922748" y="2819399"/>
                </a:lnTo>
                <a:lnTo>
                  <a:pt x="4910823" y="2920999"/>
                </a:lnTo>
                <a:lnTo>
                  <a:pt x="4898847" y="3022599"/>
                </a:lnTo>
                <a:lnTo>
                  <a:pt x="4880863" y="3136899"/>
                </a:lnTo>
                <a:lnTo>
                  <a:pt x="4844707" y="3352800"/>
                </a:lnTo>
                <a:lnTo>
                  <a:pt x="4844897" y="3352800"/>
                </a:lnTo>
                <a:lnTo>
                  <a:pt x="4821059" y="3467100"/>
                </a:lnTo>
                <a:lnTo>
                  <a:pt x="4796866" y="3568700"/>
                </a:lnTo>
                <a:lnTo>
                  <a:pt x="4797196" y="3568700"/>
                </a:lnTo>
                <a:lnTo>
                  <a:pt x="4767199" y="3670300"/>
                </a:lnTo>
                <a:lnTo>
                  <a:pt x="4767732" y="3670300"/>
                </a:lnTo>
                <a:lnTo>
                  <a:pt x="4725644" y="3771900"/>
                </a:lnTo>
                <a:lnTo>
                  <a:pt x="4689906" y="3873500"/>
                </a:lnTo>
                <a:lnTo>
                  <a:pt x="4653851" y="3975100"/>
                </a:lnTo>
                <a:lnTo>
                  <a:pt x="4654397" y="3975100"/>
                </a:lnTo>
                <a:lnTo>
                  <a:pt x="4612512" y="4076700"/>
                </a:lnTo>
                <a:lnTo>
                  <a:pt x="4613427" y="4076700"/>
                </a:lnTo>
                <a:lnTo>
                  <a:pt x="4559338" y="4165600"/>
                </a:lnTo>
                <a:lnTo>
                  <a:pt x="4560138" y="4165600"/>
                </a:lnTo>
                <a:lnTo>
                  <a:pt x="4500257" y="4254500"/>
                </a:lnTo>
                <a:lnTo>
                  <a:pt x="4440034" y="4356100"/>
                </a:lnTo>
                <a:lnTo>
                  <a:pt x="4441317" y="4356100"/>
                </a:lnTo>
                <a:lnTo>
                  <a:pt x="4375670" y="4432300"/>
                </a:lnTo>
                <a:lnTo>
                  <a:pt x="4376813" y="4432300"/>
                </a:lnTo>
                <a:lnTo>
                  <a:pt x="4298899" y="4521200"/>
                </a:lnTo>
                <a:lnTo>
                  <a:pt x="4220984" y="4597400"/>
                </a:lnTo>
                <a:lnTo>
                  <a:pt x="4222089" y="4597400"/>
                </a:lnTo>
                <a:lnTo>
                  <a:pt x="4138447" y="4673600"/>
                </a:lnTo>
                <a:lnTo>
                  <a:pt x="4139666" y="4673600"/>
                </a:lnTo>
                <a:lnTo>
                  <a:pt x="4049915" y="4749800"/>
                </a:lnTo>
                <a:lnTo>
                  <a:pt x="4051160" y="4749800"/>
                </a:lnTo>
                <a:lnTo>
                  <a:pt x="3955275" y="4813300"/>
                </a:lnTo>
                <a:lnTo>
                  <a:pt x="3957065" y="4813300"/>
                </a:lnTo>
                <a:lnTo>
                  <a:pt x="3849293" y="4864100"/>
                </a:lnTo>
                <a:lnTo>
                  <a:pt x="3848277" y="4876800"/>
                </a:lnTo>
                <a:lnTo>
                  <a:pt x="3752761" y="4927600"/>
                </a:lnTo>
                <a:lnTo>
                  <a:pt x="3755085" y="4927600"/>
                </a:lnTo>
                <a:lnTo>
                  <a:pt x="3641242" y="4978400"/>
                </a:lnTo>
                <a:lnTo>
                  <a:pt x="3642093" y="4978400"/>
                </a:lnTo>
                <a:lnTo>
                  <a:pt x="3528593" y="5029200"/>
                </a:lnTo>
                <a:lnTo>
                  <a:pt x="3660470" y="5029200"/>
                </a:lnTo>
                <a:lnTo>
                  <a:pt x="3774135" y="4965700"/>
                </a:lnTo>
                <a:lnTo>
                  <a:pt x="3776459" y="4965700"/>
                </a:lnTo>
                <a:lnTo>
                  <a:pt x="3871747" y="4902200"/>
                </a:lnTo>
                <a:lnTo>
                  <a:pt x="3892257" y="4902200"/>
                </a:lnTo>
                <a:lnTo>
                  <a:pt x="3978262" y="4851400"/>
                </a:lnTo>
                <a:lnTo>
                  <a:pt x="3980014" y="4851400"/>
                </a:lnTo>
                <a:lnTo>
                  <a:pt x="4075658" y="4787900"/>
                </a:lnTo>
                <a:lnTo>
                  <a:pt x="4076903" y="4775200"/>
                </a:lnTo>
                <a:lnTo>
                  <a:pt x="4166425" y="4711700"/>
                </a:lnTo>
                <a:lnTo>
                  <a:pt x="4167644" y="4711700"/>
                </a:lnTo>
                <a:lnTo>
                  <a:pt x="4251032" y="4635500"/>
                </a:lnTo>
                <a:lnTo>
                  <a:pt x="4252137" y="4622800"/>
                </a:lnTo>
                <a:lnTo>
                  <a:pt x="4329747" y="4546600"/>
                </a:lnTo>
                <a:lnTo>
                  <a:pt x="4407344" y="4457700"/>
                </a:lnTo>
                <a:lnTo>
                  <a:pt x="4408487" y="4457700"/>
                </a:lnTo>
                <a:lnTo>
                  <a:pt x="4473879" y="4381500"/>
                </a:lnTo>
                <a:lnTo>
                  <a:pt x="4475149" y="4368800"/>
                </a:lnTo>
                <a:lnTo>
                  <a:pt x="4534788" y="4279900"/>
                </a:lnTo>
                <a:lnTo>
                  <a:pt x="4534446" y="4279900"/>
                </a:lnTo>
                <a:lnTo>
                  <a:pt x="4594085" y="4191000"/>
                </a:lnTo>
                <a:lnTo>
                  <a:pt x="4594872" y="4191000"/>
                </a:lnTo>
                <a:lnTo>
                  <a:pt x="4648784" y="4089400"/>
                </a:lnTo>
                <a:lnTo>
                  <a:pt x="4649698" y="4089400"/>
                </a:lnTo>
                <a:lnTo>
                  <a:pt x="4691341" y="4000500"/>
                </a:lnTo>
                <a:lnTo>
                  <a:pt x="4691875" y="3987800"/>
                </a:lnTo>
                <a:lnTo>
                  <a:pt x="4727829" y="3886200"/>
                </a:lnTo>
                <a:lnTo>
                  <a:pt x="4763363" y="3784600"/>
                </a:lnTo>
                <a:lnTo>
                  <a:pt x="4763134" y="3784600"/>
                </a:lnTo>
                <a:lnTo>
                  <a:pt x="4804790" y="3683000"/>
                </a:lnTo>
                <a:lnTo>
                  <a:pt x="4805337" y="3683000"/>
                </a:lnTo>
                <a:lnTo>
                  <a:pt x="4835093" y="3581400"/>
                </a:lnTo>
                <a:lnTo>
                  <a:pt x="4835410" y="3581400"/>
                </a:lnTo>
                <a:lnTo>
                  <a:pt x="4859464" y="3467100"/>
                </a:lnTo>
                <a:lnTo>
                  <a:pt x="4883137" y="3365500"/>
                </a:lnTo>
                <a:lnTo>
                  <a:pt x="4883340" y="3365500"/>
                </a:lnTo>
                <a:lnTo>
                  <a:pt x="4919179" y="3149599"/>
                </a:lnTo>
                <a:lnTo>
                  <a:pt x="4937074" y="3035299"/>
                </a:lnTo>
                <a:lnTo>
                  <a:pt x="4948974" y="2920999"/>
                </a:lnTo>
                <a:lnTo>
                  <a:pt x="4960810" y="2819399"/>
                </a:lnTo>
                <a:lnTo>
                  <a:pt x="4973053" y="2705099"/>
                </a:lnTo>
                <a:close/>
              </a:path>
              <a:path w="4973320" h="5181600">
                <a:moveTo>
                  <a:pt x="105854" y="3162299"/>
                </a:moveTo>
                <a:lnTo>
                  <a:pt x="60591" y="3162299"/>
                </a:lnTo>
                <a:lnTo>
                  <a:pt x="102323" y="3314700"/>
                </a:lnTo>
                <a:lnTo>
                  <a:pt x="102577" y="3314700"/>
                </a:lnTo>
                <a:lnTo>
                  <a:pt x="150444" y="3467100"/>
                </a:lnTo>
                <a:lnTo>
                  <a:pt x="151460" y="3467100"/>
                </a:lnTo>
                <a:lnTo>
                  <a:pt x="217271" y="3619500"/>
                </a:lnTo>
                <a:lnTo>
                  <a:pt x="218173" y="3619500"/>
                </a:lnTo>
                <a:lnTo>
                  <a:pt x="295871" y="3759200"/>
                </a:lnTo>
                <a:lnTo>
                  <a:pt x="296646" y="3759200"/>
                </a:lnTo>
                <a:lnTo>
                  <a:pt x="386232" y="3886200"/>
                </a:lnTo>
                <a:lnTo>
                  <a:pt x="386803" y="3898900"/>
                </a:lnTo>
                <a:lnTo>
                  <a:pt x="476783" y="4013200"/>
                </a:lnTo>
                <a:lnTo>
                  <a:pt x="566420" y="4140200"/>
                </a:lnTo>
                <a:lnTo>
                  <a:pt x="568629" y="4140200"/>
                </a:lnTo>
                <a:lnTo>
                  <a:pt x="682028" y="4254500"/>
                </a:lnTo>
                <a:lnTo>
                  <a:pt x="789647" y="4356100"/>
                </a:lnTo>
                <a:lnTo>
                  <a:pt x="791641" y="4368800"/>
                </a:lnTo>
                <a:lnTo>
                  <a:pt x="911186" y="4457700"/>
                </a:lnTo>
                <a:lnTo>
                  <a:pt x="910589" y="4457700"/>
                </a:lnTo>
                <a:lnTo>
                  <a:pt x="1030109" y="4559300"/>
                </a:lnTo>
                <a:lnTo>
                  <a:pt x="1031900" y="4559300"/>
                </a:lnTo>
                <a:lnTo>
                  <a:pt x="1151381" y="4648200"/>
                </a:lnTo>
                <a:lnTo>
                  <a:pt x="1152626" y="4648200"/>
                </a:lnTo>
                <a:lnTo>
                  <a:pt x="1290091" y="4724400"/>
                </a:lnTo>
                <a:lnTo>
                  <a:pt x="1415300" y="4813300"/>
                </a:lnTo>
                <a:lnTo>
                  <a:pt x="1417523" y="4813300"/>
                </a:lnTo>
                <a:lnTo>
                  <a:pt x="1692567" y="4940300"/>
                </a:lnTo>
                <a:lnTo>
                  <a:pt x="1693367" y="4940300"/>
                </a:lnTo>
                <a:lnTo>
                  <a:pt x="1830895" y="5003800"/>
                </a:lnTo>
                <a:lnTo>
                  <a:pt x="1984806" y="5003800"/>
                </a:lnTo>
                <a:lnTo>
                  <a:pt x="1847316" y="4953000"/>
                </a:lnTo>
                <a:lnTo>
                  <a:pt x="1849869" y="4953000"/>
                </a:lnTo>
                <a:lnTo>
                  <a:pt x="1712366" y="4902200"/>
                </a:lnTo>
                <a:lnTo>
                  <a:pt x="1713153" y="4902200"/>
                </a:lnTo>
                <a:lnTo>
                  <a:pt x="1438109" y="4762500"/>
                </a:lnTo>
                <a:lnTo>
                  <a:pt x="1440345" y="4762500"/>
                </a:lnTo>
                <a:lnTo>
                  <a:pt x="1314957" y="4686300"/>
                </a:lnTo>
                <a:lnTo>
                  <a:pt x="1177391" y="4610100"/>
                </a:lnTo>
                <a:lnTo>
                  <a:pt x="1178636" y="4610100"/>
                </a:lnTo>
                <a:lnTo>
                  <a:pt x="1059078" y="4521200"/>
                </a:lnTo>
                <a:lnTo>
                  <a:pt x="1060894" y="4521200"/>
                </a:lnTo>
                <a:lnTo>
                  <a:pt x="940790" y="4419600"/>
                </a:lnTo>
                <a:lnTo>
                  <a:pt x="821296" y="4330700"/>
                </a:lnTo>
                <a:lnTo>
                  <a:pt x="823264" y="4330700"/>
                </a:lnTo>
                <a:lnTo>
                  <a:pt x="715606" y="4216400"/>
                </a:lnTo>
                <a:lnTo>
                  <a:pt x="614808" y="4114800"/>
                </a:lnTo>
                <a:lnTo>
                  <a:pt x="604418" y="4114800"/>
                </a:lnTo>
                <a:lnTo>
                  <a:pt x="514781" y="3987800"/>
                </a:lnTo>
                <a:lnTo>
                  <a:pt x="515111" y="3987800"/>
                </a:lnTo>
                <a:lnTo>
                  <a:pt x="425475" y="3860800"/>
                </a:lnTo>
                <a:lnTo>
                  <a:pt x="426034" y="3860800"/>
                </a:lnTo>
                <a:lnTo>
                  <a:pt x="336334" y="3733800"/>
                </a:lnTo>
                <a:lnTo>
                  <a:pt x="337108" y="3733800"/>
                </a:lnTo>
                <a:lnTo>
                  <a:pt x="259295" y="3594100"/>
                </a:lnTo>
                <a:lnTo>
                  <a:pt x="260197" y="3594100"/>
                </a:lnTo>
                <a:lnTo>
                  <a:pt x="194246" y="3454400"/>
                </a:lnTo>
                <a:lnTo>
                  <a:pt x="195275" y="3454400"/>
                </a:lnTo>
                <a:lnTo>
                  <a:pt x="147370" y="3302000"/>
                </a:lnTo>
                <a:lnTo>
                  <a:pt x="147624" y="3302000"/>
                </a:lnTo>
                <a:lnTo>
                  <a:pt x="105854" y="3162299"/>
                </a:lnTo>
                <a:close/>
              </a:path>
              <a:path w="4973320" h="5181600">
                <a:moveTo>
                  <a:pt x="3892257" y="4902200"/>
                </a:moveTo>
                <a:lnTo>
                  <a:pt x="3871747" y="4902200"/>
                </a:lnTo>
                <a:lnTo>
                  <a:pt x="3870756" y="4914900"/>
                </a:lnTo>
                <a:lnTo>
                  <a:pt x="3892257" y="4902200"/>
                </a:lnTo>
                <a:close/>
              </a:path>
              <a:path w="4973320" h="5181600">
                <a:moveTo>
                  <a:pt x="602208" y="4102100"/>
                </a:moveTo>
                <a:lnTo>
                  <a:pt x="604418" y="4114800"/>
                </a:lnTo>
                <a:lnTo>
                  <a:pt x="614808" y="4114800"/>
                </a:lnTo>
                <a:lnTo>
                  <a:pt x="602208" y="4102100"/>
                </a:lnTo>
                <a:close/>
              </a:path>
              <a:path w="4973320" h="5181600">
                <a:moveTo>
                  <a:pt x="52971" y="2819399"/>
                </a:moveTo>
                <a:lnTo>
                  <a:pt x="53085" y="2832099"/>
                </a:lnTo>
                <a:lnTo>
                  <a:pt x="6184" y="2832099"/>
                </a:lnTo>
                <a:lnTo>
                  <a:pt x="24168" y="2997199"/>
                </a:lnTo>
                <a:lnTo>
                  <a:pt x="24599" y="3009899"/>
                </a:lnTo>
                <a:lnTo>
                  <a:pt x="60274" y="3162299"/>
                </a:lnTo>
                <a:lnTo>
                  <a:pt x="106159" y="3162299"/>
                </a:lnTo>
                <a:lnTo>
                  <a:pt x="70561" y="2997199"/>
                </a:lnTo>
                <a:lnTo>
                  <a:pt x="70993" y="2997199"/>
                </a:lnTo>
                <a:lnTo>
                  <a:pt x="52971" y="2819399"/>
                </a:lnTo>
                <a:close/>
              </a:path>
              <a:path w="4973320" h="5181600">
                <a:moveTo>
                  <a:pt x="46888" y="2476499"/>
                </a:moveTo>
                <a:lnTo>
                  <a:pt x="25" y="2476499"/>
                </a:lnTo>
                <a:lnTo>
                  <a:pt x="0" y="2654299"/>
                </a:lnTo>
                <a:lnTo>
                  <a:pt x="6070" y="2832099"/>
                </a:lnTo>
                <a:lnTo>
                  <a:pt x="53085" y="2832099"/>
                </a:lnTo>
                <a:lnTo>
                  <a:pt x="46901" y="2654299"/>
                </a:lnTo>
                <a:lnTo>
                  <a:pt x="46786" y="2489199"/>
                </a:lnTo>
                <a:lnTo>
                  <a:pt x="46888" y="2476499"/>
                </a:lnTo>
                <a:close/>
              </a:path>
              <a:path w="4973320" h="5181600">
                <a:moveTo>
                  <a:pt x="4973167" y="2603499"/>
                </a:moveTo>
                <a:lnTo>
                  <a:pt x="4934877" y="2603499"/>
                </a:lnTo>
                <a:lnTo>
                  <a:pt x="4934877" y="2705099"/>
                </a:lnTo>
                <a:lnTo>
                  <a:pt x="4973167" y="2705099"/>
                </a:lnTo>
                <a:lnTo>
                  <a:pt x="4973167" y="2603499"/>
                </a:lnTo>
                <a:close/>
              </a:path>
              <a:path w="4973320" h="5181600">
                <a:moveTo>
                  <a:pt x="4967033" y="2501899"/>
                </a:moveTo>
                <a:lnTo>
                  <a:pt x="4928768" y="2501899"/>
                </a:lnTo>
                <a:lnTo>
                  <a:pt x="4934902" y="2603499"/>
                </a:lnTo>
                <a:lnTo>
                  <a:pt x="4973129" y="2603499"/>
                </a:lnTo>
                <a:lnTo>
                  <a:pt x="4967033" y="2501899"/>
                </a:lnTo>
                <a:close/>
              </a:path>
              <a:path w="4973320" h="5181600">
                <a:moveTo>
                  <a:pt x="4955095" y="2387599"/>
                </a:moveTo>
                <a:lnTo>
                  <a:pt x="4916944" y="2387599"/>
                </a:lnTo>
                <a:lnTo>
                  <a:pt x="4928844" y="2501899"/>
                </a:lnTo>
                <a:lnTo>
                  <a:pt x="4966944" y="2501899"/>
                </a:lnTo>
                <a:lnTo>
                  <a:pt x="4955095" y="2387599"/>
                </a:lnTo>
                <a:close/>
              </a:path>
              <a:path w="4973320" h="5181600">
                <a:moveTo>
                  <a:pt x="46890" y="2488108"/>
                </a:moveTo>
                <a:lnTo>
                  <a:pt x="46786" y="2489199"/>
                </a:lnTo>
                <a:lnTo>
                  <a:pt x="46890" y="2488108"/>
                </a:lnTo>
                <a:close/>
              </a:path>
              <a:path w="4973320" h="5181600">
                <a:moveTo>
                  <a:pt x="94475" y="2108200"/>
                </a:moveTo>
                <a:lnTo>
                  <a:pt x="48196" y="2108200"/>
                </a:lnTo>
                <a:lnTo>
                  <a:pt x="18300" y="2286000"/>
                </a:lnTo>
                <a:lnTo>
                  <a:pt x="18110" y="2298700"/>
                </a:lnTo>
                <a:lnTo>
                  <a:pt x="139" y="2476499"/>
                </a:lnTo>
                <a:lnTo>
                  <a:pt x="46888" y="2476499"/>
                </a:lnTo>
                <a:lnTo>
                  <a:pt x="46890" y="2488108"/>
                </a:lnTo>
                <a:lnTo>
                  <a:pt x="64808" y="2298700"/>
                </a:lnTo>
                <a:lnTo>
                  <a:pt x="64617" y="2298700"/>
                </a:lnTo>
                <a:lnTo>
                  <a:pt x="94475" y="2108200"/>
                </a:lnTo>
                <a:close/>
              </a:path>
              <a:path w="4973320" h="5181600">
                <a:moveTo>
                  <a:pt x="4948986" y="2286000"/>
                </a:moveTo>
                <a:lnTo>
                  <a:pt x="4910810" y="2286000"/>
                </a:lnTo>
                <a:lnTo>
                  <a:pt x="4916868" y="2387599"/>
                </a:lnTo>
                <a:lnTo>
                  <a:pt x="4955171" y="2387599"/>
                </a:lnTo>
                <a:lnTo>
                  <a:pt x="4948986" y="2286000"/>
                </a:lnTo>
                <a:close/>
              </a:path>
              <a:path w="4973320" h="5181600">
                <a:moveTo>
                  <a:pt x="3414864" y="304800"/>
                </a:moveTo>
                <a:lnTo>
                  <a:pt x="3326955" y="304800"/>
                </a:lnTo>
                <a:lnTo>
                  <a:pt x="3398583" y="342900"/>
                </a:lnTo>
                <a:lnTo>
                  <a:pt x="3396449" y="342900"/>
                </a:lnTo>
                <a:lnTo>
                  <a:pt x="3468433" y="381000"/>
                </a:lnTo>
                <a:lnTo>
                  <a:pt x="3540048" y="419100"/>
                </a:lnTo>
                <a:lnTo>
                  <a:pt x="3611714" y="469900"/>
                </a:lnTo>
                <a:lnTo>
                  <a:pt x="3611130" y="469900"/>
                </a:lnTo>
                <a:lnTo>
                  <a:pt x="3677018" y="508000"/>
                </a:lnTo>
                <a:lnTo>
                  <a:pt x="3676434" y="508000"/>
                </a:lnTo>
                <a:lnTo>
                  <a:pt x="3754208" y="558800"/>
                </a:lnTo>
                <a:lnTo>
                  <a:pt x="3753586" y="558800"/>
                </a:lnTo>
                <a:lnTo>
                  <a:pt x="3825468" y="609600"/>
                </a:lnTo>
                <a:lnTo>
                  <a:pt x="3890987" y="660400"/>
                </a:lnTo>
                <a:lnTo>
                  <a:pt x="3890848" y="660400"/>
                </a:lnTo>
                <a:lnTo>
                  <a:pt x="3962857" y="711200"/>
                </a:lnTo>
                <a:lnTo>
                  <a:pt x="3961396" y="711200"/>
                </a:lnTo>
                <a:lnTo>
                  <a:pt x="4033037" y="774700"/>
                </a:lnTo>
                <a:lnTo>
                  <a:pt x="4104665" y="850900"/>
                </a:lnTo>
                <a:lnTo>
                  <a:pt x="4170464" y="901700"/>
                </a:lnTo>
                <a:lnTo>
                  <a:pt x="4170286" y="901700"/>
                </a:lnTo>
                <a:lnTo>
                  <a:pt x="4253712" y="977900"/>
                </a:lnTo>
                <a:lnTo>
                  <a:pt x="4252760" y="977900"/>
                </a:lnTo>
                <a:lnTo>
                  <a:pt x="4330471" y="1066800"/>
                </a:lnTo>
                <a:lnTo>
                  <a:pt x="4402086" y="1143000"/>
                </a:lnTo>
                <a:lnTo>
                  <a:pt x="4401426" y="1143000"/>
                </a:lnTo>
                <a:lnTo>
                  <a:pt x="4461167" y="1219200"/>
                </a:lnTo>
                <a:lnTo>
                  <a:pt x="4460875" y="1219200"/>
                </a:lnTo>
                <a:lnTo>
                  <a:pt x="4526724" y="1295400"/>
                </a:lnTo>
                <a:lnTo>
                  <a:pt x="4526572" y="1295400"/>
                </a:lnTo>
                <a:lnTo>
                  <a:pt x="4586325" y="1371600"/>
                </a:lnTo>
                <a:lnTo>
                  <a:pt x="4585754" y="1371600"/>
                </a:lnTo>
                <a:lnTo>
                  <a:pt x="4639398" y="1447800"/>
                </a:lnTo>
                <a:lnTo>
                  <a:pt x="4638560" y="1447800"/>
                </a:lnTo>
                <a:lnTo>
                  <a:pt x="4686414" y="1536700"/>
                </a:lnTo>
                <a:lnTo>
                  <a:pt x="4685690" y="1536700"/>
                </a:lnTo>
                <a:lnTo>
                  <a:pt x="4727409" y="1625600"/>
                </a:lnTo>
                <a:lnTo>
                  <a:pt x="4727181" y="1625600"/>
                </a:lnTo>
                <a:lnTo>
                  <a:pt x="4763160" y="1701800"/>
                </a:lnTo>
                <a:lnTo>
                  <a:pt x="4762588" y="1701800"/>
                </a:lnTo>
                <a:lnTo>
                  <a:pt x="4792408" y="1790700"/>
                </a:lnTo>
                <a:lnTo>
                  <a:pt x="4822164" y="1892300"/>
                </a:lnTo>
                <a:lnTo>
                  <a:pt x="4851895" y="1993900"/>
                </a:lnTo>
                <a:lnTo>
                  <a:pt x="4851679" y="1993900"/>
                </a:lnTo>
                <a:lnTo>
                  <a:pt x="4875415" y="2082800"/>
                </a:lnTo>
                <a:lnTo>
                  <a:pt x="4875149" y="2082800"/>
                </a:lnTo>
                <a:lnTo>
                  <a:pt x="4893094" y="2184400"/>
                </a:lnTo>
                <a:lnTo>
                  <a:pt x="4911039" y="2298700"/>
                </a:lnTo>
                <a:lnTo>
                  <a:pt x="4910810" y="2286000"/>
                </a:lnTo>
                <a:lnTo>
                  <a:pt x="4948758" y="2286000"/>
                </a:lnTo>
                <a:lnTo>
                  <a:pt x="4912639" y="2082800"/>
                </a:lnTo>
                <a:lnTo>
                  <a:pt x="4912372" y="2070100"/>
                </a:lnTo>
                <a:lnTo>
                  <a:pt x="4888598" y="1981200"/>
                </a:lnTo>
                <a:lnTo>
                  <a:pt x="4888382" y="1981200"/>
                </a:lnTo>
                <a:lnTo>
                  <a:pt x="4828336" y="1778000"/>
                </a:lnTo>
                <a:lnTo>
                  <a:pt x="4798402" y="1689100"/>
                </a:lnTo>
                <a:lnTo>
                  <a:pt x="4797831" y="1689100"/>
                </a:lnTo>
                <a:lnTo>
                  <a:pt x="4761585" y="1600200"/>
                </a:lnTo>
                <a:lnTo>
                  <a:pt x="4719789" y="1511300"/>
                </a:lnTo>
                <a:lnTo>
                  <a:pt x="4719053" y="1511300"/>
                </a:lnTo>
                <a:lnTo>
                  <a:pt x="4671161" y="1435100"/>
                </a:lnTo>
                <a:lnTo>
                  <a:pt x="4670323" y="1435100"/>
                </a:lnTo>
                <a:lnTo>
                  <a:pt x="4616678" y="1358900"/>
                </a:lnTo>
                <a:lnTo>
                  <a:pt x="4616107" y="1346200"/>
                </a:lnTo>
                <a:lnTo>
                  <a:pt x="4556188" y="1270000"/>
                </a:lnTo>
                <a:lnTo>
                  <a:pt x="4489983" y="1193800"/>
                </a:lnTo>
                <a:lnTo>
                  <a:pt x="4430204" y="1117600"/>
                </a:lnTo>
                <a:lnTo>
                  <a:pt x="4429544" y="1117600"/>
                </a:lnTo>
                <a:lnTo>
                  <a:pt x="4357878" y="1041400"/>
                </a:lnTo>
                <a:lnTo>
                  <a:pt x="4280065" y="952500"/>
                </a:lnTo>
                <a:lnTo>
                  <a:pt x="4279087" y="952500"/>
                </a:lnTo>
                <a:lnTo>
                  <a:pt x="4195292" y="876300"/>
                </a:lnTo>
                <a:lnTo>
                  <a:pt x="4129341" y="812800"/>
                </a:lnTo>
                <a:lnTo>
                  <a:pt x="4057688" y="749300"/>
                </a:lnTo>
                <a:lnTo>
                  <a:pt x="3986072" y="685800"/>
                </a:lnTo>
                <a:lnTo>
                  <a:pt x="3984625" y="685800"/>
                </a:lnTo>
                <a:lnTo>
                  <a:pt x="3912488" y="635000"/>
                </a:lnTo>
                <a:lnTo>
                  <a:pt x="3846969" y="584200"/>
                </a:lnTo>
                <a:lnTo>
                  <a:pt x="3847198" y="584200"/>
                </a:lnTo>
                <a:lnTo>
                  <a:pt x="3774960" y="533400"/>
                </a:lnTo>
                <a:lnTo>
                  <a:pt x="3697224" y="469900"/>
                </a:lnTo>
                <a:lnTo>
                  <a:pt x="3630180" y="431800"/>
                </a:lnTo>
                <a:lnTo>
                  <a:pt x="3558552" y="393700"/>
                </a:lnTo>
                <a:lnTo>
                  <a:pt x="3486873" y="342900"/>
                </a:lnTo>
                <a:lnTo>
                  <a:pt x="3414864" y="304800"/>
                </a:lnTo>
                <a:close/>
              </a:path>
              <a:path w="4973320" h="5181600">
                <a:moveTo>
                  <a:pt x="794867" y="673100"/>
                </a:moveTo>
                <a:lnTo>
                  <a:pt x="777925" y="673100"/>
                </a:lnTo>
                <a:lnTo>
                  <a:pt x="687247" y="762000"/>
                </a:lnTo>
                <a:lnTo>
                  <a:pt x="602322" y="863600"/>
                </a:lnTo>
                <a:lnTo>
                  <a:pt x="600773" y="863600"/>
                </a:lnTo>
                <a:lnTo>
                  <a:pt x="521614" y="977900"/>
                </a:lnTo>
                <a:lnTo>
                  <a:pt x="436867" y="1104900"/>
                </a:lnTo>
                <a:lnTo>
                  <a:pt x="435851" y="1104900"/>
                </a:lnTo>
                <a:lnTo>
                  <a:pt x="357581" y="1257300"/>
                </a:lnTo>
                <a:lnTo>
                  <a:pt x="356997" y="1257300"/>
                </a:lnTo>
                <a:lnTo>
                  <a:pt x="284391" y="1409700"/>
                </a:lnTo>
                <a:lnTo>
                  <a:pt x="206540" y="1574800"/>
                </a:lnTo>
                <a:lnTo>
                  <a:pt x="205320" y="1574800"/>
                </a:lnTo>
                <a:lnTo>
                  <a:pt x="150825" y="1739900"/>
                </a:lnTo>
                <a:lnTo>
                  <a:pt x="96634" y="1930400"/>
                </a:lnTo>
                <a:lnTo>
                  <a:pt x="48704" y="2108200"/>
                </a:lnTo>
                <a:lnTo>
                  <a:pt x="94475" y="2108200"/>
                </a:lnTo>
                <a:lnTo>
                  <a:pt x="93979" y="2120900"/>
                </a:lnTo>
                <a:lnTo>
                  <a:pt x="141795" y="1943100"/>
                </a:lnTo>
                <a:lnTo>
                  <a:pt x="141617" y="1943100"/>
                </a:lnTo>
                <a:lnTo>
                  <a:pt x="194919" y="1752600"/>
                </a:lnTo>
                <a:lnTo>
                  <a:pt x="248437" y="1587500"/>
                </a:lnTo>
                <a:lnTo>
                  <a:pt x="247243" y="1587500"/>
                </a:lnTo>
                <a:lnTo>
                  <a:pt x="324205" y="1422400"/>
                </a:lnTo>
                <a:lnTo>
                  <a:pt x="395592" y="1270000"/>
                </a:lnTo>
                <a:lnTo>
                  <a:pt x="395046" y="1270000"/>
                </a:lnTo>
                <a:lnTo>
                  <a:pt x="471589" y="1130300"/>
                </a:lnTo>
                <a:lnTo>
                  <a:pt x="470623" y="1130300"/>
                </a:lnTo>
                <a:lnTo>
                  <a:pt x="553707" y="1003300"/>
                </a:lnTo>
                <a:lnTo>
                  <a:pt x="630047" y="876300"/>
                </a:lnTo>
                <a:lnTo>
                  <a:pt x="638894" y="876300"/>
                </a:lnTo>
                <a:lnTo>
                  <a:pt x="710869" y="787400"/>
                </a:lnTo>
                <a:lnTo>
                  <a:pt x="795591" y="685800"/>
                </a:lnTo>
                <a:lnTo>
                  <a:pt x="794867" y="673100"/>
                </a:lnTo>
                <a:close/>
              </a:path>
              <a:path w="4973320" h="5181600">
                <a:moveTo>
                  <a:pt x="638894" y="876300"/>
                </a:moveTo>
                <a:lnTo>
                  <a:pt x="630047" y="876300"/>
                </a:lnTo>
                <a:lnTo>
                  <a:pt x="628611" y="889000"/>
                </a:lnTo>
                <a:lnTo>
                  <a:pt x="638894" y="876300"/>
                </a:lnTo>
                <a:close/>
              </a:path>
              <a:path w="4973320" h="5181600">
                <a:moveTo>
                  <a:pt x="3341052" y="279400"/>
                </a:moveTo>
                <a:lnTo>
                  <a:pt x="3254222" y="279400"/>
                </a:lnTo>
                <a:lnTo>
                  <a:pt x="3325863" y="304800"/>
                </a:lnTo>
                <a:lnTo>
                  <a:pt x="3412718" y="304800"/>
                </a:lnTo>
                <a:lnTo>
                  <a:pt x="3341052" y="279400"/>
                </a:lnTo>
                <a:close/>
              </a:path>
              <a:path w="4973320" h="5181600">
                <a:moveTo>
                  <a:pt x="3270529" y="241300"/>
                </a:moveTo>
                <a:lnTo>
                  <a:pt x="3183686" y="241300"/>
                </a:lnTo>
                <a:lnTo>
                  <a:pt x="3255340" y="279400"/>
                </a:lnTo>
                <a:lnTo>
                  <a:pt x="3342170" y="279400"/>
                </a:lnTo>
                <a:lnTo>
                  <a:pt x="3270529" y="241300"/>
                </a:lnTo>
                <a:close/>
              </a:path>
              <a:path w="4973320" h="5181600">
                <a:moveTo>
                  <a:pt x="3137852" y="190500"/>
                </a:moveTo>
                <a:lnTo>
                  <a:pt x="3057512" y="190500"/>
                </a:lnTo>
                <a:lnTo>
                  <a:pt x="3124111" y="215900"/>
                </a:lnTo>
                <a:lnTo>
                  <a:pt x="3183889" y="241300"/>
                </a:lnTo>
                <a:lnTo>
                  <a:pt x="3269424" y="241300"/>
                </a:lnTo>
                <a:lnTo>
                  <a:pt x="3197605" y="215900"/>
                </a:lnTo>
                <a:lnTo>
                  <a:pt x="3137852" y="190500"/>
                </a:lnTo>
                <a:close/>
              </a:path>
              <a:path w="4973320" h="5181600">
                <a:moveTo>
                  <a:pt x="3005886" y="127000"/>
                </a:moveTo>
                <a:lnTo>
                  <a:pt x="2879979" y="127000"/>
                </a:lnTo>
                <a:lnTo>
                  <a:pt x="2933979" y="139700"/>
                </a:lnTo>
                <a:lnTo>
                  <a:pt x="2932899" y="139700"/>
                </a:lnTo>
                <a:lnTo>
                  <a:pt x="2992666" y="165100"/>
                </a:lnTo>
                <a:lnTo>
                  <a:pt x="3058833" y="190500"/>
                </a:lnTo>
                <a:lnTo>
                  <a:pt x="3138576" y="190500"/>
                </a:lnTo>
                <a:lnTo>
                  <a:pt x="3072714" y="152400"/>
                </a:lnTo>
                <a:lnTo>
                  <a:pt x="3071393" y="152400"/>
                </a:lnTo>
                <a:lnTo>
                  <a:pt x="3005886" y="127000"/>
                </a:lnTo>
                <a:close/>
              </a:path>
              <a:path w="4973320" h="5181600">
                <a:moveTo>
                  <a:pt x="2946730" y="114300"/>
                </a:moveTo>
                <a:lnTo>
                  <a:pt x="2826410" y="114300"/>
                </a:lnTo>
                <a:lnTo>
                  <a:pt x="2880055" y="127000"/>
                </a:lnTo>
                <a:lnTo>
                  <a:pt x="3006496" y="127000"/>
                </a:lnTo>
                <a:lnTo>
                  <a:pt x="2946730" y="114300"/>
                </a:lnTo>
                <a:close/>
              </a:path>
              <a:path w="4973320" h="5181600">
                <a:moveTo>
                  <a:pt x="2837980" y="76200"/>
                </a:moveTo>
                <a:lnTo>
                  <a:pt x="2689580" y="76200"/>
                </a:lnTo>
                <a:lnTo>
                  <a:pt x="2731363" y="88900"/>
                </a:lnTo>
                <a:lnTo>
                  <a:pt x="2773108" y="101600"/>
                </a:lnTo>
                <a:lnTo>
                  <a:pt x="2774086" y="101600"/>
                </a:lnTo>
                <a:lnTo>
                  <a:pt x="2828099" y="114300"/>
                </a:lnTo>
                <a:lnTo>
                  <a:pt x="2945663" y="114300"/>
                </a:lnTo>
                <a:lnTo>
                  <a:pt x="2891599" y="88900"/>
                </a:lnTo>
                <a:lnTo>
                  <a:pt x="2837980" y="76200"/>
                </a:lnTo>
                <a:close/>
              </a:path>
              <a:path w="4973320" h="5181600">
                <a:moveTo>
                  <a:pt x="2782290" y="63500"/>
                </a:moveTo>
                <a:lnTo>
                  <a:pt x="2655531" y="63500"/>
                </a:lnTo>
                <a:lnTo>
                  <a:pt x="2691536" y="76200"/>
                </a:lnTo>
                <a:lnTo>
                  <a:pt x="2836290" y="76200"/>
                </a:lnTo>
                <a:lnTo>
                  <a:pt x="2782290" y="63500"/>
                </a:lnTo>
                <a:close/>
              </a:path>
              <a:path w="4973320" h="5181600">
                <a:moveTo>
                  <a:pt x="2741510" y="50800"/>
                </a:moveTo>
                <a:lnTo>
                  <a:pt x="2583903" y="50800"/>
                </a:lnTo>
                <a:lnTo>
                  <a:pt x="2620048" y="63500"/>
                </a:lnTo>
                <a:lnTo>
                  <a:pt x="2783268" y="63500"/>
                </a:lnTo>
                <a:lnTo>
                  <a:pt x="2741510" y="50800"/>
                </a:lnTo>
                <a:close/>
              </a:path>
              <a:path w="4973320" h="5181600">
                <a:moveTo>
                  <a:pt x="2699778" y="38100"/>
                </a:moveTo>
                <a:lnTo>
                  <a:pt x="2491358" y="38100"/>
                </a:lnTo>
                <a:lnTo>
                  <a:pt x="2511310" y="50800"/>
                </a:lnTo>
                <a:lnTo>
                  <a:pt x="2741523" y="50800"/>
                </a:lnTo>
                <a:lnTo>
                  <a:pt x="2699778" y="38100"/>
                </a:lnTo>
                <a:close/>
              </a:path>
              <a:path w="4973320" h="5181600">
                <a:moveTo>
                  <a:pt x="2661627" y="25400"/>
                </a:moveTo>
                <a:lnTo>
                  <a:pt x="2389856" y="25400"/>
                </a:lnTo>
                <a:lnTo>
                  <a:pt x="2393907" y="38100"/>
                </a:lnTo>
                <a:lnTo>
                  <a:pt x="2697784" y="38100"/>
                </a:lnTo>
                <a:lnTo>
                  <a:pt x="2661627" y="25400"/>
                </a:lnTo>
                <a:close/>
              </a:path>
              <a:path w="4973320" h="5181600">
                <a:moveTo>
                  <a:pt x="2590152" y="12700"/>
                </a:moveTo>
                <a:lnTo>
                  <a:pt x="2390222" y="12700"/>
                </a:lnTo>
                <a:lnTo>
                  <a:pt x="2388501" y="25400"/>
                </a:lnTo>
                <a:lnTo>
                  <a:pt x="2626156" y="25400"/>
                </a:lnTo>
                <a:lnTo>
                  <a:pt x="2590152" y="12700"/>
                </a:lnTo>
                <a:close/>
              </a:path>
              <a:path w="4973320" h="5181600">
                <a:moveTo>
                  <a:pt x="2501506" y="0"/>
                </a:moveTo>
                <a:lnTo>
                  <a:pt x="2400903" y="0"/>
                </a:lnTo>
                <a:lnTo>
                  <a:pt x="2394572" y="12700"/>
                </a:lnTo>
                <a:lnTo>
                  <a:pt x="2521432" y="12700"/>
                </a:lnTo>
                <a:lnTo>
                  <a:pt x="250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181" grpId="0" build="p"/>
      <p:bldP spid="181" grpId="1" build="allAtOnce"/>
      <p:bldP spid="182" grpId="0"/>
      <p:bldP spid="182" grpId="1"/>
      <p:bldP spid="184" grpId="0" build="p"/>
      <p:bldP spid="184" grpId="1" build="allAtOnce"/>
      <p:bldP spid="185" grpId="0"/>
      <p:bldP spid="185" grpId="1"/>
      <p:bldP spid="186" grpId="0" animBg="1"/>
      <p:bldP spid="186" grpId="1" animBg="1"/>
      <p:bldP spid="188" grpId="0"/>
      <p:bldP spid="188" grpId="1"/>
      <p:bldP spid="190" grpId="0" build="p"/>
      <p:bldP spid="187" grpId="0" animBg="1"/>
      <p:bldP spid="18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K8s 클러스터">
            <a:extLst>
              <a:ext uri="{FF2B5EF4-FFF2-40B4-BE49-F238E27FC236}">
                <a16:creationId xmlns:a16="http://schemas.microsoft.com/office/drawing/2014/main" id="{601D10B4-5D8F-4A37-86DF-72DAB601C201}"/>
              </a:ext>
            </a:extLst>
          </p:cNvPr>
          <p:cNvGrpSpPr/>
          <p:nvPr/>
        </p:nvGrpSpPr>
        <p:grpSpPr>
          <a:xfrm>
            <a:off x="4485345" y="1188017"/>
            <a:ext cx="7462894" cy="4208182"/>
            <a:chOff x="4485345" y="1188017"/>
            <a:chExt cx="7462894" cy="4208182"/>
          </a:xfrm>
        </p:grpSpPr>
        <p:sp>
          <p:nvSpPr>
            <p:cNvPr id="99" name="테두리">
              <a:extLst>
                <a:ext uri="{FF2B5EF4-FFF2-40B4-BE49-F238E27FC236}">
                  <a16:creationId xmlns:a16="http://schemas.microsoft.com/office/drawing/2014/main" id="{D62823F0-8D3A-4677-83E7-EF724A5E5E5A}"/>
                </a:ext>
              </a:extLst>
            </p:cNvPr>
            <p:cNvSpPr/>
            <p:nvPr/>
          </p:nvSpPr>
          <p:spPr>
            <a:xfrm>
              <a:off x="4536665" y="1188017"/>
              <a:ext cx="7411574" cy="4208182"/>
            </a:xfrm>
            <a:prstGeom prst="roundRect">
              <a:avLst>
                <a:gd name="adj" fmla="val 3929"/>
              </a:avLst>
            </a:prstGeom>
            <a:solidFill>
              <a:schemeClr val="bg1">
                <a:lumMod val="8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K8s cluster">
              <a:extLst>
                <a:ext uri="{FF2B5EF4-FFF2-40B4-BE49-F238E27FC236}">
                  <a16:creationId xmlns:a16="http://schemas.microsoft.com/office/drawing/2014/main" id="{FBB89F50-76E0-41AF-BBA2-18CCC7E00EB5}"/>
                </a:ext>
              </a:extLst>
            </p:cNvPr>
            <p:cNvSpPr/>
            <p:nvPr/>
          </p:nvSpPr>
          <p:spPr>
            <a:xfrm>
              <a:off x="4485345" y="4953000"/>
              <a:ext cx="1465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00"/>
                </a:spcBef>
              </a:pPr>
              <a:r>
                <a:rPr 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K8s</a:t>
              </a:r>
              <a:r>
                <a:rPr lang="en-US" spc="-175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 </a:t>
              </a:r>
              <a:r>
                <a:rPr lang="ko-KR" altLang="en-US">
                  <a:solidFill>
                    <a:srgbClr val="40404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Segoe UI Semibold" panose="020B0702040204020203" pitchFamily="34" charset="0"/>
                </a:rPr>
                <a:t>클러스터</a:t>
              </a:r>
              <a:endParaRPr lang="en-US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7" name="YAML">
            <a:extLst>
              <a:ext uri="{FF2B5EF4-FFF2-40B4-BE49-F238E27FC236}">
                <a16:creationId xmlns:a16="http://schemas.microsoft.com/office/drawing/2014/main" id="{B3E30E35-6F74-4D7C-A992-4A6A5EC0F96D}"/>
              </a:ext>
            </a:extLst>
          </p:cNvPr>
          <p:cNvGrpSpPr/>
          <p:nvPr/>
        </p:nvGrpSpPr>
        <p:grpSpPr>
          <a:xfrm>
            <a:off x="853027" y="2847199"/>
            <a:ext cx="914402" cy="1099199"/>
            <a:chOff x="853027" y="2847199"/>
            <a:chExt cx="914402" cy="1099199"/>
          </a:xfrm>
        </p:grpSpPr>
        <p:sp>
          <p:nvSpPr>
            <p:cNvPr id="2" name="YAML16"/>
            <p:cNvSpPr/>
            <p:nvPr/>
          </p:nvSpPr>
          <p:spPr>
            <a:xfrm>
              <a:off x="853029" y="2847213"/>
              <a:ext cx="914400" cy="1099185"/>
            </a:xfrm>
            <a:custGeom>
              <a:avLst/>
              <a:gdLst/>
              <a:ahLst/>
              <a:cxnLst/>
              <a:rect l="l" t="t" r="r" b="b"/>
              <a:pathLst>
                <a:path w="914400" h="1099185">
                  <a:moveTo>
                    <a:pt x="914353" y="0"/>
                  </a:moveTo>
                  <a:lnTo>
                    <a:pt x="152396" y="0"/>
                  </a:lnTo>
                  <a:lnTo>
                    <a:pt x="0" y="152387"/>
                  </a:lnTo>
                  <a:lnTo>
                    <a:pt x="0" y="1098867"/>
                  </a:lnTo>
                  <a:lnTo>
                    <a:pt x="914353" y="1098867"/>
                  </a:lnTo>
                  <a:lnTo>
                    <a:pt x="91435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3" name="YAML15"/>
            <p:cNvSpPr/>
            <p:nvPr/>
          </p:nvSpPr>
          <p:spPr>
            <a:xfrm>
              <a:off x="853029" y="284721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6" y="0"/>
                  </a:moveTo>
                  <a:lnTo>
                    <a:pt x="0" y="152387"/>
                  </a:lnTo>
                  <a:lnTo>
                    <a:pt x="121916" y="121907"/>
                  </a:lnTo>
                  <a:lnTo>
                    <a:pt x="152396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4" name="YAML14"/>
            <p:cNvSpPr/>
            <p:nvPr/>
          </p:nvSpPr>
          <p:spPr>
            <a:xfrm>
              <a:off x="853027" y="2847199"/>
              <a:ext cx="914400" cy="1099185"/>
            </a:xfrm>
            <a:custGeom>
              <a:avLst/>
              <a:gdLst/>
              <a:ahLst/>
              <a:cxnLst/>
              <a:rect l="l" t="t" r="r" b="b"/>
              <a:pathLst>
                <a:path w="914400" h="1099185">
                  <a:moveTo>
                    <a:pt x="152396" y="0"/>
                  </a:moveTo>
                  <a:lnTo>
                    <a:pt x="121916" y="121921"/>
                  </a:lnTo>
                  <a:lnTo>
                    <a:pt x="0" y="152401"/>
                  </a:lnTo>
                  <a:lnTo>
                    <a:pt x="152396" y="0"/>
                  </a:lnTo>
                  <a:lnTo>
                    <a:pt x="914355" y="0"/>
                  </a:lnTo>
                  <a:lnTo>
                    <a:pt x="914355" y="1098880"/>
                  </a:lnTo>
                  <a:lnTo>
                    <a:pt x="0" y="1098880"/>
                  </a:lnTo>
                  <a:lnTo>
                    <a:pt x="0" y="15240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5" name="YAML13"/>
            <p:cNvSpPr/>
            <p:nvPr/>
          </p:nvSpPr>
          <p:spPr>
            <a:xfrm>
              <a:off x="950996" y="3103206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6" name="YAML12"/>
            <p:cNvSpPr/>
            <p:nvPr/>
          </p:nvSpPr>
          <p:spPr>
            <a:xfrm>
              <a:off x="1035356" y="3163074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188334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7" name="YAML11"/>
            <p:cNvSpPr/>
            <p:nvPr/>
          </p:nvSpPr>
          <p:spPr>
            <a:xfrm>
              <a:off x="1119715" y="322294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8" name="YAML10"/>
            <p:cNvSpPr/>
            <p:nvPr/>
          </p:nvSpPr>
          <p:spPr>
            <a:xfrm>
              <a:off x="1037244" y="3282797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9" name="YAML9"/>
            <p:cNvSpPr/>
            <p:nvPr/>
          </p:nvSpPr>
          <p:spPr>
            <a:xfrm>
              <a:off x="1039627" y="334266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0" y="0"/>
                  </a:moveTo>
                  <a:lnTo>
                    <a:pt x="199883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0" name="YAML8"/>
            <p:cNvSpPr/>
            <p:nvPr/>
          </p:nvSpPr>
          <p:spPr>
            <a:xfrm>
              <a:off x="968660" y="3402533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" name="YAML7"/>
            <p:cNvSpPr/>
            <p:nvPr/>
          </p:nvSpPr>
          <p:spPr>
            <a:xfrm>
              <a:off x="972479" y="3462401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" name="YAML6"/>
            <p:cNvSpPr/>
            <p:nvPr/>
          </p:nvSpPr>
          <p:spPr>
            <a:xfrm>
              <a:off x="1032388" y="3522268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80">
                  <a:moveTo>
                    <a:pt x="0" y="0"/>
                  </a:moveTo>
                  <a:lnTo>
                    <a:pt x="627075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3" name="YAML5"/>
            <p:cNvSpPr/>
            <p:nvPr/>
          </p:nvSpPr>
          <p:spPr>
            <a:xfrm>
              <a:off x="1103806" y="3582136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" name="YAML4"/>
            <p:cNvSpPr/>
            <p:nvPr/>
          </p:nvSpPr>
          <p:spPr>
            <a:xfrm>
              <a:off x="1111939" y="3642004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020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5" name="YAML3"/>
            <p:cNvSpPr/>
            <p:nvPr/>
          </p:nvSpPr>
          <p:spPr>
            <a:xfrm>
              <a:off x="1111443" y="370187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" name="YAML2"/>
            <p:cNvSpPr/>
            <p:nvPr/>
          </p:nvSpPr>
          <p:spPr>
            <a:xfrm>
              <a:off x="1044792" y="3761740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685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7" name="YAML1"/>
            <p:cNvSpPr/>
            <p:nvPr/>
          </p:nvSpPr>
          <p:spPr>
            <a:xfrm>
              <a:off x="976699" y="3821607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211" y="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6" name="박스">
            <a:extLst>
              <a:ext uri="{FF2B5EF4-FFF2-40B4-BE49-F238E27FC236}">
                <a16:creationId xmlns:a16="http://schemas.microsoft.com/office/drawing/2014/main" id="{78087956-BF0A-4D8F-B18C-C1E8862FDC63}"/>
              </a:ext>
            </a:extLst>
          </p:cNvPr>
          <p:cNvGrpSpPr/>
          <p:nvPr/>
        </p:nvGrpSpPr>
        <p:grpSpPr>
          <a:xfrm>
            <a:off x="388864" y="2755750"/>
            <a:ext cx="1979279" cy="1546276"/>
            <a:chOff x="388864" y="2755750"/>
            <a:chExt cx="1979279" cy="1546276"/>
          </a:xfrm>
        </p:grpSpPr>
        <p:sp>
          <p:nvSpPr>
            <p:cNvPr id="25" name="박스11"/>
            <p:cNvSpPr/>
            <p:nvPr/>
          </p:nvSpPr>
          <p:spPr>
            <a:xfrm>
              <a:off x="388865" y="2806179"/>
              <a:ext cx="982344" cy="167005"/>
            </a:xfrm>
            <a:custGeom>
              <a:avLst/>
              <a:gdLst/>
              <a:ahLst/>
              <a:cxnLst/>
              <a:rect l="l" t="t" r="r" b="b"/>
              <a:pathLst>
                <a:path w="982344" h="167005">
                  <a:moveTo>
                    <a:pt x="0" y="0"/>
                  </a:moveTo>
                  <a:lnTo>
                    <a:pt x="982334" y="166475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박스10"/>
            <p:cNvSpPr/>
            <p:nvPr/>
          </p:nvSpPr>
          <p:spPr>
            <a:xfrm>
              <a:off x="388864" y="2796170"/>
              <a:ext cx="24130" cy="930910"/>
            </a:xfrm>
            <a:custGeom>
              <a:avLst/>
              <a:gdLst/>
              <a:ahLst/>
              <a:cxnLst/>
              <a:rect l="l" t="t" r="r" b="b"/>
              <a:pathLst>
                <a:path w="24129" h="930910">
                  <a:moveTo>
                    <a:pt x="23563" y="93036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박스9"/>
            <p:cNvSpPr/>
            <p:nvPr/>
          </p:nvSpPr>
          <p:spPr>
            <a:xfrm>
              <a:off x="1355953" y="2967697"/>
              <a:ext cx="15240" cy="1334135"/>
            </a:xfrm>
            <a:custGeom>
              <a:avLst/>
              <a:gdLst/>
              <a:ahLst/>
              <a:cxnLst/>
              <a:rect l="l" t="t" r="r" b="b"/>
              <a:pathLst>
                <a:path w="15240" h="1334135">
                  <a:moveTo>
                    <a:pt x="0" y="0"/>
                  </a:moveTo>
                  <a:lnTo>
                    <a:pt x="15241" y="133391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박스8"/>
            <p:cNvSpPr/>
            <p:nvPr/>
          </p:nvSpPr>
          <p:spPr>
            <a:xfrm>
              <a:off x="1142330" y="2755760"/>
              <a:ext cx="1225550" cy="137160"/>
            </a:xfrm>
            <a:custGeom>
              <a:avLst/>
              <a:gdLst/>
              <a:ahLst/>
              <a:cxnLst/>
              <a:rect l="l" t="t" r="r" b="b"/>
              <a:pathLst>
                <a:path w="1225550" h="137160">
                  <a:moveTo>
                    <a:pt x="0" y="0"/>
                  </a:moveTo>
                  <a:lnTo>
                    <a:pt x="1225300" y="137101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박스7"/>
            <p:cNvSpPr/>
            <p:nvPr/>
          </p:nvSpPr>
          <p:spPr>
            <a:xfrm>
              <a:off x="412427" y="3713314"/>
              <a:ext cx="951230" cy="588645"/>
            </a:xfrm>
            <a:custGeom>
              <a:avLst/>
              <a:gdLst/>
              <a:ahLst/>
              <a:cxnLst/>
              <a:rect l="l" t="t" r="r" b="b"/>
              <a:pathLst>
                <a:path w="951230" h="588645">
                  <a:moveTo>
                    <a:pt x="0" y="0"/>
                  </a:moveTo>
                  <a:lnTo>
                    <a:pt x="951151" y="588292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박스6"/>
            <p:cNvSpPr/>
            <p:nvPr/>
          </p:nvSpPr>
          <p:spPr>
            <a:xfrm>
              <a:off x="388866" y="2755750"/>
              <a:ext cx="778510" cy="40640"/>
            </a:xfrm>
            <a:custGeom>
              <a:avLst/>
              <a:gdLst/>
              <a:ahLst/>
              <a:cxnLst/>
              <a:rect l="l" t="t" r="r" b="b"/>
              <a:pathLst>
                <a:path w="778510" h="40639">
                  <a:moveTo>
                    <a:pt x="0" y="40421"/>
                  </a:moveTo>
                  <a:lnTo>
                    <a:pt x="778498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박스5"/>
            <p:cNvSpPr/>
            <p:nvPr/>
          </p:nvSpPr>
          <p:spPr>
            <a:xfrm>
              <a:off x="2310358" y="2887891"/>
              <a:ext cx="53975" cy="1064895"/>
            </a:xfrm>
            <a:custGeom>
              <a:avLst/>
              <a:gdLst/>
              <a:ahLst/>
              <a:cxnLst/>
              <a:rect l="l" t="t" r="r" b="b"/>
              <a:pathLst>
                <a:path w="53975" h="1064895">
                  <a:moveTo>
                    <a:pt x="53569" y="0"/>
                  </a:moveTo>
                  <a:lnTo>
                    <a:pt x="0" y="106488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박스4"/>
            <p:cNvSpPr/>
            <p:nvPr/>
          </p:nvSpPr>
          <p:spPr>
            <a:xfrm>
              <a:off x="1355953" y="2892860"/>
              <a:ext cx="1012190" cy="74930"/>
            </a:xfrm>
            <a:custGeom>
              <a:avLst/>
              <a:gdLst/>
              <a:ahLst/>
              <a:cxnLst/>
              <a:rect l="l" t="t" r="r" b="b"/>
              <a:pathLst>
                <a:path w="1012189" h="74930">
                  <a:moveTo>
                    <a:pt x="0" y="74837"/>
                  </a:moveTo>
                  <a:lnTo>
                    <a:pt x="1011670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박스3"/>
            <p:cNvSpPr/>
            <p:nvPr/>
          </p:nvSpPr>
          <p:spPr>
            <a:xfrm>
              <a:off x="1355953" y="3952776"/>
              <a:ext cx="954405" cy="349250"/>
            </a:xfrm>
            <a:custGeom>
              <a:avLst/>
              <a:gdLst/>
              <a:ahLst/>
              <a:cxnLst/>
              <a:rect l="l" t="t" r="r" b="b"/>
              <a:pathLst>
                <a:path w="954405" h="349250">
                  <a:moveTo>
                    <a:pt x="0" y="348828"/>
                  </a:moveTo>
                  <a:lnTo>
                    <a:pt x="954407" y="0"/>
                  </a:lnTo>
                </a:path>
              </a:pathLst>
            </a:custGeom>
            <a:ln w="25400">
              <a:solidFill>
                <a:srgbClr val="8853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박스2"/>
            <p:cNvSpPr/>
            <p:nvPr/>
          </p:nvSpPr>
          <p:spPr>
            <a:xfrm>
              <a:off x="1764436" y="3142195"/>
              <a:ext cx="276860" cy="136525"/>
            </a:xfrm>
            <a:custGeom>
              <a:avLst/>
              <a:gdLst/>
              <a:ahLst/>
              <a:cxnLst/>
              <a:rect l="l" t="t" r="r" b="b"/>
              <a:pathLst>
                <a:path w="276860" h="136525">
                  <a:moveTo>
                    <a:pt x="211416" y="0"/>
                  </a:moveTo>
                  <a:lnTo>
                    <a:pt x="49771" y="21437"/>
                  </a:lnTo>
                  <a:lnTo>
                    <a:pt x="11426" y="43630"/>
                  </a:lnTo>
                  <a:lnTo>
                    <a:pt x="0" y="86436"/>
                  </a:lnTo>
                  <a:lnTo>
                    <a:pt x="7471" y="108179"/>
                  </a:lnTo>
                  <a:lnTo>
                    <a:pt x="22188" y="124791"/>
                  </a:lnTo>
                  <a:lnTo>
                    <a:pt x="42060" y="134672"/>
                  </a:lnTo>
                  <a:lnTo>
                    <a:pt x="64998" y="136220"/>
                  </a:lnTo>
                  <a:lnTo>
                    <a:pt x="226644" y="114782"/>
                  </a:lnTo>
                  <a:lnTo>
                    <a:pt x="248379" y="107308"/>
                  </a:lnTo>
                  <a:lnTo>
                    <a:pt x="264988" y="92587"/>
                  </a:lnTo>
                  <a:lnTo>
                    <a:pt x="274868" y="72711"/>
                  </a:lnTo>
                  <a:lnTo>
                    <a:pt x="276415" y="49771"/>
                  </a:lnTo>
                  <a:lnTo>
                    <a:pt x="268941" y="28030"/>
                  </a:lnTo>
                  <a:lnTo>
                    <a:pt x="254222" y="11422"/>
                  </a:lnTo>
                  <a:lnTo>
                    <a:pt x="234349" y="1545"/>
                  </a:lnTo>
                  <a:lnTo>
                    <a:pt x="211416" y="0"/>
                  </a:lnTo>
                  <a:close/>
                </a:path>
              </a:pathLst>
            </a:custGeom>
            <a:solidFill>
              <a:srgbClr val="30303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박스1"/>
            <p:cNvSpPr/>
            <p:nvPr/>
          </p:nvSpPr>
          <p:spPr>
            <a:xfrm>
              <a:off x="1764429" y="3142185"/>
              <a:ext cx="276860" cy="136525"/>
            </a:xfrm>
            <a:custGeom>
              <a:avLst/>
              <a:gdLst/>
              <a:ahLst/>
              <a:cxnLst/>
              <a:rect l="l" t="t" r="r" b="b"/>
              <a:pathLst>
                <a:path w="276860" h="136525">
                  <a:moveTo>
                    <a:pt x="0" y="86445"/>
                  </a:moveTo>
                  <a:lnTo>
                    <a:pt x="11426" y="43634"/>
                  </a:lnTo>
                  <a:lnTo>
                    <a:pt x="49777" y="21441"/>
                  </a:lnTo>
                  <a:lnTo>
                    <a:pt x="211416" y="0"/>
                  </a:lnTo>
                  <a:lnTo>
                    <a:pt x="234353" y="1546"/>
                  </a:lnTo>
                  <a:lnTo>
                    <a:pt x="254227" y="11426"/>
                  </a:lnTo>
                  <a:lnTo>
                    <a:pt x="268946" y="28036"/>
                  </a:lnTo>
                  <a:lnTo>
                    <a:pt x="276419" y="49777"/>
                  </a:lnTo>
                  <a:lnTo>
                    <a:pt x="264993" y="92589"/>
                  </a:lnTo>
                  <a:lnTo>
                    <a:pt x="226642" y="114781"/>
                  </a:lnTo>
                  <a:lnTo>
                    <a:pt x="65003" y="136223"/>
                  </a:lnTo>
                  <a:lnTo>
                    <a:pt x="42066" y="134676"/>
                  </a:lnTo>
                  <a:lnTo>
                    <a:pt x="22192" y="124797"/>
                  </a:lnTo>
                  <a:lnTo>
                    <a:pt x="7473" y="108186"/>
                  </a:lnTo>
                  <a:lnTo>
                    <a:pt x="0" y="86445"/>
                  </a:lnTo>
                  <a:close/>
                </a:path>
              </a:pathLst>
            </a:custGeom>
            <a:ln w="25400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4" name="노드4">
            <a:extLst>
              <a:ext uri="{FF2B5EF4-FFF2-40B4-BE49-F238E27FC236}">
                <a16:creationId xmlns:a16="http://schemas.microsoft.com/office/drawing/2014/main" id="{CC92EB92-CFCF-413D-8835-BC1575EACEDB}"/>
              </a:ext>
            </a:extLst>
          </p:cNvPr>
          <p:cNvGrpSpPr/>
          <p:nvPr/>
        </p:nvGrpSpPr>
        <p:grpSpPr>
          <a:xfrm>
            <a:off x="9753600" y="1295400"/>
            <a:ext cx="2079762" cy="1080012"/>
            <a:chOff x="1910280" y="4622306"/>
            <a:chExt cx="2079762" cy="1080012"/>
          </a:xfrm>
        </p:grpSpPr>
        <p:sp>
          <p:nvSpPr>
            <p:cNvPr id="135" name="상자">
              <a:extLst>
                <a:ext uri="{FF2B5EF4-FFF2-40B4-BE49-F238E27FC236}">
                  <a16:creationId xmlns:a16="http://schemas.microsoft.com/office/drawing/2014/main" id="{96A4471A-3BDF-420C-9DA8-762A2BDA1E48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6" name="아이콘">
              <a:extLst>
                <a:ext uri="{FF2B5EF4-FFF2-40B4-BE49-F238E27FC236}">
                  <a16:creationId xmlns:a16="http://schemas.microsoft.com/office/drawing/2014/main" id="{350119C1-9E18-47EB-89E7-C9E1F492BB1E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37" name="Node">
              <a:extLst>
                <a:ext uri="{FF2B5EF4-FFF2-40B4-BE49-F238E27FC236}">
                  <a16:creationId xmlns:a16="http://schemas.microsoft.com/office/drawing/2014/main" id="{E960E068-BB33-421F-97F9-DD7F0B1AE826}"/>
                </a:ext>
              </a:extLst>
            </p:cNvPr>
            <p:cNvSpPr txBox="1"/>
            <p:nvPr/>
          </p:nvSpPr>
          <p:spPr>
            <a:xfrm>
              <a:off x="2438400" y="462230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38" name="노드5">
            <a:extLst>
              <a:ext uri="{FF2B5EF4-FFF2-40B4-BE49-F238E27FC236}">
                <a16:creationId xmlns:a16="http://schemas.microsoft.com/office/drawing/2014/main" id="{99D31C47-822B-4D15-A47D-D8555E0CC549}"/>
              </a:ext>
            </a:extLst>
          </p:cNvPr>
          <p:cNvGrpSpPr/>
          <p:nvPr/>
        </p:nvGrpSpPr>
        <p:grpSpPr>
          <a:xfrm>
            <a:off x="9753600" y="2511240"/>
            <a:ext cx="2079762" cy="1080012"/>
            <a:chOff x="1910280" y="4622306"/>
            <a:chExt cx="2079762" cy="1080012"/>
          </a:xfrm>
        </p:grpSpPr>
        <p:sp>
          <p:nvSpPr>
            <p:cNvPr id="139" name="상자">
              <a:extLst>
                <a:ext uri="{FF2B5EF4-FFF2-40B4-BE49-F238E27FC236}">
                  <a16:creationId xmlns:a16="http://schemas.microsoft.com/office/drawing/2014/main" id="{735FE923-EC39-4588-8810-79C78EC272A9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0" name="아이콘">
              <a:extLst>
                <a:ext uri="{FF2B5EF4-FFF2-40B4-BE49-F238E27FC236}">
                  <a16:creationId xmlns:a16="http://schemas.microsoft.com/office/drawing/2014/main" id="{8B3DE4D2-F9FA-4F3B-BDF9-4EAF5827C069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1" name="Node">
              <a:extLst>
                <a:ext uri="{FF2B5EF4-FFF2-40B4-BE49-F238E27FC236}">
                  <a16:creationId xmlns:a16="http://schemas.microsoft.com/office/drawing/2014/main" id="{2F685FBB-D33A-4B2C-9698-8A96896439B6}"/>
                </a:ext>
              </a:extLst>
            </p:cNvPr>
            <p:cNvSpPr txBox="1"/>
            <p:nvPr/>
          </p:nvSpPr>
          <p:spPr>
            <a:xfrm>
              <a:off x="2438400" y="462566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42" name="노드6">
            <a:extLst>
              <a:ext uri="{FF2B5EF4-FFF2-40B4-BE49-F238E27FC236}">
                <a16:creationId xmlns:a16="http://schemas.microsoft.com/office/drawing/2014/main" id="{67943F46-5F2A-465E-85E5-E945F14522C7}"/>
              </a:ext>
            </a:extLst>
          </p:cNvPr>
          <p:cNvGrpSpPr/>
          <p:nvPr/>
        </p:nvGrpSpPr>
        <p:grpSpPr>
          <a:xfrm>
            <a:off x="9753600" y="3727080"/>
            <a:ext cx="2079762" cy="1080012"/>
            <a:chOff x="1910280" y="4622306"/>
            <a:chExt cx="2079762" cy="1080012"/>
          </a:xfrm>
        </p:grpSpPr>
        <p:sp>
          <p:nvSpPr>
            <p:cNvPr id="143" name="상자">
              <a:extLst>
                <a:ext uri="{FF2B5EF4-FFF2-40B4-BE49-F238E27FC236}">
                  <a16:creationId xmlns:a16="http://schemas.microsoft.com/office/drawing/2014/main" id="{AAD16972-BF05-4A93-A1A3-1842D5F0FDB8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아이콘">
              <a:extLst>
                <a:ext uri="{FF2B5EF4-FFF2-40B4-BE49-F238E27FC236}">
                  <a16:creationId xmlns:a16="http://schemas.microsoft.com/office/drawing/2014/main" id="{42E508A6-D893-4A3A-9E48-DD9A27EB8B22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45" name="Node">
              <a:extLst>
                <a:ext uri="{FF2B5EF4-FFF2-40B4-BE49-F238E27FC236}">
                  <a16:creationId xmlns:a16="http://schemas.microsoft.com/office/drawing/2014/main" id="{E0C39683-D689-4503-911A-D3BFC150031B}"/>
                </a:ext>
              </a:extLst>
            </p:cNvPr>
            <p:cNvSpPr txBox="1"/>
            <p:nvPr/>
          </p:nvSpPr>
          <p:spPr>
            <a:xfrm>
              <a:off x="2438400" y="462902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58" name="노드1">
            <a:extLst>
              <a:ext uri="{FF2B5EF4-FFF2-40B4-BE49-F238E27FC236}">
                <a16:creationId xmlns:a16="http://schemas.microsoft.com/office/drawing/2014/main" id="{CAEB873D-8A92-4215-ADD5-779A2BF8CD51}"/>
              </a:ext>
            </a:extLst>
          </p:cNvPr>
          <p:cNvGrpSpPr/>
          <p:nvPr/>
        </p:nvGrpSpPr>
        <p:grpSpPr>
          <a:xfrm>
            <a:off x="7510217" y="1295400"/>
            <a:ext cx="2079762" cy="1080012"/>
            <a:chOff x="1910280" y="4622306"/>
            <a:chExt cx="2079762" cy="1080012"/>
          </a:xfrm>
        </p:grpSpPr>
        <p:sp>
          <p:nvSpPr>
            <p:cNvPr id="159" name="상자">
              <a:extLst>
                <a:ext uri="{FF2B5EF4-FFF2-40B4-BE49-F238E27FC236}">
                  <a16:creationId xmlns:a16="http://schemas.microsoft.com/office/drawing/2014/main" id="{F69688CF-CD7A-4FB8-A9DE-3F05E4B94935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0" name="아이콘">
              <a:extLst>
                <a:ext uri="{FF2B5EF4-FFF2-40B4-BE49-F238E27FC236}">
                  <a16:creationId xmlns:a16="http://schemas.microsoft.com/office/drawing/2014/main" id="{7A95F52F-5E6F-473B-B257-3B781D9EAC6D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1" name="Node">
              <a:extLst>
                <a:ext uri="{FF2B5EF4-FFF2-40B4-BE49-F238E27FC236}">
                  <a16:creationId xmlns:a16="http://schemas.microsoft.com/office/drawing/2014/main" id="{665B1C45-04E0-4A86-A9ED-E5B58091D40F}"/>
                </a:ext>
              </a:extLst>
            </p:cNvPr>
            <p:cNvSpPr txBox="1"/>
            <p:nvPr/>
          </p:nvSpPr>
          <p:spPr>
            <a:xfrm>
              <a:off x="2438400" y="462230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62" name="노드2">
            <a:extLst>
              <a:ext uri="{FF2B5EF4-FFF2-40B4-BE49-F238E27FC236}">
                <a16:creationId xmlns:a16="http://schemas.microsoft.com/office/drawing/2014/main" id="{0E9F2489-DCD7-456E-B641-1DE87CE9E3EC}"/>
              </a:ext>
            </a:extLst>
          </p:cNvPr>
          <p:cNvGrpSpPr/>
          <p:nvPr/>
        </p:nvGrpSpPr>
        <p:grpSpPr>
          <a:xfrm>
            <a:off x="7510217" y="2511240"/>
            <a:ext cx="2079762" cy="1080012"/>
            <a:chOff x="1910280" y="4622306"/>
            <a:chExt cx="2079762" cy="1080012"/>
          </a:xfrm>
        </p:grpSpPr>
        <p:sp>
          <p:nvSpPr>
            <p:cNvPr id="163" name="상자">
              <a:extLst>
                <a:ext uri="{FF2B5EF4-FFF2-40B4-BE49-F238E27FC236}">
                  <a16:creationId xmlns:a16="http://schemas.microsoft.com/office/drawing/2014/main" id="{55725AEC-54F1-47A4-B248-F6CE349AABF2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4" name="아이콘">
              <a:extLst>
                <a:ext uri="{FF2B5EF4-FFF2-40B4-BE49-F238E27FC236}">
                  <a16:creationId xmlns:a16="http://schemas.microsoft.com/office/drawing/2014/main" id="{552C221B-21ED-4282-86F3-125286837BA0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5" name="Node">
              <a:extLst>
                <a:ext uri="{FF2B5EF4-FFF2-40B4-BE49-F238E27FC236}">
                  <a16:creationId xmlns:a16="http://schemas.microsoft.com/office/drawing/2014/main" id="{4995BD57-F8A3-46F1-A3D1-705DB0CC503B}"/>
                </a:ext>
              </a:extLst>
            </p:cNvPr>
            <p:cNvSpPr txBox="1"/>
            <p:nvPr/>
          </p:nvSpPr>
          <p:spPr>
            <a:xfrm>
              <a:off x="2438400" y="462566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66" name="노드3">
            <a:extLst>
              <a:ext uri="{FF2B5EF4-FFF2-40B4-BE49-F238E27FC236}">
                <a16:creationId xmlns:a16="http://schemas.microsoft.com/office/drawing/2014/main" id="{5A7A101B-66B6-4F8A-94C6-C1E9BD4B4058}"/>
              </a:ext>
            </a:extLst>
          </p:cNvPr>
          <p:cNvGrpSpPr/>
          <p:nvPr/>
        </p:nvGrpSpPr>
        <p:grpSpPr>
          <a:xfrm>
            <a:off x="7510217" y="3727080"/>
            <a:ext cx="2079762" cy="1080012"/>
            <a:chOff x="1910280" y="4622306"/>
            <a:chExt cx="2079762" cy="1080012"/>
          </a:xfrm>
        </p:grpSpPr>
        <p:sp>
          <p:nvSpPr>
            <p:cNvPr id="167" name="상자">
              <a:extLst>
                <a:ext uri="{FF2B5EF4-FFF2-40B4-BE49-F238E27FC236}">
                  <a16:creationId xmlns:a16="http://schemas.microsoft.com/office/drawing/2014/main" id="{FAEE3C05-2344-4CE0-B4CD-18868A3532BC}"/>
                </a:ext>
              </a:extLst>
            </p:cNvPr>
            <p:cNvSpPr/>
            <p:nvPr/>
          </p:nvSpPr>
          <p:spPr>
            <a:xfrm>
              <a:off x="1910280" y="4622306"/>
              <a:ext cx="2079762" cy="1080012"/>
            </a:xfrm>
            <a:prstGeom prst="roundRect">
              <a:avLst/>
            </a:prstGeom>
            <a:solidFill>
              <a:srgbClr val="326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8" name="아이콘">
              <a:extLst>
                <a:ext uri="{FF2B5EF4-FFF2-40B4-BE49-F238E27FC236}">
                  <a16:creationId xmlns:a16="http://schemas.microsoft.com/office/drawing/2014/main" id="{41DE3BA7-8A25-4DF0-BD70-CCC0ECD46518}"/>
                </a:ext>
              </a:extLst>
            </p:cNvPr>
            <p:cNvSpPr/>
            <p:nvPr/>
          </p:nvSpPr>
          <p:spPr>
            <a:xfrm>
              <a:off x="1939555" y="4661034"/>
              <a:ext cx="548103" cy="536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69" name="Node">
              <a:extLst>
                <a:ext uri="{FF2B5EF4-FFF2-40B4-BE49-F238E27FC236}">
                  <a16:creationId xmlns:a16="http://schemas.microsoft.com/office/drawing/2014/main" id="{526CEF3D-CF62-46CC-AC43-5B877B54C48E}"/>
                </a:ext>
              </a:extLst>
            </p:cNvPr>
            <p:cNvSpPr txBox="1"/>
            <p:nvPr/>
          </p:nvSpPr>
          <p:spPr>
            <a:xfrm>
              <a:off x="2438400" y="4629026"/>
              <a:ext cx="1012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Node</a:t>
              </a:r>
            </a:p>
          </p:txBody>
        </p:sp>
      </p:grpSp>
      <p:grpSp>
        <p:nvGrpSpPr>
          <p:cNvPr id="179" name="Master 그룹">
            <a:extLst>
              <a:ext uri="{FF2B5EF4-FFF2-40B4-BE49-F238E27FC236}">
                <a16:creationId xmlns:a16="http://schemas.microsoft.com/office/drawing/2014/main" id="{86CBE9DC-D25C-4E17-B34C-05F21D16C918}"/>
              </a:ext>
            </a:extLst>
          </p:cNvPr>
          <p:cNvGrpSpPr/>
          <p:nvPr/>
        </p:nvGrpSpPr>
        <p:grpSpPr>
          <a:xfrm>
            <a:off x="4891445" y="2528938"/>
            <a:ext cx="2384562" cy="1384812"/>
            <a:chOff x="4891445" y="2528938"/>
            <a:chExt cx="2384562" cy="1384812"/>
          </a:xfrm>
        </p:grpSpPr>
        <p:grpSp>
          <p:nvGrpSpPr>
            <p:cNvPr id="133" name="Master3">
              <a:extLst>
                <a:ext uri="{FF2B5EF4-FFF2-40B4-BE49-F238E27FC236}">
                  <a16:creationId xmlns:a16="http://schemas.microsoft.com/office/drawing/2014/main" id="{6FEE83CF-08AD-4E64-B089-DDE8ADA40D08}"/>
                </a:ext>
              </a:extLst>
            </p:cNvPr>
            <p:cNvGrpSpPr/>
            <p:nvPr/>
          </p:nvGrpSpPr>
          <p:grpSpPr>
            <a:xfrm>
              <a:off x="4891445" y="2528938"/>
              <a:ext cx="2079762" cy="1080012"/>
              <a:chOff x="1910280" y="4622306"/>
              <a:chExt cx="2079762" cy="1080012"/>
            </a:xfrm>
          </p:grpSpPr>
          <p:sp>
            <p:nvSpPr>
              <p:cNvPr id="131" name="상자">
                <a:extLst>
                  <a:ext uri="{FF2B5EF4-FFF2-40B4-BE49-F238E27FC236}">
                    <a16:creationId xmlns:a16="http://schemas.microsoft.com/office/drawing/2014/main" id="{3B575BCF-68AE-4D20-86BE-AD8E3FF4F34A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9" name="아이콘">
                <a:extLst>
                  <a:ext uri="{FF2B5EF4-FFF2-40B4-BE49-F238E27FC236}">
                    <a16:creationId xmlns:a16="http://schemas.microsoft.com/office/drawing/2014/main" id="{90EB14CC-815F-4752-8A7B-E8424B7F75C9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32" name="Master">
                <a:extLst>
                  <a:ext uri="{FF2B5EF4-FFF2-40B4-BE49-F238E27FC236}">
                    <a16:creationId xmlns:a16="http://schemas.microsoft.com/office/drawing/2014/main" id="{84C0382D-5C9B-4B5E-9E65-513D456548C3}"/>
                  </a:ext>
                </a:extLst>
              </p:cNvPr>
              <p:cNvSpPr txBox="1"/>
              <p:nvPr/>
            </p:nvSpPr>
            <p:spPr>
              <a:xfrm>
                <a:off x="2438400" y="4953000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  <p:grpSp>
          <p:nvGrpSpPr>
            <p:cNvPr id="170" name="Master2">
              <a:extLst>
                <a:ext uri="{FF2B5EF4-FFF2-40B4-BE49-F238E27FC236}">
                  <a16:creationId xmlns:a16="http://schemas.microsoft.com/office/drawing/2014/main" id="{7EC325AD-AD86-4FF2-A904-DE2FF16E2513}"/>
                </a:ext>
              </a:extLst>
            </p:cNvPr>
            <p:cNvGrpSpPr/>
            <p:nvPr/>
          </p:nvGrpSpPr>
          <p:grpSpPr>
            <a:xfrm>
              <a:off x="5043845" y="2681338"/>
              <a:ext cx="2079762" cy="1080012"/>
              <a:chOff x="1910280" y="4622306"/>
              <a:chExt cx="2079762" cy="1080012"/>
            </a:xfrm>
          </p:grpSpPr>
          <p:sp>
            <p:nvSpPr>
              <p:cNvPr id="171" name="상자">
                <a:extLst>
                  <a:ext uri="{FF2B5EF4-FFF2-40B4-BE49-F238E27FC236}">
                    <a16:creationId xmlns:a16="http://schemas.microsoft.com/office/drawing/2014/main" id="{B60C8EA0-C782-42D3-BC81-2B850AF95CE7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2" name="아이콘">
                <a:extLst>
                  <a:ext uri="{FF2B5EF4-FFF2-40B4-BE49-F238E27FC236}">
                    <a16:creationId xmlns:a16="http://schemas.microsoft.com/office/drawing/2014/main" id="{5DF7F9CC-1399-4B8C-8930-F297689E6322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73" name="Master">
                <a:extLst>
                  <a:ext uri="{FF2B5EF4-FFF2-40B4-BE49-F238E27FC236}">
                    <a16:creationId xmlns:a16="http://schemas.microsoft.com/office/drawing/2014/main" id="{D7BA6D64-4981-442F-ACB1-00B0A32BC8C5}"/>
                  </a:ext>
                </a:extLst>
              </p:cNvPr>
              <p:cNvSpPr txBox="1"/>
              <p:nvPr/>
            </p:nvSpPr>
            <p:spPr>
              <a:xfrm>
                <a:off x="2438400" y="4953000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  <p:grpSp>
          <p:nvGrpSpPr>
            <p:cNvPr id="174" name="Master1">
              <a:extLst>
                <a:ext uri="{FF2B5EF4-FFF2-40B4-BE49-F238E27FC236}">
                  <a16:creationId xmlns:a16="http://schemas.microsoft.com/office/drawing/2014/main" id="{11CD5E1A-AB10-4691-A34F-9A1CEFA87B7B}"/>
                </a:ext>
              </a:extLst>
            </p:cNvPr>
            <p:cNvGrpSpPr/>
            <p:nvPr/>
          </p:nvGrpSpPr>
          <p:grpSpPr>
            <a:xfrm>
              <a:off x="5196245" y="2833738"/>
              <a:ext cx="2079762" cy="1080012"/>
              <a:chOff x="1910280" y="4622306"/>
              <a:chExt cx="2079762" cy="1080012"/>
            </a:xfrm>
          </p:grpSpPr>
          <p:sp>
            <p:nvSpPr>
              <p:cNvPr id="175" name="상자">
                <a:extLst>
                  <a:ext uri="{FF2B5EF4-FFF2-40B4-BE49-F238E27FC236}">
                    <a16:creationId xmlns:a16="http://schemas.microsoft.com/office/drawing/2014/main" id="{FDDED5EB-71CE-4305-99DD-B99029445EB7}"/>
                  </a:ext>
                </a:extLst>
              </p:cNvPr>
              <p:cNvSpPr/>
              <p:nvPr/>
            </p:nvSpPr>
            <p:spPr>
              <a:xfrm>
                <a:off x="1910280" y="4622306"/>
                <a:ext cx="2079762" cy="1080012"/>
              </a:xfrm>
              <a:prstGeom prst="roundRect">
                <a:avLst/>
              </a:prstGeom>
              <a:solidFill>
                <a:srgbClr val="326D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6" name="아이콘">
                <a:extLst>
                  <a:ext uri="{FF2B5EF4-FFF2-40B4-BE49-F238E27FC236}">
                    <a16:creationId xmlns:a16="http://schemas.microsoft.com/office/drawing/2014/main" id="{8BDF7376-9757-4C13-84BC-3E8EF95B95C1}"/>
                  </a:ext>
                </a:extLst>
              </p:cNvPr>
              <p:cNvSpPr/>
              <p:nvPr/>
            </p:nvSpPr>
            <p:spPr>
              <a:xfrm>
                <a:off x="1939555" y="4661034"/>
                <a:ext cx="548103" cy="53621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77" name="Master">
                <a:extLst>
                  <a:ext uri="{FF2B5EF4-FFF2-40B4-BE49-F238E27FC236}">
                    <a16:creationId xmlns:a16="http://schemas.microsoft.com/office/drawing/2014/main" id="{064FD23A-792D-4C86-9F77-CAFCBB31FB21}"/>
                  </a:ext>
                </a:extLst>
              </p:cNvPr>
              <p:cNvSpPr txBox="1"/>
              <p:nvPr/>
            </p:nvSpPr>
            <p:spPr>
              <a:xfrm>
                <a:off x="2438400" y="4665058"/>
                <a:ext cx="1012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Segoe UI Semibold" panose="020B0702040204020203" pitchFamily="34" charset="0"/>
                  </a:rPr>
                  <a:t>Master</a:t>
                </a:r>
              </a:p>
            </p:txBody>
          </p:sp>
        </p:grpSp>
      </p:grpSp>
      <p:sp>
        <p:nvSpPr>
          <p:cNvPr id="91" name="1번 설명">
            <a:extLst>
              <a:ext uri="{FF2B5EF4-FFF2-40B4-BE49-F238E27FC236}">
                <a16:creationId xmlns:a16="http://schemas.microsoft.com/office/drawing/2014/main" id="{54126397-B7DC-4303-8378-4178F579DF7B}"/>
              </a:ext>
            </a:extLst>
          </p:cNvPr>
          <p:cNvSpPr txBox="1"/>
          <p:nvPr/>
        </p:nvSpPr>
        <p:spPr>
          <a:xfrm>
            <a:off x="325717" y="5025449"/>
            <a:ext cx="344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1.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코드를 가지고 있고 이를 컨테이너화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7925C3-9534-4051-9E21-1D27FE6C02A0}"/>
              </a:ext>
            </a:extLst>
          </p:cNvPr>
          <p:cNvSpPr/>
          <p:nvPr/>
        </p:nvSpPr>
        <p:spPr>
          <a:xfrm>
            <a:off x="260162" y="1233798"/>
            <a:ext cx="4112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앱을 패키징하여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Kubernetes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클러스터에 전달하는 가장 좋은 방법은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Kubernets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의 배포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(Deployment)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 Semibold" panose="020B0702040204020203" pitchFamily="34" charset="0"/>
              </a:rPr>
              <a:t>를 사용하는 것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98" name="배포 상자 선4">
            <a:extLst>
              <a:ext uri="{FF2B5EF4-FFF2-40B4-BE49-F238E27FC236}">
                <a16:creationId xmlns:a16="http://schemas.microsoft.com/office/drawing/2014/main" id="{BBEC832A-0B7C-4A14-AB4A-374693610FEF}"/>
              </a:ext>
            </a:extLst>
          </p:cNvPr>
          <p:cNvSpPr/>
          <p:nvPr/>
        </p:nvSpPr>
        <p:spPr>
          <a:xfrm>
            <a:off x="260325" y="2494241"/>
            <a:ext cx="2546350" cy="102235"/>
          </a:xfrm>
          <a:custGeom>
            <a:avLst/>
            <a:gdLst/>
            <a:ahLst/>
            <a:cxnLst/>
            <a:rect l="l" t="t" r="r" b="b"/>
            <a:pathLst>
              <a:path w="2546350" h="102235">
                <a:moveTo>
                  <a:pt x="717559" y="96088"/>
                </a:moveTo>
                <a:lnTo>
                  <a:pt x="382521" y="96088"/>
                </a:lnTo>
                <a:lnTo>
                  <a:pt x="384782" y="96265"/>
                </a:lnTo>
                <a:lnTo>
                  <a:pt x="383629" y="96265"/>
                </a:lnTo>
                <a:lnTo>
                  <a:pt x="418518" y="101866"/>
                </a:lnTo>
                <a:lnTo>
                  <a:pt x="420784" y="102044"/>
                </a:lnTo>
                <a:lnTo>
                  <a:pt x="528429" y="102108"/>
                </a:lnTo>
                <a:lnTo>
                  <a:pt x="641821" y="102146"/>
                </a:lnTo>
                <a:lnTo>
                  <a:pt x="642984" y="102095"/>
                </a:lnTo>
                <a:lnTo>
                  <a:pt x="714945" y="96354"/>
                </a:lnTo>
                <a:lnTo>
                  <a:pt x="715816" y="96265"/>
                </a:lnTo>
                <a:lnTo>
                  <a:pt x="384782" y="96265"/>
                </a:lnTo>
                <a:lnTo>
                  <a:pt x="715825" y="96265"/>
                </a:lnTo>
                <a:lnTo>
                  <a:pt x="717559" y="96088"/>
                </a:lnTo>
                <a:close/>
              </a:path>
              <a:path w="2546350" h="102235">
                <a:moveTo>
                  <a:pt x="382521" y="96088"/>
                </a:moveTo>
                <a:lnTo>
                  <a:pt x="383623" y="96265"/>
                </a:lnTo>
                <a:lnTo>
                  <a:pt x="384782" y="96265"/>
                </a:lnTo>
                <a:lnTo>
                  <a:pt x="382521" y="96088"/>
                </a:lnTo>
                <a:close/>
              </a:path>
              <a:path w="2546350" h="102235">
                <a:moveTo>
                  <a:pt x="911468" y="89877"/>
                </a:moveTo>
                <a:lnTo>
                  <a:pt x="268994" y="89877"/>
                </a:lnTo>
                <a:lnTo>
                  <a:pt x="271397" y="90081"/>
                </a:lnTo>
                <a:lnTo>
                  <a:pt x="270189" y="90081"/>
                </a:lnTo>
                <a:lnTo>
                  <a:pt x="304993" y="96012"/>
                </a:lnTo>
                <a:lnTo>
                  <a:pt x="307386" y="96215"/>
                </a:lnTo>
                <a:lnTo>
                  <a:pt x="337267" y="96227"/>
                </a:lnTo>
                <a:lnTo>
                  <a:pt x="383623" y="96265"/>
                </a:lnTo>
                <a:lnTo>
                  <a:pt x="382521" y="96088"/>
                </a:lnTo>
                <a:lnTo>
                  <a:pt x="717559" y="96088"/>
                </a:lnTo>
                <a:lnTo>
                  <a:pt x="773960" y="90335"/>
                </a:lnTo>
                <a:lnTo>
                  <a:pt x="773234" y="90335"/>
                </a:lnTo>
                <a:lnTo>
                  <a:pt x="774707" y="90258"/>
                </a:lnTo>
                <a:lnTo>
                  <a:pt x="906620" y="90258"/>
                </a:lnTo>
                <a:lnTo>
                  <a:pt x="911468" y="89877"/>
                </a:lnTo>
                <a:close/>
              </a:path>
              <a:path w="2546350" h="102235">
                <a:moveTo>
                  <a:pt x="906620" y="90258"/>
                </a:moveTo>
                <a:lnTo>
                  <a:pt x="774707" y="90258"/>
                </a:lnTo>
                <a:lnTo>
                  <a:pt x="773960" y="90335"/>
                </a:lnTo>
                <a:lnTo>
                  <a:pt x="904990" y="90347"/>
                </a:lnTo>
                <a:lnTo>
                  <a:pt x="906620" y="90258"/>
                </a:lnTo>
                <a:close/>
              </a:path>
              <a:path w="2546350" h="102235">
                <a:moveTo>
                  <a:pt x="774707" y="90258"/>
                </a:moveTo>
                <a:lnTo>
                  <a:pt x="773234" y="90335"/>
                </a:lnTo>
                <a:lnTo>
                  <a:pt x="773960" y="90335"/>
                </a:lnTo>
                <a:lnTo>
                  <a:pt x="774707" y="90258"/>
                </a:lnTo>
                <a:close/>
              </a:path>
              <a:path w="2546350" h="102235">
                <a:moveTo>
                  <a:pt x="1133980" y="83235"/>
                </a:moveTo>
                <a:lnTo>
                  <a:pt x="165183" y="83235"/>
                </a:lnTo>
                <a:lnTo>
                  <a:pt x="169849" y="84023"/>
                </a:lnTo>
                <a:lnTo>
                  <a:pt x="167463" y="84023"/>
                </a:lnTo>
                <a:lnTo>
                  <a:pt x="182829" y="89331"/>
                </a:lnTo>
                <a:lnTo>
                  <a:pt x="187526" y="90119"/>
                </a:lnTo>
                <a:lnTo>
                  <a:pt x="217407" y="90093"/>
                </a:lnTo>
                <a:lnTo>
                  <a:pt x="270189" y="90081"/>
                </a:lnTo>
                <a:lnTo>
                  <a:pt x="268994" y="89877"/>
                </a:lnTo>
                <a:lnTo>
                  <a:pt x="911468" y="89877"/>
                </a:lnTo>
                <a:lnTo>
                  <a:pt x="983050" y="84251"/>
                </a:lnTo>
                <a:lnTo>
                  <a:pt x="982390" y="84251"/>
                </a:lnTo>
                <a:lnTo>
                  <a:pt x="983537" y="84213"/>
                </a:lnTo>
                <a:lnTo>
                  <a:pt x="1121715" y="84213"/>
                </a:lnTo>
                <a:lnTo>
                  <a:pt x="1124104" y="84023"/>
                </a:lnTo>
                <a:lnTo>
                  <a:pt x="169849" y="84023"/>
                </a:lnTo>
                <a:lnTo>
                  <a:pt x="1124168" y="84018"/>
                </a:lnTo>
                <a:lnTo>
                  <a:pt x="1133980" y="83235"/>
                </a:lnTo>
                <a:close/>
              </a:path>
              <a:path w="2546350" h="102235">
                <a:moveTo>
                  <a:pt x="268994" y="89877"/>
                </a:moveTo>
                <a:lnTo>
                  <a:pt x="270189" y="90081"/>
                </a:lnTo>
                <a:lnTo>
                  <a:pt x="271397" y="90081"/>
                </a:lnTo>
                <a:lnTo>
                  <a:pt x="268994" y="89877"/>
                </a:lnTo>
                <a:close/>
              </a:path>
              <a:path w="2546350" h="102235">
                <a:moveTo>
                  <a:pt x="1121715" y="84213"/>
                </a:moveTo>
                <a:lnTo>
                  <a:pt x="983537" y="84213"/>
                </a:lnTo>
                <a:lnTo>
                  <a:pt x="983050" y="84251"/>
                </a:lnTo>
                <a:lnTo>
                  <a:pt x="1119910" y="84315"/>
                </a:lnTo>
                <a:lnTo>
                  <a:pt x="1121715" y="84213"/>
                </a:lnTo>
                <a:close/>
              </a:path>
              <a:path w="2546350" h="102235">
                <a:moveTo>
                  <a:pt x="983537" y="84213"/>
                </a:moveTo>
                <a:lnTo>
                  <a:pt x="982390" y="84251"/>
                </a:lnTo>
                <a:lnTo>
                  <a:pt x="983052" y="84251"/>
                </a:lnTo>
                <a:lnTo>
                  <a:pt x="983537" y="84213"/>
                </a:lnTo>
                <a:close/>
              </a:path>
              <a:path w="2546350" h="102235">
                <a:moveTo>
                  <a:pt x="165183" y="83235"/>
                </a:moveTo>
                <a:lnTo>
                  <a:pt x="167448" y="84018"/>
                </a:lnTo>
                <a:lnTo>
                  <a:pt x="169849" y="84023"/>
                </a:lnTo>
                <a:lnTo>
                  <a:pt x="165183" y="83235"/>
                </a:lnTo>
                <a:close/>
              </a:path>
              <a:path w="2546350" h="102235">
                <a:moveTo>
                  <a:pt x="409468" y="71323"/>
                </a:moveTo>
                <a:lnTo>
                  <a:pt x="93286" y="71323"/>
                </a:lnTo>
                <a:lnTo>
                  <a:pt x="111290" y="77431"/>
                </a:lnTo>
                <a:lnTo>
                  <a:pt x="113159" y="77927"/>
                </a:lnTo>
                <a:lnTo>
                  <a:pt x="143035" y="83718"/>
                </a:lnTo>
                <a:lnTo>
                  <a:pt x="145728" y="83972"/>
                </a:lnTo>
                <a:lnTo>
                  <a:pt x="167448" y="84018"/>
                </a:lnTo>
                <a:lnTo>
                  <a:pt x="165183" y="83235"/>
                </a:lnTo>
                <a:lnTo>
                  <a:pt x="1133980" y="83235"/>
                </a:lnTo>
                <a:lnTo>
                  <a:pt x="1256659" y="73494"/>
                </a:lnTo>
                <a:lnTo>
                  <a:pt x="423058" y="73494"/>
                </a:lnTo>
                <a:lnTo>
                  <a:pt x="420784" y="73317"/>
                </a:lnTo>
                <a:lnTo>
                  <a:pt x="421939" y="73316"/>
                </a:lnTo>
                <a:lnTo>
                  <a:pt x="409468" y="71323"/>
                </a:lnTo>
                <a:close/>
              </a:path>
              <a:path w="2546350" h="102235">
                <a:moveTo>
                  <a:pt x="421939" y="73316"/>
                </a:moveTo>
                <a:lnTo>
                  <a:pt x="420784" y="73317"/>
                </a:lnTo>
                <a:lnTo>
                  <a:pt x="423058" y="73494"/>
                </a:lnTo>
                <a:lnTo>
                  <a:pt x="421939" y="73316"/>
                </a:lnTo>
                <a:close/>
              </a:path>
              <a:path w="2546350" h="102235">
                <a:moveTo>
                  <a:pt x="641288" y="73215"/>
                </a:moveTo>
                <a:lnTo>
                  <a:pt x="593942" y="73253"/>
                </a:lnTo>
                <a:lnTo>
                  <a:pt x="421939" y="73316"/>
                </a:lnTo>
                <a:lnTo>
                  <a:pt x="423058" y="73494"/>
                </a:lnTo>
                <a:lnTo>
                  <a:pt x="1256659" y="73494"/>
                </a:lnTo>
                <a:lnTo>
                  <a:pt x="1259550" y="73266"/>
                </a:lnTo>
                <a:lnTo>
                  <a:pt x="640666" y="73266"/>
                </a:lnTo>
                <a:lnTo>
                  <a:pt x="641288" y="73215"/>
                </a:lnTo>
                <a:close/>
              </a:path>
              <a:path w="2546350" h="102235">
                <a:moveTo>
                  <a:pt x="641821" y="73215"/>
                </a:moveTo>
                <a:lnTo>
                  <a:pt x="641288" y="73215"/>
                </a:lnTo>
                <a:lnTo>
                  <a:pt x="640666" y="73266"/>
                </a:lnTo>
                <a:lnTo>
                  <a:pt x="641821" y="73215"/>
                </a:lnTo>
                <a:close/>
              </a:path>
              <a:path w="2546350" h="102235">
                <a:moveTo>
                  <a:pt x="1260192" y="73215"/>
                </a:moveTo>
                <a:lnTo>
                  <a:pt x="641811" y="73215"/>
                </a:lnTo>
                <a:lnTo>
                  <a:pt x="640666" y="73266"/>
                </a:lnTo>
                <a:lnTo>
                  <a:pt x="1259550" y="73266"/>
                </a:lnTo>
                <a:lnTo>
                  <a:pt x="1260192" y="73215"/>
                </a:lnTo>
                <a:close/>
              </a:path>
              <a:path w="2546350" h="102235">
                <a:moveTo>
                  <a:pt x="1414421" y="67462"/>
                </a:moveTo>
                <a:lnTo>
                  <a:pt x="712303" y="67462"/>
                </a:lnTo>
                <a:lnTo>
                  <a:pt x="641288" y="73215"/>
                </a:lnTo>
                <a:lnTo>
                  <a:pt x="1260192" y="73215"/>
                </a:lnTo>
                <a:lnTo>
                  <a:pt x="1269980" y="72441"/>
                </a:lnTo>
                <a:lnTo>
                  <a:pt x="1269300" y="72440"/>
                </a:lnTo>
                <a:lnTo>
                  <a:pt x="1270468" y="72402"/>
                </a:lnTo>
                <a:lnTo>
                  <a:pt x="1336924" y="72402"/>
                </a:lnTo>
                <a:lnTo>
                  <a:pt x="1414421" y="67462"/>
                </a:lnTo>
                <a:close/>
              </a:path>
              <a:path w="2546350" h="102235">
                <a:moveTo>
                  <a:pt x="1336924" y="72402"/>
                </a:moveTo>
                <a:lnTo>
                  <a:pt x="1270468" y="72402"/>
                </a:lnTo>
                <a:lnTo>
                  <a:pt x="1269980" y="72441"/>
                </a:lnTo>
                <a:lnTo>
                  <a:pt x="1335187" y="72491"/>
                </a:lnTo>
                <a:lnTo>
                  <a:pt x="1336924" y="72402"/>
                </a:lnTo>
                <a:close/>
              </a:path>
              <a:path w="2546350" h="102235">
                <a:moveTo>
                  <a:pt x="1270468" y="72402"/>
                </a:moveTo>
                <a:lnTo>
                  <a:pt x="1269300" y="72440"/>
                </a:lnTo>
                <a:lnTo>
                  <a:pt x="1269986" y="72440"/>
                </a:lnTo>
                <a:lnTo>
                  <a:pt x="1270468" y="72402"/>
                </a:lnTo>
                <a:close/>
              </a:path>
              <a:path w="2546350" h="102235">
                <a:moveTo>
                  <a:pt x="57622" y="59486"/>
                </a:moveTo>
                <a:lnTo>
                  <a:pt x="75817" y="65671"/>
                </a:lnTo>
                <a:lnTo>
                  <a:pt x="93470" y="71386"/>
                </a:lnTo>
                <a:lnTo>
                  <a:pt x="93286" y="71323"/>
                </a:lnTo>
                <a:lnTo>
                  <a:pt x="409468" y="71323"/>
                </a:lnTo>
                <a:lnTo>
                  <a:pt x="387533" y="67818"/>
                </a:lnTo>
                <a:lnTo>
                  <a:pt x="309784" y="67818"/>
                </a:lnTo>
                <a:lnTo>
                  <a:pt x="307386" y="67614"/>
                </a:lnTo>
                <a:lnTo>
                  <a:pt x="308581" y="67614"/>
                </a:lnTo>
                <a:lnTo>
                  <a:pt x="277007" y="62268"/>
                </a:lnTo>
                <a:lnTo>
                  <a:pt x="192219" y="62268"/>
                </a:lnTo>
                <a:lnTo>
                  <a:pt x="187526" y="61468"/>
                </a:lnTo>
                <a:lnTo>
                  <a:pt x="189919" y="61468"/>
                </a:lnTo>
                <a:lnTo>
                  <a:pt x="186414" y="60248"/>
                </a:lnTo>
                <a:lnTo>
                  <a:pt x="62233" y="60248"/>
                </a:lnTo>
                <a:lnTo>
                  <a:pt x="57622" y="59486"/>
                </a:lnTo>
                <a:close/>
              </a:path>
              <a:path w="2546350" h="102235">
                <a:moveTo>
                  <a:pt x="308581" y="67614"/>
                </a:moveTo>
                <a:lnTo>
                  <a:pt x="307386" y="67614"/>
                </a:lnTo>
                <a:lnTo>
                  <a:pt x="309784" y="67818"/>
                </a:lnTo>
                <a:lnTo>
                  <a:pt x="308581" y="67614"/>
                </a:lnTo>
                <a:close/>
              </a:path>
              <a:path w="2546350" h="102235">
                <a:moveTo>
                  <a:pt x="384782" y="67563"/>
                </a:moveTo>
                <a:lnTo>
                  <a:pt x="337261" y="67602"/>
                </a:lnTo>
                <a:lnTo>
                  <a:pt x="308581" y="67614"/>
                </a:lnTo>
                <a:lnTo>
                  <a:pt x="309784" y="67818"/>
                </a:lnTo>
                <a:lnTo>
                  <a:pt x="387533" y="67818"/>
                </a:lnTo>
                <a:lnTo>
                  <a:pt x="387056" y="67741"/>
                </a:lnTo>
                <a:lnTo>
                  <a:pt x="384782" y="67563"/>
                </a:lnTo>
                <a:close/>
              </a:path>
              <a:path w="2546350" h="102235">
                <a:moveTo>
                  <a:pt x="904320" y="61252"/>
                </a:moveTo>
                <a:lnTo>
                  <a:pt x="845230" y="61264"/>
                </a:lnTo>
                <a:lnTo>
                  <a:pt x="773234" y="61264"/>
                </a:lnTo>
                <a:lnTo>
                  <a:pt x="771745" y="61340"/>
                </a:lnTo>
                <a:lnTo>
                  <a:pt x="711989" y="67487"/>
                </a:lnTo>
                <a:lnTo>
                  <a:pt x="712303" y="67462"/>
                </a:lnTo>
                <a:lnTo>
                  <a:pt x="1414421" y="67462"/>
                </a:lnTo>
                <a:lnTo>
                  <a:pt x="1425577" y="66751"/>
                </a:lnTo>
                <a:lnTo>
                  <a:pt x="1553838" y="61290"/>
                </a:lnTo>
                <a:lnTo>
                  <a:pt x="903842" y="61290"/>
                </a:lnTo>
                <a:lnTo>
                  <a:pt x="904320" y="61252"/>
                </a:lnTo>
                <a:close/>
              </a:path>
              <a:path w="2546350" h="102235">
                <a:moveTo>
                  <a:pt x="187526" y="61468"/>
                </a:moveTo>
                <a:lnTo>
                  <a:pt x="192219" y="62268"/>
                </a:lnTo>
                <a:lnTo>
                  <a:pt x="189928" y="61471"/>
                </a:lnTo>
                <a:lnTo>
                  <a:pt x="187526" y="61468"/>
                </a:lnTo>
                <a:close/>
              </a:path>
              <a:path w="2546350" h="102235">
                <a:moveTo>
                  <a:pt x="189928" y="61471"/>
                </a:moveTo>
                <a:lnTo>
                  <a:pt x="192219" y="62268"/>
                </a:lnTo>
                <a:lnTo>
                  <a:pt x="277007" y="62268"/>
                </a:lnTo>
                <a:lnTo>
                  <a:pt x="273782" y="61722"/>
                </a:lnTo>
                <a:lnTo>
                  <a:pt x="271397" y="61518"/>
                </a:lnTo>
                <a:lnTo>
                  <a:pt x="217397" y="61506"/>
                </a:lnTo>
                <a:lnTo>
                  <a:pt x="189928" y="61471"/>
                </a:lnTo>
                <a:close/>
              </a:path>
              <a:path w="2546350" h="102235">
                <a:moveTo>
                  <a:pt x="189919" y="61468"/>
                </a:moveTo>
                <a:lnTo>
                  <a:pt x="187526" y="61468"/>
                </a:lnTo>
                <a:lnTo>
                  <a:pt x="189928" y="61471"/>
                </a:lnTo>
                <a:close/>
              </a:path>
              <a:path w="2546350" h="102235">
                <a:moveTo>
                  <a:pt x="904990" y="61252"/>
                </a:moveTo>
                <a:lnTo>
                  <a:pt x="904320" y="61252"/>
                </a:lnTo>
                <a:lnTo>
                  <a:pt x="903842" y="61290"/>
                </a:lnTo>
                <a:lnTo>
                  <a:pt x="904990" y="61252"/>
                </a:lnTo>
                <a:close/>
              </a:path>
              <a:path w="2546350" h="102235">
                <a:moveTo>
                  <a:pt x="1554733" y="61252"/>
                </a:moveTo>
                <a:lnTo>
                  <a:pt x="904986" y="61252"/>
                </a:lnTo>
                <a:lnTo>
                  <a:pt x="903842" y="61290"/>
                </a:lnTo>
                <a:lnTo>
                  <a:pt x="1553838" y="61290"/>
                </a:lnTo>
                <a:lnTo>
                  <a:pt x="1554733" y="61252"/>
                </a:lnTo>
                <a:close/>
              </a:path>
              <a:path w="2546350" h="102235">
                <a:moveTo>
                  <a:pt x="1119370" y="55042"/>
                </a:moveTo>
                <a:lnTo>
                  <a:pt x="982390" y="55105"/>
                </a:lnTo>
                <a:lnTo>
                  <a:pt x="981240" y="55143"/>
                </a:lnTo>
                <a:lnTo>
                  <a:pt x="904320" y="61252"/>
                </a:lnTo>
                <a:lnTo>
                  <a:pt x="1554733" y="61252"/>
                </a:lnTo>
                <a:lnTo>
                  <a:pt x="1569363" y="60629"/>
                </a:lnTo>
                <a:lnTo>
                  <a:pt x="1634488" y="55092"/>
                </a:lnTo>
                <a:lnTo>
                  <a:pt x="1118741" y="55092"/>
                </a:lnTo>
                <a:lnTo>
                  <a:pt x="1119370" y="55042"/>
                </a:lnTo>
                <a:close/>
              </a:path>
              <a:path w="2546350" h="102235">
                <a:moveTo>
                  <a:pt x="132314" y="52539"/>
                </a:moveTo>
                <a:lnTo>
                  <a:pt x="25793" y="52539"/>
                </a:lnTo>
                <a:lnTo>
                  <a:pt x="32386" y="54127"/>
                </a:lnTo>
                <a:lnTo>
                  <a:pt x="28893" y="54136"/>
                </a:lnTo>
                <a:lnTo>
                  <a:pt x="39702" y="59702"/>
                </a:lnTo>
                <a:lnTo>
                  <a:pt x="41951" y="60248"/>
                </a:lnTo>
                <a:lnTo>
                  <a:pt x="59864" y="60248"/>
                </a:lnTo>
                <a:lnTo>
                  <a:pt x="57622" y="59486"/>
                </a:lnTo>
                <a:lnTo>
                  <a:pt x="184223" y="59486"/>
                </a:lnTo>
                <a:lnTo>
                  <a:pt x="174584" y="56134"/>
                </a:lnTo>
                <a:lnTo>
                  <a:pt x="171653" y="55638"/>
                </a:lnTo>
                <a:lnTo>
                  <a:pt x="148447" y="55638"/>
                </a:lnTo>
                <a:lnTo>
                  <a:pt x="145728" y="55384"/>
                </a:lnTo>
                <a:lnTo>
                  <a:pt x="147110" y="55381"/>
                </a:lnTo>
                <a:lnTo>
                  <a:pt x="132314" y="52539"/>
                </a:lnTo>
                <a:close/>
              </a:path>
              <a:path w="2546350" h="102235">
                <a:moveTo>
                  <a:pt x="184223" y="59486"/>
                </a:moveTo>
                <a:lnTo>
                  <a:pt x="57622" y="59486"/>
                </a:lnTo>
                <a:lnTo>
                  <a:pt x="62233" y="60248"/>
                </a:lnTo>
                <a:lnTo>
                  <a:pt x="186414" y="60248"/>
                </a:lnTo>
                <a:lnTo>
                  <a:pt x="184223" y="59486"/>
                </a:lnTo>
                <a:close/>
              </a:path>
              <a:path w="2546350" h="102235">
                <a:moveTo>
                  <a:pt x="147110" y="55381"/>
                </a:moveTo>
                <a:lnTo>
                  <a:pt x="145728" y="55384"/>
                </a:lnTo>
                <a:lnTo>
                  <a:pt x="148447" y="55638"/>
                </a:lnTo>
                <a:lnTo>
                  <a:pt x="147110" y="55381"/>
                </a:lnTo>
                <a:close/>
              </a:path>
              <a:path w="2546350" h="102235">
                <a:moveTo>
                  <a:pt x="169849" y="55333"/>
                </a:moveTo>
                <a:lnTo>
                  <a:pt x="147110" y="55381"/>
                </a:lnTo>
                <a:lnTo>
                  <a:pt x="148447" y="55638"/>
                </a:lnTo>
                <a:lnTo>
                  <a:pt x="171653" y="55638"/>
                </a:lnTo>
                <a:lnTo>
                  <a:pt x="169849" y="55333"/>
                </a:lnTo>
                <a:close/>
              </a:path>
              <a:path w="2546350" h="102235">
                <a:moveTo>
                  <a:pt x="1119910" y="55041"/>
                </a:moveTo>
                <a:lnTo>
                  <a:pt x="1119370" y="55042"/>
                </a:lnTo>
                <a:lnTo>
                  <a:pt x="1118741" y="55092"/>
                </a:lnTo>
                <a:lnTo>
                  <a:pt x="1119910" y="55041"/>
                </a:lnTo>
                <a:close/>
              </a:path>
              <a:path w="2546350" h="102235">
                <a:moveTo>
                  <a:pt x="1635085" y="55041"/>
                </a:moveTo>
                <a:lnTo>
                  <a:pt x="1119902" y="55042"/>
                </a:lnTo>
                <a:lnTo>
                  <a:pt x="1118741" y="55092"/>
                </a:lnTo>
                <a:lnTo>
                  <a:pt x="1634488" y="55092"/>
                </a:lnTo>
                <a:lnTo>
                  <a:pt x="1635085" y="55041"/>
                </a:lnTo>
                <a:close/>
              </a:path>
              <a:path w="2546350" h="102235">
                <a:moveTo>
                  <a:pt x="1334635" y="43116"/>
                </a:moveTo>
                <a:lnTo>
                  <a:pt x="1269300" y="43154"/>
                </a:lnTo>
                <a:lnTo>
                  <a:pt x="1268157" y="43192"/>
                </a:lnTo>
                <a:lnTo>
                  <a:pt x="1195580" y="48933"/>
                </a:lnTo>
                <a:lnTo>
                  <a:pt x="1119370" y="55042"/>
                </a:lnTo>
                <a:lnTo>
                  <a:pt x="1635085" y="55041"/>
                </a:lnTo>
                <a:lnTo>
                  <a:pt x="1640760" y="54559"/>
                </a:lnTo>
                <a:lnTo>
                  <a:pt x="1640114" y="54559"/>
                </a:lnTo>
                <a:lnTo>
                  <a:pt x="1641359" y="54508"/>
                </a:lnTo>
                <a:lnTo>
                  <a:pt x="1706916" y="54508"/>
                </a:lnTo>
                <a:lnTo>
                  <a:pt x="1772222" y="48806"/>
                </a:lnTo>
                <a:lnTo>
                  <a:pt x="1771509" y="48806"/>
                </a:lnTo>
                <a:lnTo>
                  <a:pt x="1772804" y="48755"/>
                </a:lnTo>
                <a:lnTo>
                  <a:pt x="1832532" y="48755"/>
                </a:lnTo>
                <a:lnTo>
                  <a:pt x="1898227" y="43141"/>
                </a:lnTo>
                <a:lnTo>
                  <a:pt x="1334248" y="43141"/>
                </a:lnTo>
                <a:lnTo>
                  <a:pt x="1334635" y="43116"/>
                </a:lnTo>
                <a:close/>
              </a:path>
              <a:path w="2546350" h="102235">
                <a:moveTo>
                  <a:pt x="2532173" y="48539"/>
                </a:moveTo>
                <a:lnTo>
                  <a:pt x="2377553" y="48539"/>
                </a:lnTo>
                <a:lnTo>
                  <a:pt x="2380969" y="48933"/>
                </a:lnTo>
                <a:lnTo>
                  <a:pt x="2379215" y="48933"/>
                </a:lnTo>
                <a:lnTo>
                  <a:pt x="2401683" y="54254"/>
                </a:lnTo>
                <a:lnTo>
                  <a:pt x="2405162" y="54648"/>
                </a:lnTo>
                <a:lnTo>
                  <a:pt x="2428911" y="54584"/>
                </a:lnTo>
                <a:lnTo>
                  <a:pt x="2452914" y="54101"/>
                </a:lnTo>
                <a:lnTo>
                  <a:pt x="2471101" y="53492"/>
                </a:lnTo>
                <a:lnTo>
                  <a:pt x="2506966" y="52539"/>
                </a:lnTo>
                <a:lnTo>
                  <a:pt x="2507804" y="52489"/>
                </a:lnTo>
                <a:lnTo>
                  <a:pt x="2519577" y="51409"/>
                </a:lnTo>
                <a:lnTo>
                  <a:pt x="2521215" y="51142"/>
                </a:lnTo>
                <a:lnTo>
                  <a:pt x="2530516" y="48933"/>
                </a:lnTo>
                <a:lnTo>
                  <a:pt x="2380969" y="48933"/>
                </a:lnTo>
                <a:lnTo>
                  <a:pt x="2530529" y="48930"/>
                </a:lnTo>
                <a:lnTo>
                  <a:pt x="2532173" y="48539"/>
                </a:lnTo>
                <a:close/>
              </a:path>
              <a:path w="2546350" h="102235">
                <a:moveTo>
                  <a:pt x="1706916" y="54508"/>
                </a:moveTo>
                <a:lnTo>
                  <a:pt x="1641359" y="54508"/>
                </a:lnTo>
                <a:lnTo>
                  <a:pt x="1640760" y="54559"/>
                </a:lnTo>
                <a:lnTo>
                  <a:pt x="1705890" y="54559"/>
                </a:lnTo>
                <a:lnTo>
                  <a:pt x="1706916" y="54508"/>
                </a:lnTo>
                <a:close/>
              </a:path>
              <a:path w="2546350" h="102235">
                <a:moveTo>
                  <a:pt x="1641359" y="54508"/>
                </a:moveTo>
                <a:lnTo>
                  <a:pt x="1640114" y="54559"/>
                </a:lnTo>
                <a:lnTo>
                  <a:pt x="1640761" y="54559"/>
                </a:lnTo>
                <a:lnTo>
                  <a:pt x="1641359" y="54508"/>
                </a:lnTo>
                <a:close/>
              </a:path>
              <a:path w="2546350" h="102235">
                <a:moveTo>
                  <a:pt x="10341" y="44208"/>
                </a:moveTo>
                <a:lnTo>
                  <a:pt x="18807" y="52641"/>
                </a:lnTo>
                <a:lnTo>
                  <a:pt x="22461" y="54152"/>
                </a:lnTo>
                <a:lnTo>
                  <a:pt x="28893" y="54136"/>
                </a:lnTo>
                <a:lnTo>
                  <a:pt x="25793" y="52539"/>
                </a:lnTo>
                <a:lnTo>
                  <a:pt x="132314" y="52539"/>
                </a:lnTo>
                <a:lnTo>
                  <a:pt x="121206" y="50406"/>
                </a:lnTo>
                <a:lnTo>
                  <a:pt x="120477" y="50406"/>
                </a:lnTo>
                <a:lnTo>
                  <a:pt x="118562" y="49898"/>
                </a:lnTo>
                <a:lnTo>
                  <a:pt x="118984" y="49898"/>
                </a:lnTo>
                <a:lnTo>
                  <a:pt x="114542" y="48387"/>
                </a:lnTo>
                <a:lnTo>
                  <a:pt x="20473" y="48387"/>
                </a:lnTo>
                <a:lnTo>
                  <a:pt x="10341" y="44208"/>
                </a:lnTo>
                <a:close/>
              </a:path>
              <a:path w="2546350" h="102235">
                <a:moveTo>
                  <a:pt x="25793" y="52539"/>
                </a:moveTo>
                <a:lnTo>
                  <a:pt x="28893" y="54136"/>
                </a:lnTo>
                <a:lnTo>
                  <a:pt x="32386" y="54127"/>
                </a:lnTo>
                <a:lnTo>
                  <a:pt x="25793" y="52539"/>
                </a:lnTo>
                <a:close/>
              </a:path>
              <a:path w="2546350" h="102235">
                <a:moveTo>
                  <a:pt x="118562" y="49898"/>
                </a:moveTo>
                <a:lnTo>
                  <a:pt x="120477" y="50406"/>
                </a:lnTo>
                <a:lnTo>
                  <a:pt x="119531" y="50084"/>
                </a:lnTo>
                <a:lnTo>
                  <a:pt x="118562" y="49898"/>
                </a:lnTo>
                <a:close/>
              </a:path>
              <a:path w="2546350" h="102235">
                <a:moveTo>
                  <a:pt x="119531" y="50084"/>
                </a:moveTo>
                <a:lnTo>
                  <a:pt x="120477" y="50406"/>
                </a:lnTo>
                <a:lnTo>
                  <a:pt x="121206" y="50406"/>
                </a:lnTo>
                <a:lnTo>
                  <a:pt x="119531" y="50084"/>
                </a:lnTo>
                <a:close/>
              </a:path>
              <a:path w="2546350" h="102235">
                <a:moveTo>
                  <a:pt x="118984" y="49898"/>
                </a:moveTo>
                <a:lnTo>
                  <a:pt x="118562" y="49898"/>
                </a:lnTo>
                <a:lnTo>
                  <a:pt x="119531" y="50084"/>
                </a:lnTo>
                <a:lnTo>
                  <a:pt x="118984" y="49898"/>
                </a:lnTo>
                <a:close/>
              </a:path>
              <a:path w="2546350" h="102235">
                <a:moveTo>
                  <a:pt x="2377553" y="48539"/>
                </a:moveTo>
                <a:lnTo>
                  <a:pt x="2379202" y="48930"/>
                </a:lnTo>
                <a:lnTo>
                  <a:pt x="2380969" y="48933"/>
                </a:lnTo>
                <a:lnTo>
                  <a:pt x="2377553" y="48539"/>
                </a:lnTo>
                <a:close/>
              </a:path>
              <a:path w="2546350" h="102235">
                <a:moveTo>
                  <a:pt x="2218447" y="42633"/>
                </a:moveTo>
                <a:lnTo>
                  <a:pt x="2290088" y="48780"/>
                </a:lnTo>
                <a:lnTo>
                  <a:pt x="2291345" y="48844"/>
                </a:lnTo>
                <a:lnTo>
                  <a:pt x="2351098" y="48882"/>
                </a:lnTo>
                <a:lnTo>
                  <a:pt x="2379202" y="48930"/>
                </a:lnTo>
                <a:lnTo>
                  <a:pt x="2377553" y="48539"/>
                </a:lnTo>
                <a:lnTo>
                  <a:pt x="2532173" y="48539"/>
                </a:lnTo>
                <a:lnTo>
                  <a:pt x="2535274" y="47802"/>
                </a:lnTo>
                <a:lnTo>
                  <a:pt x="2537598" y="45796"/>
                </a:lnTo>
                <a:lnTo>
                  <a:pt x="2538834" y="42684"/>
                </a:lnTo>
                <a:lnTo>
                  <a:pt x="2219717" y="42684"/>
                </a:lnTo>
                <a:lnTo>
                  <a:pt x="2218447" y="42633"/>
                </a:lnTo>
                <a:close/>
              </a:path>
              <a:path w="2546350" h="102235">
                <a:moveTo>
                  <a:pt x="1772804" y="48755"/>
                </a:moveTo>
                <a:lnTo>
                  <a:pt x="1771509" y="48806"/>
                </a:lnTo>
                <a:lnTo>
                  <a:pt x="1772222" y="48806"/>
                </a:lnTo>
                <a:lnTo>
                  <a:pt x="1772804" y="48755"/>
                </a:lnTo>
                <a:close/>
              </a:path>
              <a:path w="2546350" h="102235">
                <a:moveTo>
                  <a:pt x="1832532" y="48755"/>
                </a:moveTo>
                <a:lnTo>
                  <a:pt x="1772804" y="48755"/>
                </a:lnTo>
                <a:lnTo>
                  <a:pt x="1772222" y="48806"/>
                </a:lnTo>
                <a:lnTo>
                  <a:pt x="1831275" y="48806"/>
                </a:lnTo>
                <a:lnTo>
                  <a:pt x="1832532" y="48755"/>
                </a:lnTo>
                <a:close/>
              </a:path>
              <a:path w="2546350" h="102235">
                <a:moveTo>
                  <a:pt x="1644" y="43605"/>
                </a:moveTo>
                <a:lnTo>
                  <a:pt x="6427" y="48387"/>
                </a:lnTo>
                <a:lnTo>
                  <a:pt x="1644" y="43605"/>
                </a:lnTo>
                <a:close/>
              </a:path>
              <a:path w="2546350" h="102235">
                <a:moveTo>
                  <a:pt x="1327" y="24783"/>
                </a:moveTo>
                <a:lnTo>
                  <a:pt x="88" y="26022"/>
                </a:lnTo>
                <a:lnTo>
                  <a:pt x="88" y="42049"/>
                </a:lnTo>
                <a:lnTo>
                  <a:pt x="6478" y="48387"/>
                </a:lnTo>
                <a:lnTo>
                  <a:pt x="14536" y="48387"/>
                </a:lnTo>
                <a:lnTo>
                  <a:pt x="10341" y="44208"/>
                </a:lnTo>
                <a:lnTo>
                  <a:pt x="26452" y="44208"/>
                </a:lnTo>
                <a:lnTo>
                  <a:pt x="28634" y="42049"/>
                </a:lnTo>
                <a:lnTo>
                  <a:pt x="28734" y="30289"/>
                </a:lnTo>
                <a:lnTo>
                  <a:pt x="7534" y="30289"/>
                </a:lnTo>
                <a:lnTo>
                  <a:pt x="1327" y="24783"/>
                </a:lnTo>
                <a:close/>
              </a:path>
              <a:path w="2546350" h="102235">
                <a:moveTo>
                  <a:pt x="26452" y="44208"/>
                </a:moveTo>
                <a:lnTo>
                  <a:pt x="10341" y="44208"/>
                </a:lnTo>
                <a:lnTo>
                  <a:pt x="20473" y="48387"/>
                </a:lnTo>
                <a:lnTo>
                  <a:pt x="22230" y="48387"/>
                </a:lnTo>
                <a:lnTo>
                  <a:pt x="26452" y="44208"/>
                </a:lnTo>
                <a:close/>
              </a:path>
              <a:path w="2546350" h="102235">
                <a:moveTo>
                  <a:pt x="30403" y="27186"/>
                </a:moveTo>
                <a:lnTo>
                  <a:pt x="28745" y="29034"/>
                </a:lnTo>
                <a:lnTo>
                  <a:pt x="28634" y="42049"/>
                </a:lnTo>
                <a:lnTo>
                  <a:pt x="22230" y="48387"/>
                </a:lnTo>
                <a:lnTo>
                  <a:pt x="114542" y="48387"/>
                </a:lnTo>
                <a:lnTo>
                  <a:pt x="102260" y="44208"/>
                </a:lnTo>
                <a:lnTo>
                  <a:pt x="84865" y="38481"/>
                </a:lnTo>
                <a:lnTo>
                  <a:pt x="69272" y="33185"/>
                </a:lnTo>
                <a:lnTo>
                  <a:pt x="50794" y="33185"/>
                </a:lnTo>
                <a:lnTo>
                  <a:pt x="44234" y="31597"/>
                </a:lnTo>
                <a:lnTo>
                  <a:pt x="47714" y="31597"/>
                </a:lnTo>
                <a:lnTo>
                  <a:pt x="43993" y="29679"/>
                </a:lnTo>
                <a:lnTo>
                  <a:pt x="36390" y="29679"/>
                </a:lnTo>
                <a:lnTo>
                  <a:pt x="30403" y="27186"/>
                </a:lnTo>
                <a:close/>
              </a:path>
              <a:path w="2546350" h="102235">
                <a:moveTo>
                  <a:pt x="1335187" y="43116"/>
                </a:moveTo>
                <a:lnTo>
                  <a:pt x="1334635" y="43116"/>
                </a:lnTo>
                <a:lnTo>
                  <a:pt x="1334248" y="43141"/>
                </a:lnTo>
                <a:lnTo>
                  <a:pt x="1335187" y="43116"/>
                </a:lnTo>
                <a:close/>
              </a:path>
              <a:path w="2546350" h="102235">
                <a:moveTo>
                  <a:pt x="1898525" y="43116"/>
                </a:moveTo>
                <a:lnTo>
                  <a:pt x="1335176" y="43116"/>
                </a:lnTo>
                <a:lnTo>
                  <a:pt x="1334248" y="43141"/>
                </a:lnTo>
                <a:lnTo>
                  <a:pt x="1898227" y="43141"/>
                </a:lnTo>
                <a:lnTo>
                  <a:pt x="1898525" y="43116"/>
                </a:lnTo>
                <a:close/>
              </a:path>
              <a:path w="2546350" h="102235">
                <a:moveTo>
                  <a:pt x="1567131" y="31193"/>
                </a:moveTo>
                <a:lnTo>
                  <a:pt x="1423884" y="37337"/>
                </a:lnTo>
                <a:lnTo>
                  <a:pt x="1334635" y="43116"/>
                </a:lnTo>
                <a:lnTo>
                  <a:pt x="1898525" y="43116"/>
                </a:lnTo>
                <a:lnTo>
                  <a:pt x="1903578" y="42684"/>
                </a:lnTo>
                <a:lnTo>
                  <a:pt x="1902915" y="42684"/>
                </a:lnTo>
                <a:lnTo>
                  <a:pt x="1904173" y="42633"/>
                </a:lnTo>
                <a:lnTo>
                  <a:pt x="2538855" y="42633"/>
                </a:lnTo>
                <a:lnTo>
                  <a:pt x="2541176" y="36791"/>
                </a:lnTo>
                <a:lnTo>
                  <a:pt x="2541484" y="36017"/>
                </a:lnTo>
                <a:lnTo>
                  <a:pt x="2544373" y="31330"/>
                </a:lnTo>
                <a:lnTo>
                  <a:pt x="2527603" y="31330"/>
                </a:lnTo>
                <a:lnTo>
                  <a:pt x="2527951" y="31216"/>
                </a:lnTo>
                <a:lnTo>
                  <a:pt x="1566861" y="31216"/>
                </a:lnTo>
                <a:lnTo>
                  <a:pt x="1567131" y="31193"/>
                </a:lnTo>
                <a:close/>
              </a:path>
              <a:path w="2546350" h="102235">
                <a:moveTo>
                  <a:pt x="1904173" y="42633"/>
                </a:moveTo>
                <a:lnTo>
                  <a:pt x="1902915" y="42684"/>
                </a:lnTo>
                <a:lnTo>
                  <a:pt x="1903578" y="42684"/>
                </a:lnTo>
                <a:lnTo>
                  <a:pt x="1904173" y="42633"/>
                </a:lnTo>
                <a:close/>
              </a:path>
              <a:path w="2546350" h="102235">
                <a:moveTo>
                  <a:pt x="2218447" y="42633"/>
                </a:moveTo>
                <a:lnTo>
                  <a:pt x="1904173" y="42633"/>
                </a:lnTo>
                <a:lnTo>
                  <a:pt x="1903578" y="42684"/>
                </a:lnTo>
                <a:lnTo>
                  <a:pt x="2219039" y="42684"/>
                </a:lnTo>
                <a:lnTo>
                  <a:pt x="2218447" y="42633"/>
                </a:lnTo>
                <a:close/>
              </a:path>
              <a:path w="2546350" h="102235">
                <a:moveTo>
                  <a:pt x="2538855" y="42633"/>
                </a:moveTo>
                <a:lnTo>
                  <a:pt x="2218447" y="42633"/>
                </a:lnTo>
                <a:lnTo>
                  <a:pt x="2219717" y="42684"/>
                </a:lnTo>
                <a:lnTo>
                  <a:pt x="2538834" y="42684"/>
                </a:lnTo>
                <a:close/>
              </a:path>
              <a:path w="2546350" h="102235">
                <a:moveTo>
                  <a:pt x="84711" y="38430"/>
                </a:moveTo>
                <a:lnTo>
                  <a:pt x="84846" y="38481"/>
                </a:lnTo>
                <a:lnTo>
                  <a:pt x="84711" y="38430"/>
                </a:lnTo>
                <a:close/>
              </a:path>
              <a:path w="2546350" h="102235">
                <a:moveTo>
                  <a:pt x="2541484" y="36017"/>
                </a:moveTo>
                <a:lnTo>
                  <a:pt x="2541103" y="36791"/>
                </a:lnTo>
                <a:lnTo>
                  <a:pt x="2541321" y="36428"/>
                </a:lnTo>
                <a:lnTo>
                  <a:pt x="2541484" y="36017"/>
                </a:lnTo>
                <a:close/>
              </a:path>
              <a:path w="2546350" h="102235">
                <a:moveTo>
                  <a:pt x="2541321" y="36428"/>
                </a:moveTo>
                <a:lnTo>
                  <a:pt x="2541103" y="36791"/>
                </a:lnTo>
                <a:lnTo>
                  <a:pt x="2541321" y="36428"/>
                </a:lnTo>
                <a:close/>
              </a:path>
              <a:path w="2546350" h="102235">
                <a:moveTo>
                  <a:pt x="2541567" y="36017"/>
                </a:moveTo>
                <a:lnTo>
                  <a:pt x="2541321" y="36428"/>
                </a:lnTo>
                <a:lnTo>
                  <a:pt x="2541567" y="36017"/>
                </a:lnTo>
                <a:close/>
              </a:path>
              <a:path w="2546350" h="102235">
                <a:moveTo>
                  <a:pt x="476" y="16086"/>
                </a:moveTo>
                <a:lnTo>
                  <a:pt x="102" y="21780"/>
                </a:lnTo>
                <a:lnTo>
                  <a:pt x="0" y="34072"/>
                </a:lnTo>
                <a:lnTo>
                  <a:pt x="88" y="26022"/>
                </a:lnTo>
                <a:lnTo>
                  <a:pt x="1327" y="24783"/>
                </a:lnTo>
                <a:lnTo>
                  <a:pt x="1035" y="24523"/>
                </a:lnTo>
                <a:lnTo>
                  <a:pt x="476" y="16086"/>
                </a:lnTo>
                <a:close/>
              </a:path>
              <a:path w="2546350" h="102235">
                <a:moveTo>
                  <a:pt x="47714" y="31597"/>
                </a:moveTo>
                <a:lnTo>
                  <a:pt x="44234" y="31597"/>
                </a:lnTo>
                <a:lnTo>
                  <a:pt x="50794" y="33185"/>
                </a:lnTo>
                <a:lnTo>
                  <a:pt x="47714" y="31597"/>
                </a:lnTo>
                <a:close/>
              </a:path>
              <a:path w="2546350" h="102235">
                <a:moveTo>
                  <a:pt x="62233" y="31597"/>
                </a:moveTo>
                <a:lnTo>
                  <a:pt x="47714" y="31597"/>
                </a:lnTo>
                <a:lnTo>
                  <a:pt x="50794" y="33185"/>
                </a:lnTo>
                <a:lnTo>
                  <a:pt x="69272" y="33185"/>
                </a:lnTo>
                <a:lnTo>
                  <a:pt x="66845" y="32359"/>
                </a:lnTo>
                <a:lnTo>
                  <a:pt x="62233" y="31597"/>
                </a:lnTo>
                <a:close/>
              </a:path>
              <a:path w="2546350" h="102235">
                <a:moveTo>
                  <a:pt x="2529999" y="30544"/>
                </a:moveTo>
                <a:lnTo>
                  <a:pt x="2527603" y="31330"/>
                </a:lnTo>
                <a:lnTo>
                  <a:pt x="2532454" y="31127"/>
                </a:lnTo>
                <a:lnTo>
                  <a:pt x="2529999" y="30544"/>
                </a:lnTo>
                <a:close/>
              </a:path>
              <a:path w="2546350" h="102235">
                <a:moveTo>
                  <a:pt x="2534111" y="29195"/>
                </a:moveTo>
                <a:lnTo>
                  <a:pt x="2529999" y="30544"/>
                </a:lnTo>
                <a:lnTo>
                  <a:pt x="2532454" y="31127"/>
                </a:lnTo>
                <a:lnTo>
                  <a:pt x="2527603" y="31330"/>
                </a:lnTo>
                <a:lnTo>
                  <a:pt x="2544373" y="31330"/>
                </a:lnTo>
                <a:lnTo>
                  <a:pt x="2545400" y="29616"/>
                </a:lnTo>
                <a:lnTo>
                  <a:pt x="2533496" y="29616"/>
                </a:lnTo>
                <a:lnTo>
                  <a:pt x="2534111" y="29195"/>
                </a:lnTo>
                <a:close/>
              </a:path>
              <a:path w="2546350" h="102235">
                <a:moveTo>
                  <a:pt x="2528068" y="31178"/>
                </a:moveTo>
                <a:lnTo>
                  <a:pt x="1567483" y="31178"/>
                </a:lnTo>
                <a:lnTo>
                  <a:pt x="1566861" y="31216"/>
                </a:lnTo>
                <a:lnTo>
                  <a:pt x="2527951" y="31216"/>
                </a:lnTo>
                <a:close/>
              </a:path>
              <a:path w="2546350" h="102235">
                <a:moveTo>
                  <a:pt x="1704930" y="25031"/>
                </a:moveTo>
                <a:lnTo>
                  <a:pt x="1640114" y="25044"/>
                </a:lnTo>
                <a:lnTo>
                  <a:pt x="1638857" y="25095"/>
                </a:lnTo>
                <a:lnTo>
                  <a:pt x="1567131" y="31193"/>
                </a:lnTo>
                <a:lnTo>
                  <a:pt x="1567483" y="31178"/>
                </a:lnTo>
                <a:lnTo>
                  <a:pt x="2528068" y="31178"/>
                </a:lnTo>
                <a:lnTo>
                  <a:pt x="2471479" y="26111"/>
                </a:lnTo>
                <a:lnTo>
                  <a:pt x="2452065" y="25472"/>
                </a:lnTo>
                <a:lnTo>
                  <a:pt x="2445854" y="25349"/>
                </a:lnTo>
                <a:lnTo>
                  <a:pt x="2408499" y="25338"/>
                </a:lnTo>
                <a:lnTo>
                  <a:pt x="2406341" y="25082"/>
                </a:lnTo>
                <a:lnTo>
                  <a:pt x="1704351" y="25082"/>
                </a:lnTo>
                <a:lnTo>
                  <a:pt x="1704930" y="25031"/>
                </a:lnTo>
                <a:close/>
              </a:path>
              <a:path w="2546350" h="102235">
                <a:moveTo>
                  <a:pt x="24290" y="19685"/>
                </a:moveTo>
                <a:lnTo>
                  <a:pt x="6427" y="19685"/>
                </a:lnTo>
                <a:lnTo>
                  <a:pt x="1327" y="24783"/>
                </a:lnTo>
                <a:lnTo>
                  <a:pt x="7534" y="30289"/>
                </a:lnTo>
                <a:lnTo>
                  <a:pt x="28667" y="29121"/>
                </a:lnTo>
                <a:lnTo>
                  <a:pt x="28728" y="26488"/>
                </a:lnTo>
                <a:lnTo>
                  <a:pt x="26266" y="25463"/>
                </a:lnTo>
                <a:lnTo>
                  <a:pt x="28699" y="25463"/>
                </a:lnTo>
                <a:lnTo>
                  <a:pt x="28596" y="21860"/>
                </a:lnTo>
                <a:lnTo>
                  <a:pt x="27947" y="21209"/>
                </a:lnTo>
                <a:lnTo>
                  <a:pt x="24290" y="19685"/>
                </a:lnTo>
                <a:close/>
              </a:path>
              <a:path w="2546350" h="102235">
                <a:moveTo>
                  <a:pt x="28745" y="29034"/>
                </a:moveTo>
                <a:lnTo>
                  <a:pt x="7534" y="30289"/>
                </a:lnTo>
                <a:lnTo>
                  <a:pt x="28734" y="30289"/>
                </a:lnTo>
                <a:lnTo>
                  <a:pt x="28745" y="29034"/>
                </a:lnTo>
                <a:close/>
              </a:path>
              <a:path w="2546350" h="102235">
                <a:moveTo>
                  <a:pt x="31943" y="25472"/>
                </a:moveTo>
                <a:lnTo>
                  <a:pt x="30403" y="27186"/>
                </a:lnTo>
                <a:lnTo>
                  <a:pt x="36390" y="29679"/>
                </a:lnTo>
                <a:lnTo>
                  <a:pt x="32197" y="25472"/>
                </a:lnTo>
                <a:lnTo>
                  <a:pt x="31943" y="25472"/>
                </a:lnTo>
                <a:close/>
              </a:path>
              <a:path w="2546350" h="102235">
                <a:moveTo>
                  <a:pt x="32197" y="25472"/>
                </a:moveTo>
                <a:lnTo>
                  <a:pt x="36390" y="29679"/>
                </a:lnTo>
                <a:lnTo>
                  <a:pt x="43993" y="29679"/>
                </a:lnTo>
                <a:lnTo>
                  <a:pt x="36896" y="26022"/>
                </a:lnTo>
                <a:lnTo>
                  <a:pt x="34658" y="25476"/>
                </a:lnTo>
                <a:lnTo>
                  <a:pt x="32197" y="25472"/>
                </a:lnTo>
                <a:close/>
              </a:path>
              <a:path w="2546350" h="102235">
                <a:moveTo>
                  <a:pt x="2534842" y="28956"/>
                </a:moveTo>
                <a:lnTo>
                  <a:pt x="2534111" y="29195"/>
                </a:lnTo>
                <a:lnTo>
                  <a:pt x="2533496" y="29616"/>
                </a:lnTo>
                <a:lnTo>
                  <a:pt x="2534842" y="28956"/>
                </a:lnTo>
                <a:close/>
              </a:path>
              <a:path w="2546350" h="102235">
                <a:moveTo>
                  <a:pt x="2545796" y="28956"/>
                </a:moveTo>
                <a:lnTo>
                  <a:pt x="2534842" y="28956"/>
                </a:lnTo>
                <a:lnTo>
                  <a:pt x="2533496" y="29616"/>
                </a:lnTo>
                <a:lnTo>
                  <a:pt x="2545400" y="29616"/>
                </a:lnTo>
                <a:lnTo>
                  <a:pt x="2545796" y="28956"/>
                </a:lnTo>
                <a:close/>
              </a:path>
              <a:path w="2546350" h="102235">
                <a:moveTo>
                  <a:pt x="2542907" y="24155"/>
                </a:moveTo>
                <a:lnTo>
                  <a:pt x="2541408" y="24206"/>
                </a:lnTo>
                <a:lnTo>
                  <a:pt x="2534111" y="29195"/>
                </a:lnTo>
                <a:lnTo>
                  <a:pt x="2534842" y="28956"/>
                </a:lnTo>
                <a:lnTo>
                  <a:pt x="2545796" y="28956"/>
                </a:lnTo>
                <a:lnTo>
                  <a:pt x="2546336" y="28054"/>
                </a:lnTo>
                <a:lnTo>
                  <a:pt x="2545777" y="25882"/>
                </a:lnTo>
                <a:lnTo>
                  <a:pt x="2542907" y="24155"/>
                </a:lnTo>
                <a:close/>
              </a:path>
              <a:path w="2546350" h="102235">
                <a:moveTo>
                  <a:pt x="28728" y="26488"/>
                </a:moveTo>
                <a:lnTo>
                  <a:pt x="28745" y="29034"/>
                </a:lnTo>
                <a:lnTo>
                  <a:pt x="30403" y="27186"/>
                </a:lnTo>
                <a:lnTo>
                  <a:pt x="28728" y="26488"/>
                </a:lnTo>
                <a:close/>
              </a:path>
              <a:path w="2546350" h="102235">
                <a:moveTo>
                  <a:pt x="28699" y="25467"/>
                </a:moveTo>
                <a:lnTo>
                  <a:pt x="28728" y="26488"/>
                </a:lnTo>
                <a:lnTo>
                  <a:pt x="30403" y="27186"/>
                </a:lnTo>
                <a:lnTo>
                  <a:pt x="31943" y="25472"/>
                </a:lnTo>
                <a:lnTo>
                  <a:pt x="28699" y="25467"/>
                </a:lnTo>
                <a:close/>
              </a:path>
              <a:path w="2546350" h="102235">
                <a:moveTo>
                  <a:pt x="26266" y="25463"/>
                </a:moveTo>
                <a:lnTo>
                  <a:pt x="28728" y="26488"/>
                </a:lnTo>
                <a:lnTo>
                  <a:pt x="28699" y="25467"/>
                </a:lnTo>
                <a:lnTo>
                  <a:pt x="26266" y="25463"/>
                </a:lnTo>
                <a:close/>
              </a:path>
              <a:path w="2546350" h="102235">
                <a:moveTo>
                  <a:pt x="2470999" y="26098"/>
                </a:moveTo>
                <a:lnTo>
                  <a:pt x="2471479" y="26111"/>
                </a:lnTo>
                <a:lnTo>
                  <a:pt x="2470999" y="26098"/>
                </a:lnTo>
                <a:close/>
              </a:path>
              <a:path w="2546350" h="102235">
                <a:moveTo>
                  <a:pt x="32063" y="25338"/>
                </a:moveTo>
                <a:lnTo>
                  <a:pt x="31943" y="25472"/>
                </a:lnTo>
                <a:lnTo>
                  <a:pt x="32197" y="25472"/>
                </a:lnTo>
                <a:lnTo>
                  <a:pt x="32063" y="25338"/>
                </a:lnTo>
                <a:close/>
              </a:path>
              <a:path w="2546350" h="102235">
                <a:moveTo>
                  <a:pt x="28596" y="21860"/>
                </a:moveTo>
                <a:lnTo>
                  <a:pt x="28699" y="25467"/>
                </a:lnTo>
                <a:lnTo>
                  <a:pt x="31943" y="25472"/>
                </a:lnTo>
                <a:lnTo>
                  <a:pt x="32063" y="25338"/>
                </a:lnTo>
                <a:lnTo>
                  <a:pt x="28596" y="21860"/>
                </a:lnTo>
                <a:close/>
              </a:path>
              <a:path w="2546350" h="102235">
                <a:moveTo>
                  <a:pt x="28699" y="25463"/>
                </a:moveTo>
                <a:lnTo>
                  <a:pt x="26266" y="25463"/>
                </a:lnTo>
                <a:lnTo>
                  <a:pt x="28699" y="25467"/>
                </a:lnTo>
                <a:close/>
              </a:path>
              <a:path w="2546350" h="102235">
                <a:moveTo>
                  <a:pt x="2405162" y="24942"/>
                </a:moveTo>
                <a:lnTo>
                  <a:pt x="2408591" y="25349"/>
                </a:lnTo>
                <a:lnTo>
                  <a:pt x="2406922" y="24948"/>
                </a:lnTo>
                <a:lnTo>
                  <a:pt x="2405162" y="24942"/>
                </a:lnTo>
                <a:close/>
              </a:path>
              <a:path w="2546350" h="102235">
                <a:moveTo>
                  <a:pt x="2406922" y="24948"/>
                </a:moveTo>
                <a:lnTo>
                  <a:pt x="2408591" y="25349"/>
                </a:lnTo>
                <a:lnTo>
                  <a:pt x="2445854" y="25349"/>
                </a:lnTo>
                <a:lnTo>
                  <a:pt x="2429165" y="25019"/>
                </a:lnTo>
                <a:lnTo>
                  <a:pt x="2406922" y="24948"/>
                </a:lnTo>
                <a:close/>
              </a:path>
              <a:path w="2546350" h="102235">
                <a:moveTo>
                  <a:pt x="25027" y="1714"/>
                </a:moveTo>
                <a:lnTo>
                  <a:pt x="21071" y="1714"/>
                </a:lnTo>
                <a:lnTo>
                  <a:pt x="27669" y="7493"/>
                </a:lnTo>
                <a:lnTo>
                  <a:pt x="28477" y="19685"/>
                </a:lnTo>
                <a:lnTo>
                  <a:pt x="28596" y="21860"/>
                </a:lnTo>
                <a:lnTo>
                  <a:pt x="32063" y="25338"/>
                </a:lnTo>
                <a:lnTo>
                  <a:pt x="34378" y="22758"/>
                </a:lnTo>
                <a:lnTo>
                  <a:pt x="33780" y="11849"/>
                </a:lnTo>
                <a:lnTo>
                  <a:pt x="32283" y="8610"/>
                </a:lnTo>
                <a:lnTo>
                  <a:pt x="25027" y="1714"/>
                </a:lnTo>
                <a:close/>
              </a:path>
              <a:path w="2546350" h="102235">
                <a:moveTo>
                  <a:pt x="1705634" y="25031"/>
                </a:moveTo>
                <a:lnTo>
                  <a:pt x="1704930" y="25031"/>
                </a:lnTo>
                <a:lnTo>
                  <a:pt x="1704351" y="25082"/>
                </a:lnTo>
                <a:lnTo>
                  <a:pt x="1705634" y="25031"/>
                </a:lnTo>
                <a:close/>
              </a:path>
              <a:path w="2546350" h="102235">
                <a:moveTo>
                  <a:pt x="2405912" y="25031"/>
                </a:moveTo>
                <a:lnTo>
                  <a:pt x="1705630" y="25031"/>
                </a:lnTo>
                <a:lnTo>
                  <a:pt x="1704351" y="25082"/>
                </a:lnTo>
                <a:lnTo>
                  <a:pt x="2406341" y="25082"/>
                </a:lnTo>
                <a:lnTo>
                  <a:pt x="2405912" y="25031"/>
                </a:lnTo>
                <a:close/>
              </a:path>
              <a:path w="2546350" h="102235">
                <a:moveTo>
                  <a:pt x="1830612" y="19265"/>
                </a:moveTo>
                <a:lnTo>
                  <a:pt x="1771509" y="19265"/>
                </a:lnTo>
                <a:lnTo>
                  <a:pt x="1770226" y="19316"/>
                </a:lnTo>
                <a:lnTo>
                  <a:pt x="1704930" y="25031"/>
                </a:lnTo>
                <a:lnTo>
                  <a:pt x="2405912" y="25031"/>
                </a:lnTo>
                <a:lnTo>
                  <a:pt x="2405162" y="24942"/>
                </a:lnTo>
                <a:lnTo>
                  <a:pt x="2406899" y="24942"/>
                </a:lnTo>
                <a:lnTo>
                  <a:pt x="2384474" y="19558"/>
                </a:lnTo>
                <a:lnTo>
                  <a:pt x="2382456" y="19316"/>
                </a:lnTo>
                <a:lnTo>
                  <a:pt x="1830017" y="19316"/>
                </a:lnTo>
                <a:lnTo>
                  <a:pt x="1830612" y="19265"/>
                </a:lnTo>
                <a:close/>
              </a:path>
              <a:path w="2546350" h="102235">
                <a:moveTo>
                  <a:pt x="2406899" y="24942"/>
                </a:moveTo>
                <a:lnTo>
                  <a:pt x="2405162" y="24942"/>
                </a:lnTo>
                <a:lnTo>
                  <a:pt x="2406922" y="24948"/>
                </a:lnTo>
                <a:close/>
              </a:path>
              <a:path w="2546350" h="102235">
                <a:moveTo>
                  <a:pt x="14285" y="2160"/>
                </a:moveTo>
                <a:lnTo>
                  <a:pt x="6544" y="2669"/>
                </a:lnTo>
                <a:lnTo>
                  <a:pt x="3433" y="5429"/>
                </a:lnTo>
                <a:lnTo>
                  <a:pt x="991" y="8220"/>
                </a:lnTo>
                <a:lnTo>
                  <a:pt x="476" y="16086"/>
                </a:lnTo>
                <a:lnTo>
                  <a:pt x="1035" y="24523"/>
                </a:lnTo>
                <a:lnTo>
                  <a:pt x="1327" y="24783"/>
                </a:lnTo>
                <a:lnTo>
                  <a:pt x="6427" y="19685"/>
                </a:lnTo>
                <a:lnTo>
                  <a:pt x="28477" y="19685"/>
                </a:lnTo>
                <a:lnTo>
                  <a:pt x="27669" y="7493"/>
                </a:lnTo>
                <a:lnTo>
                  <a:pt x="26233" y="6235"/>
                </a:lnTo>
                <a:lnTo>
                  <a:pt x="11164" y="6235"/>
                </a:lnTo>
                <a:lnTo>
                  <a:pt x="15394" y="2221"/>
                </a:lnTo>
                <a:lnTo>
                  <a:pt x="14285" y="2160"/>
                </a:lnTo>
                <a:close/>
              </a:path>
              <a:path w="2546350" h="102235">
                <a:moveTo>
                  <a:pt x="28477" y="19685"/>
                </a:moveTo>
                <a:lnTo>
                  <a:pt x="24290" y="19685"/>
                </a:lnTo>
                <a:lnTo>
                  <a:pt x="27960" y="21221"/>
                </a:lnTo>
                <a:lnTo>
                  <a:pt x="28596" y="21860"/>
                </a:lnTo>
                <a:lnTo>
                  <a:pt x="28477" y="19685"/>
                </a:lnTo>
                <a:close/>
              </a:path>
              <a:path w="2546350" h="102235">
                <a:moveTo>
                  <a:pt x="2219717" y="13144"/>
                </a:moveTo>
                <a:lnTo>
                  <a:pt x="1902915" y="13144"/>
                </a:lnTo>
                <a:lnTo>
                  <a:pt x="1901658" y="13195"/>
                </a:lnTo>
                <a:lnTo>
                  <a:pt x="1830017" y="19316"/>
                </a:lnTo>
                <a:lnTo>
                  <a:pt x="1831275" y="19265"/>
                </a:lnTo>
                <a:lnTo>
                  <a:pt x="2291974" y="19265"/>
                </a:lnTo>
                <a:lnTo>
                  <a:pt x="2291345" y="19240"/>
                </a:lnTo>
                <a:lnTo>
                  <a:pt x="2292000" y="19240"/>
                </a:lnTo>
                <a:lnTo>
                  <a:pt x="2220962" y="13195"/>
                </a:lnTo>
                <a:lnTo>
                  <a:pt x="2219717" y="13144"/>
                </a:lnTo>
                <a:close/>
              </a:path>
              <a:path w="2546350" h="102235">
                <a:moveTo>
                  <a:pt x="2291974" y="19265"/>
                </a:moveTo>
                <a:lnTo>
                  <a:pt x="1831275" y="19265"/>
                </a:lnTo>
                <a:lnTo>
                  <a:pt x="1830017" y="19316"/>
                </a:lnTo>
                <a:lnTo>
                  <a:pt x="2382456" y="19316"/>
                </a:lnTo>
                <a:lnTo>
                  <a:pt x="2382243" y="19291"/>
                </a:lnTo>
                <a:lnTo>
                  <a:pt x="2292602" y="19291"/>
                </a:lnTo>
                <a:lnTo>
                  <a:pt x="2291974" y="19265"/>
                </a:lnTo>
                <a:close/>
              </a:path>
              <a:path w="2546350" h="102235">
                <a:moveTo>
                  <a:pt x="2292000" y="19240"/>
                </a:moveTo>
                <a:lnTo>
                  <a:pt x="2291345" y="19240"/>
                </a:lnTo>
                <a:lnTo>
                  <a:pt x="2292602" y="19291"/>
                </a:lnTo>
                <a:lnTo>
                  <a:pt x="2292000" y="19240"/>
                </a:lnTo>
                <a:close/>
              </a:path>
              <a:path w="2546350" h="102235">
                <a:moveTo>
                  <a:pt x="2380969" y="19138"/>
                </a:moveTo>
                <a:lnTo>
                  <a:pt x="2351086" y="19202"/>
                </a:lnTo>
                <a:lnTo>
                  <a:pt x="2292000" y="19240"/>
                </a:lnTo>
                <a:lnTo>
                  <a:pt x="2292602" y="19291"/>
                </a:lnTo>
                <a:lnTo>
                  <a:pt x="2382243" y="19291"/>
                </a:lnTo>
                <a:lnTo>
                  <a:pt x="2380969" y="19138"/>
                </a:lnTo>
                <a:close/>
              </a:path>
              <a:path w="2546350" h="102235">
                <a:moveTo>
                  <a:pt x="991" y="8220"/>
                </a:moveTo>
                <a:lnTo>
                  <a:pt x="27" y="9321"/>
                </a:lnTo>
                <a:lnTo>
                  <a:pt x="476" y="16086"/>
                </a:lnTo>
                <a:lnTo>
                  <a:pt x="991" y="8220"/>
                </a:lnTo>
                <a:close/>
              </a:path>
              <a:path w="2546350" h="102235">
                <a:moveTo>
                  <a:pt x="3433" y="5429"/>
                </a:moveTo>
                <a:lnTo>
                  <a:pt x="1106" y="7493"/>
                </a:lnTo>
                <a:lnTo>
                  <a:pt x="991" y="8220"/>
                </a:lnTo>
                <a:lnTo>
                  <a:pt x="3433" y="5429"/>
                </a:lnTo>
                <a:close/>
              </a:path>
              <a:path w="2546350" h="102235">
                <a:moveTo>
                  <a:pt x="15394" y="2221"/>
                </a:moveTo>
                <a:lnTo>
                  <a:pt x="11164" y="6235"/>
                </a:lnTo>
                <a:lnTo>
                  <a:pt x="21214" y="2539"/>
                </a:lnTo>
                <a:lnTo>
                  <a:pt x="15394" y="2221"/>
                </a:lnTo>
                <a:close/>
              </a:path>
              <a:path w="2546350" h="102235">
                <a:moveTo>
                  <a:pt x="21071" y="1714"/>
                </a:moveTo>
                <a:lnTo>
                  <a:pt x="15544" y="2077"/>
                </a:lnTo>
                <a:lnTo>
                  <a:pt x="15394" y="2221"/>
                </a:lnTo>
                <a:lnTo>
                  <a:pt x="21214" y="2539"/>
                </a:lnTo>
                <a:lnTo>
                  <a:pt x="11164" y="6235"/>
                </a:lnTo>
                <a:lnTo>
                  <a:pt x="26233" y="6235"/>
                </a:lnTo>
                <a:lnTo>
                  <a:pt x="21071" y="1714"/>
                </a:lnTo>
                <a:close/>
              </a:path>
              <a:path w="2546350" h="102235">
                <a:moveTo>
                  <a:pt x="6544" y="2669"/>
                </a:moveTo>
                <a:lnTo>
                  <a:pt x="5805" y="2717"/>
                </a:lnTo>
                <a:lnTo>
                  <a:pt x="3433" y="5429"/>
                </a:lnTo>
                <a:lnTo>
                  <a:pt x="6544" y="2669"/>
                </a:lnTo>
                <a:close/>
              </a:path>
              <a:path w="2546350" h="102235">
                <a:moveTo>
                  <a:pt x="7534" y="1790"/>
                </a:moveTo>
                <a:lnTo>
                  <a:pt x="6544" y="2669"/>
                </a:lnTo>
                <a:lnTo>
                  <a:pt x="14285" y="2160"/>
                </a:lnTo>
                <a:lnTo>
                  <a:pt x="7534" y="1790"/>
                </a:lnTo>
                <a:close/>
              </a:path>
              <a:path w="2546350" h="102235">
                <a:moveTo>
                  <a:pt x="15544" y="2077"/>
                </a:moveTo>
                <a:lnTo>
                  <a:pt x="14285" y="2160"/>
                </a:lnTo>
                <a:lnTo>
                  <a:pt x="15394" y="2221"/>
                </a:lnTo>
                <a:lnTo>
                  <a:pt x="15544" y="2077"/>
                </a:lnTo>
                <a:close/>
              </a:path>
              <a:path w="2546350" h="102235">
                <a:moveTo>
                  <a:pt x="23223" y="0"/>
                </a:moveTo>
                <a:lnTo>
                  <a:pt x="17725" y="0"/>
                </a:lnTo>
                <a:lnTo>
                  <a:pt x="15544" y="2077"/>
                </a:lnTo>
                <a:lnTo>
                  <a:pt x="21071" y="1714"/>
                </a:lnTo>
                <a:lnTo>
                  <a:pt x="25027" y="1714"/>
                </a:lnTo>
                <a:lnTo>
                  <a:pt x="23223" y="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배포 상자 선3">
            <a:extLst>
              <a:ext uri="{FF2B5EF4-FFF2-40B4-BE49-F238E27FC236}">
                <a16:creationId xmlns:a16="http://schemas.microsoft.com/office/drawing/2014/main" id="{EE6F6EA4-9570-4365-8960-F5853D47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8" y="2554109"/>
            <a:ext cx="104775" cy="2295525"/>
          </a:xfrm>
          <a:prstGeom prst="rect">
            <a:avLst/>
          </a:prstGeom>
        </p:spPr>
      </p:pic>
      <p:pic>
        <p:nvPicPr>
          <p:cNvPr id="23" name="배포 상자 선2">
            <a:extLst>
              <a:ext uri="{FF2B5EF4-FFF2-40B4-BE49-F238E27FC236}">
                <a16:creationId xmlns:a16="http://schemas.microsoft.com/office/drawing/2014/main" id="{6056AD74-6C0A-4F02-BB2A-0B03AE1C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73" y="4661641"/>
            <a:ext cx="2590800" cy="266700"/>
          </a:xfrm>
          <a:prstGeom prst="rect">
            <a:avLst/>
          </a:prstGeom>
        </p:spPr>
      </p:pic>
      <p:sp>
        <p:nvSpPr>
          <p:cNvPr id="100" name="배포 상자 선1">
            <a:extLst>
              <a:ext uri="{FF2B5EF4-FFF2-40B4-BE49-F238E27FC236}">
                <a16:creationId xmlns:a16="http://schemas.microsoft.com/office/drawing/2014/main" id="{02A6CAAE-59C1-40E8-9E21-021C2788A9D8}"/>
              </a:ext>
            </a:extLst>
          </p:cNvPr>
          <p:cNvSpPr/>
          <p:nvPr/>
        </p:nvSpPr>
        <p:spPr>
          <a:xfrm>
            <a:off x="2746895" y="2520581"/>
            <a:ext cx="111125" cy="2173605"/>
          </a:xfrm>
          <a:custGeom>
            <a:avLst/>
            <a:gdLst/>
            <a:ahLst/>
            <a:cxnLst/>
            <a:rect l="l" t="t" r="r" b="b"/>
            <a:pathLst>
              <a:path w="111125" h="2173604">
                <a:moveTo>
                  <a:pt x="35725" y="2156639"/>
                </a:moveTo>
                <a:lnTo>
                  <a:pt x="35725" y="2166912"/>
                </a:lnTo>
                <a:lnTo>
                  <a:pt x="42087" y="2173274"/>
                </a:lnTo>
                <a:lnTo>
                  <a:pt x="57797" y="2173274"/>
                </a:lnTo>
                <a:lnTo>
                  <a:pt x="64160" y="2166912"/>
                </a:lnTo>
                <a:lnTo>
                  <a:pt x="64160" y="2159647"/>
                </a:lnTo>
                <a:lnTo>
                  <a:pt x="37223" y="2159647"/>
                </a:lnTo>
                <a:lnTo>
                  <a:pt x="35725" y="2156639"/>
                </a:lnTo>
                <a:close/>
              </a:path>
              <a:path w="111125" h="2173604">
                <a:moveTo>
                  <a:pt x="35725" y="2153297"/>
                </a:moveTo>
                <a:lnTo>
                  <a:pt x="35725" y="2156639"/>
                </a:lnTo>
                <a:lnTo>
                  <a:pt x="37223" y="2159647"/>
                </a:lnTo>
                <a:lnTo>
                  <a:pt x="35725" y="2153297"/>
                </a:lnTo>
                <a:close/>
              </a:path>
              <a:path w="111125" h="2173604">
                <a:moveTo>
                  <a:pt x="64160" y="2153297"/>
                </a:moveTo>
                <a:lnTo>
                  <a:pt x="35725" y="2153297"/>
                </a:lnTo>
                <a:lnTo>
                  <a:pt x="37223" y="2159647"/>
                </a:lnTo>
                <a:lnTo>
                  <a:pt x="64160" y="2159647"/>
                </a:lnTo>
                <a:lnTo>
                  <a:pt x="64160" y="2153297"/>
                </a:lnTo>
                <a:close/>
              </a:path>
              <a:path w="111125" h="2173604">
                <a:moveTo>
                  <a:pt x="29652" y="2101084"/>
                </a:moveTo>
                <a:lnTo>
                  <a:pt x="29629" y="2143252"/>
                </a:lnTo>
                <a:lnTo>
                  <a:pt x="30137" y="2145423"/>
                </a:lnTo>
                <a:lnTo>
                  <a:pt x="35725" y="2156639"/>
                </a:lnTo>
                <a:lnTo>
                  <a:pt x="35725" y="2153297"/>
                </a:lnTo>
                <a:lnTo>
                  <a:pt x="64160" y="2153297"/>
                </a:lnTo>
                <a:lnTo>
                  <a:pt x="64160" y="2151087"/>
                </a:lnTo>
                <a:lnTo>
                  <a:pt x="63639" y="2148903"/>
                </a:lnTo>
                <a:lnTo>
                  <a:pt x="59704" y="2141054"/>
                </a:lnTo>
                <a:lnTo>
                  <a:pt x="58026" y="2141054"/>
                </a:lnTo>
                <a:lnTo>
                  <a:pt x="56515" y="2134692"/>
                </a:lnTo>
                <a:lnTo>
                  <a:pt x="58022" y="2134692"/>
                </a:lnTo>
                <a:lnTo>
                  <a:pt x="58003" y="2102789"/>
                </a:lnTo>
                <a:lnTo>
                  <a:pt x="30086" y="2102789"/>
                </a:lnTo>
                <a:lnTo>
                  <a:pt x="29652" y="2101084"/>
                </a:lnTo>
                <a:close/>
              </a:path>
              <a:path w="111125" h="2173604">
                <a:moveTo>
                  <a:pt x="56515" y="2134692"/>
                </a:moveTo>
                <a:lnTo>
                  <a:pt x="58026" y="2141054"/>
                </a:lnTo>
                <a:lnTo>
                  <a:pt x="58024" y="2137702"/>
                </a:lnTo>
                <a:lnTo>
                  <a:pt x="56515" y="2134692"/>
                </a:lnTo>
                <a:close/>
              </a:path>
              <a:path w="111125" h="2173604">
                <a:moveTo>
                  <a:pt x="58024" y="2137702"/>
                </a:moveTo>
                <a:lnTo>
                  <a:pt x="58026" y="2141054"/>
                </a:lnTo>
                <a:lnTo>
                  <a:pt x="59704" y="2141054"/>
                </a:lnTo>
                <a:lnTo>
                  <a:pt x="58024" y="2137702"/>
                </a:lnTo>
                <a:close/>
              </a:path>
              <a:path w="111125" h="2173604">
                <a:moveTo>
                  <a:pt x="58022" y="2134692"/>
                </a:moveTo>
                <a:lnTo>
                  <a:pt x="56515" y="2134692"/>
                </a:lnTo>
                <a:lnTo>
                  <a:pt x="58024" y="2137702"/>
                </a:lnTo>
                <a:lnTo>
                  <a:pt x="58022" y="2134692"/>
                </a:lnTo>
                <a:close/>
              </a:path>
              <a:path w="111125" h="2173604">
                <a:moveTo>
                  <a:pt x="29654" y="2099284"/>
                </a:moveTo>
                <a:lnTo>
                  <a:pt x="29652" y="2101084"/>
                </a:lnTo>
                <a:lnTo>
                  <a:pt x="30086" y="2102789"/>
                </a:lnTo>
                <a:lnTo>
                  <a:pt x="29654" y="2099284"/>
                </a:lnTo>
                <a:close/>
              </a:path>
              <a:path w="111125" h="2173604">
                <a:moveTo>
                  <a:pt x="58000" y="2099284"/>
                </a:moveTo>
                <a:lnTo>
                  <a:pt x="29654" y="2099284"/>
                </a:lnTo>
                <a:lnTo>
                  <a:pt x="30086" y="2102789"/>
                </a:lnTo>
                <a:lnTo>
                  <a:pt x="58003" y="2102789"/>
                </a:lnTo>
                <a:lnTo>
                  <a:pt x="58000" y="2099284"/>
                </a:lnTo>
                <a:close/>
              </a:path>
              <a:path w="111125" h="2173604">
                <a:moveTo>
                  <a:pt x="46515" y="2041728"/>
                </a:moveTo>
                <a:lnTo>
                  <a:pt x="18084" y="2041728"/>
                </a:lnTo>
                <a:lnTo>
                  <a:pt x="18110" y="2041880"/>
                </a:lnTo>
                <a:lnTo>
                  <a:pt x="23774" y="2077732"/>
                </a:lnTo>
                <a:lnTo>
                  <a:pt x="24041" y="2079015"/>
                </a:lnTo>
                <a:lnTo>
                  <a:pt x="29652" y="2101084"/>
                </a:lnTo>
                <a:lnTo>
                  <a:pt x="29654" y="2099284"/>
                </a:lnTo>
                <a:lnTo>
                  <a:pt x="58000" y="2099284"/>
                </a:lnTo>
                <a:lnTo>
                  <a:pt x="57543" y="2095728"/>
                </a:lnTo>
                <a:lnTo>
                  <a:pt x="51687" y="2073287"/>
                </a:lnTo>
                <a:lnTo>
                  <a:pt x="51346" y="2071979"/>
                </a:lnTo>
                <a:lnTo>
                  <a:pt x="46515" y="2041728"/>
                </a:lnTo>
                <a:close/>
              </a:path>
              <a:path w="111125" h="2173604">
                <a:moveTo>
                  <a:pt x="51346" y="2071979"/>
                </a:moveTo>
                <a:lnTo>
                  <a:pt x="51625" y="2073287"/>
                </a:lnTo>
                <a:lnTo>
                  <a:pt x="51524" y="2072662"/>
                </a:lnTo>
                <a:lnTo>
                  <a:pt x="51346" y="2071979"/>
                </a:lnTo>
                <a:close/>
              </a:path>
              <a:path w="111125" h="2173604">
                <a:moveTo>
                  <a:pt x="51524" y="2072662"/>
                </a:moveTo>
                <a:lnTo>
                  <a:pt x="51625" y="2073287"/>
                </a:lnTo>
                <a:lnTo>
                  <a:pt x="51524" y="2072662"/>
                </a:lnTo>
                <a:close/>
              </a:path>
              <a:path w="111125" h="2173604">
                <a:moveTo>
                  <a:pt x="51413" y="2071979"/>
                </a:moveTo>
                <a:lnTo>
                  <a:pt x="51524" y="2072662"/>
                </a:lnTo>
                <a:lnTo>
                  <a:pt x="51413" y="2071979"/>
                </a:lnTo>
                <a:close/>
              </a:path>
              <a:path w="111125" h="2173604">
                <a:moveTo>
                  <a:pt x="18091" y="2041769"/>
                </a:moveTo>
                <a:close/>
              </a:path>
              <a:path w="111125" h="2173604">
                <a:moveTo>
                  <a:pt x="33655" y="1914258"/>
                </a:moveTo>
                <a:lnTo>
                  <a:pt x="5753" y="1914258"/>
                </a:lnTo>
                <a:lnTo>
                  <a:pt x="5829" y="1915744"/>
                </a:lnTo>
                <a:lnTo>
                  <a:pt x="5880" y="1957781"/>
                </a:lnTo>
                <a:lnTo>
                  <a:pt x="12052" y="2006231"/>
                </a:lnTo>
                <a:lnTo>
                  <a:pt x="18091" y="2041769"/>
                </a:lnTo>
                <a:lnTo>
                  <a:pt x="46515" y="2041728"/>
                </a:lnTo>
                <a:lnTo>
                  <a:pt x="45770" y="2037130"/>
                </a:lnTo>
                <a:lnTo>
                  <a:pt x="39691" y="2002116"/>
                </a:lnTo>
                <a:lnTo>
                  <a:pt x="33757" y="1956028"/>
                </a:lnTo>
                <a:lnTo>
                  <a:pt x="33655" y="1914258"/>
                </a:lnTo>
                <a:close/>
              </a:path>
              <a:path w="111125" h="2173604">
                <a:moveTo>
                  <a:pt x="39626" y="2001742"/>
                </a:moveTo>
                <a:lnTo>
                  <a:pt x="39674" y="2002116"/>
                </a:lnTo>
                <a:lnTo>
                  <a:pt x="39626" y="2001742"/>
                </a:lnTo>
                <a:close/>
              </a:path>
              <a:path w="111125" h="2173604">
                <a:moveTo>
                  <a:pt x="39596" y="2001507"/>
                </a:moveTo>
                <a:lnTo>
                  <a:pt x="39626" y="2001742"/>
                </a:lnTo>
                <a:lnTo>
                  <a:pt x="39596" y="2001507"/>
                </a:lnTo>
                <a:close/>
              </a:path>
              <a:path w="111125" h="2173604">
                <a:moveTo>
                  <a:pt x="33642" y="1955130"/>
                </a:moveTo>
                <a:lnTo>
                  <a:pt x="33642" y="1956028"/>
                </a:lnTo>
                <a:lnTo>
                  <a:pt x="33642" y="1955130"/>
                </a:lnTo>
                <a:close/>
              </a:path>
              <a:path w="111125" h="2173604">
                <a:moveTo>
                  <a:pt x="33642" y="1954237"/>
                </a:moveTo>
                <a:lnTo>
                  <a:pt x="33642" y="1955130"/>
                </a:lnTo>
                <a:lnTo>
                  <a:pt x="33642" y="1954237"/>
                </a:lnTo>
                <a:close/>
              </a:path>
              <a:path w="111125" h="2173604">
                <a:moveTo>
                  <a:pt x="5753" y="1915032"/>
                </a:moveTo>
                <a:lnTo>
                  <a:pt x="5753" y="1915744"/>
                </a:lnTo>
                <a:lnTo>
                  <a:pt x="5753" y="1915032"/>
                </a:lnTo>
                <a:close/>
              </a:path>
              <a:path w="111125" h="2173604">
                <a:moveTo>
                  <a:pt x="27889" y="1806625"/>
                </a:moveTo>
                <a:lnTo>
                  <a:pt x="0" y="1806625"/>
                </a:lnTo>
                <a:lnTo>
                  <a:pt x="63" y="1861743"/>
                </a:lnTo>
                <a:lnTo>
                  <a:pt x="5753" y="1915032"/>
                </a:lnTo>
                <a:lnTo>
                  <a:pt x="5753" y="1914258"/>
                </a:lnTo>
                <a:lnTo>
                  <a:pt x="33655" y="1914258"/>
                </a:lnTo>
                <a:lnTo>
                  <a:pt x="33578" y="1912785"/>
                </a:lnTo>
                <a:lnTo>
                  <a:pt x="27982" y="1860257"/>
                </a:lnTo>
                <a:lnTo>
                  <a:pt x="27889" y="1806625"/>
                </a:lnTo>
                <a:close/>
              </a:path>
              <a:path w="111125" h="2173604">
                <a:moveTo>
                  <a:pt x="27901" y="1859498"/>
                </a:moveTo>
                <a:lnTo>
                  <a:pt x="27901" y="1860257"/>
                </a:lnTo>
                <a:lnTo>
                  <a:pt x="27901" y="1859498"/>
                </a:lnTo>
                <a:close/>
              </a:path>
              <a:path w="111125" h="2173604">
                <a:moveTo>
                  <a:pt x="27901" y="1858784"/>
                </a:moveTo>
                <a:lnTo>
                  <a:pt x="27901" y="1859498"/>
                </a:lnTo>
                <a:lnTo>
                  <a:pt x="27901" y="1858784"/>
                </a:lnTo>
                <a:close/>
              </a:path>
              <a:path w="111125" h="2173604">
                <a:moveTo>
                  <a:pt x="27889" y="1806613"/>
                </a:moveTo>
                <a:lnTo>
                  <a:pt x="0" y="1806613"/>
                </a:lnTo>
                <a:lnTo>
                  <a:pt x="27889" y="1806625"/>
                </a:lnTo>
                <a:close/>
              </a:path>
              <a:path w="111125" h="2173604">
                <a:moveTo>
                  <a:pt x="33528" y="1398841"/>
                </a:moveTo>
                <a:lnTo>
                  <a:pt x="5943" y="1398841"/>
                </a:lnTo>
                <a:lnTo>
                  <a:pt x="5880" y="1400175"/>
                </a:lnTo>
                <a:lnTo>
                  <a:pt x="152" y="1458607"/>
                </a:lnTo>
                <a:lnTo>
                  <a:pt x="88" y="1459928"/>
                </a:lnTo>
                <a:lnTo>
                  <a:pt x="0" y="1806620"/>
                </a:lnTo>
                <a:lnTo>
                  <a:pt x="27889" y="1806613"/>
                </a:lnTo>
                <a:lnTo>
                  <a:pt x="27801" y="1461262"/>
                </a:lnTo>
                <a:lnTo>
                  <a:pt x="27800" y="1459928"/>
                </a:lnTo>
                <a:lnTo>
                  <a:pt x="33464" y="1401495"/>
                </a:lnTo>
                <a:lnTo>
                  <a:pt x="33528" y="1398841"/>
                </a:lnTo>
                <a:close/>
              </a:path>
              <a:path w="111125" h="2173604">
                <a:moveTo>
                  <a:pt x="27800" y="1460593"/>
                </a:moveTo>
                <a:lnTo>
                  <a:pt x="27736" y="1461262"/>
                </a:lnTo>
                <a:lnTo>
                  <a:pt x="27800" y="1460593"/>
                </a:lnTo>
                <a:close/>
              </a:path>
              <a:path w="111125" h="2173604">
                <a:moveTo>
                  <a:pt x="27864" y="1459928"/>
                </a:moveTo>
                <a:lnTo>
                  <a:pt x="27800" y="1460593"/>
                </a:lnTo>
                <a:lnTo>
                  <a:pt x="27864" y="1459928"/>
                </a:lnTo>
                <a:close/>
              </a:path>
              <a:path w="111125" h="2173604">
                <a:moveTo>
                  <a:pt x="5880" y="1399496"/>
                </a:moveTo>
                <a:lnTo>
                  <a:pt x="5814" y="1400175"/>
                </a:lnTo>
                <a:lnTo>
                  <a:pt x="5880" y="1399496"/>
                </a:lnTo>
                <a:close/>
              </a:path>
              <a:path w="111125" h="2173604">
                <a:moveTo>
                  <a:pt x="39649" y="1273263"/>
                </a:moveTo>
                <a:lnTo>
                  <a:pt x="12065" y="1273263"/>
                </a:lnTo>
                <a:lnTo>
                  <a:pt x="12001" y="1274533"/>
                </a:lnTo>
                <a:lnTo>
                  <a:pt x="5943" y="1339138"/>
                </a:lnTo>
                <a:lnTo>
                  <a:pt x="5880" y="1399496"/>
                </a:lnTo>
                <a:lnTo>
                  <a:pt x="5943" y="1398841"/>
                </a:lnTo>
                <a:lnTo>
                  <a:pt x="33528" y="1398841"/>
                </a:lnTo>
                <a:lnTo>
                  <a:pt x="33464" y="1341691"/>
                </a:lnTo>
                <a:lnTo>
                  <a:pt x="39585" y="1275816"/>
                </a:lnTo>
                <a:lnTo>
                  <a:pt x="39649" y="1273263"/>
                </a:lnTo>
                <a:close/>
              </a:path>
              <a:path w="111125" h="2173604">
                <a:moveTo>
                  <a:pt x="33528" y="1341008"/>
                </a:moveTo>
                <a:lnTo>
                  <a:pt x="33464" y="1341691"/>
                </a:lnTo>
                <a:lnTo>
                  <a:pt x="33528" y="1341008"/>
                </a:lnTo>
                <a:close/>
              </a:path>
              <a:path w="111125" h="2173604">
                <a:moveTo>
                  <a:pt x="33582" y="1340421"/>
                </a:moveTo>
                <a:lnTo>
                  <a:pt x="33528" y="1341008"/>
                </a:lnTo>
                <a:lnTo>
                  <a:pt x="33582" y="1340421"/>
                </a:lnTo>
                <a:close/>
              </a:path>
              <a:path w="111125" h="2173604">
                <a:moveTo>
                  <a:pt x="12001" y="1273947"/>
                </a:moveTo>
                <a:lnTo>
                  <a:pt x="11946" y="1274533"/>
                </a:lnTo>
                <a:lnTo>
                  <a:pt x="12001" y="1273947"/>
                </a:lnTo>
                <a:close/>
              </a:path>
              <a:path w="111125" h="2173604">
                <a:moveTo>
                  <a:pt x="45937" y="1147978"/>
                </a:moveTo>
                <a:lnTo>
                  <a:pt x="18186" y="1147978"/>
                </a:lnTo>
                <a:lnTo>
                  <a:pt x="12065" y="1213497"/>
                </a:lnTo>
                <a:lnTo>
                  <a:pt x="12001" y="1273947"/>
                </a:lnTo>
                <a:lnTo>
                  <a:pt x="12065" y="1273263"/>
                </a:lnTo>
                <a:lnTo>
                  <a:pt x="39649" y="1273263"/>
                </a:lnTo>
                <a:lnTo>
                  <a:pt x="39585" y="1216063"/>
                </a:lnTo>
                <a:lnTo>
                  <a:pt x="45720" y="1150467"/>
                </a:lnTo>
                <a:lnTo>
                  <a:pt x="45937" y="1147978"/>
                </a:lnTo>
                <a:close/>
              </a:path>
              <a:path w="111125" h="2173604">
                <a:moveTo>
                  <a:pt x="39649" y="1215384"/>
                </a:moveTo>
                <a:lnTo>
                  <a:pt x="39585" y="1216063"/>
                </a:lnTo>
                <a:lnTo>
                  <a:pt x="39649" y="1215384"/>
                </a:lnTo>
                <a:close/>
              </a:path>
              <a:path w="111125" h="2173604">
                <a:moveTo>
                  <a:pt x="39705" y="1214780"/>
                </a:moveTo>
                <a:lnTo>
                  <a:pt x="39649" y="1215384"/>
                </a:lnTo>
                <a:lnTo>
                  <a:pt x="39705" y="1214780"/>
                </a:lnTo>
                <a:close/>
              </a:path>
              <a:path w="111125" h="2173604">
                <a:moveTo>
                  <a:pt x="51523" y="1082179"/>
                </a:moveTo>
                <a:lnTo>
                  <a:pt x="23926" y="1082179"/>
                </a:lnTo>
                <a:lnTo>
                  <a:pt x="23876" y="1083373"/>
                </a:lnTo>
                <a:lnTo>
                  <a:pt x="18173" y="1148054"/>
                </a:lnTo>
                <a:lnTo>
                  <a:pt x="45937" y="1147978"/>
                </a:lnTo>
                <a:lnTo>
                  <a:pt x="51473" y="1084579"/>
                </a:lnTo>
                <a:lnTo>
                  <a:pt x="51523" y="1082179"/>
                </a:lnTo>
                <a:close/>
              </a:path>
              <a:path w="111125" h="2173604">
                <a:moveTo>
                  <a:pt x="23876" y="1082760"/>
                </a:moveTo>
                <a:lnTo>
                  <a:pt x="23822" y="1083373"/>
                </a:lnTo>
                <a:lnTo>
                  <a:pt x="23876" y="1082760"/>
                </a:lnTo>
                <a:close/>
              </a:path>
              <a:path w="111125" h="2173604">
                <a:moveTo>
                  <a:pt x="57818" y="956335"/>
                </a:moveTo>
                <a:lnTo>
                  <a:pt x="30086" y="956335"/>
                </a:lnTo>
                <a:lnTo>
                  <a:pt x="23964" y="1016088"/>
                </a:lnTo>
                <a:lnTo>
                  <a:pt x="23876" y="1082760"/>
                </a:lnTo>
                <a:lnTo>
                  <a:pt x="23926" y="1082179"/>
                </a:lnTo>
                <a:lnTo>
                  <a:pt x="51523" y="1082179"/>
                </a:lnTo>
                <a:lnTo>
                  <a:pt x="51435" y="1018908"/>
                </a:lnTo>
                <a:lnTo>
                  <a:pt x="51511" y="1017498"/>
                </a:lnTo>
                <a:lnTo>
                  <a:pt x="57569" y="959015"/>
                </a:lnTo>
                <a:lnTo>
                  <a:pt x="57818" y="956335"/>
                </a:lnTo>
                <a:close/>
              </a:path>
              <a:path w="111125" h="2173604">
                <a:moveTo>
                  <a:pt x="51511" y="1018163"/>
                </a:moveTo>
                <a:lnTo>
                  <a:pt x="51435" y="1018908"/>
                </a:lnTo>
                <a:lnTo>
                  <a:pt x="51511" y="1018163"/>
                </a:lnTo>
                <a:close/>
              </a:path>
              <a:path w="111125" h="2173604">
                <a:moveTo>
                  <a:pt x="51579" y="1017498"/>
                </a:moveTo>
                <a:lnTo>
                  <a:pt x="51511" y="1018163"/>
                </a:lnTo>
                <a:lnTo>
                  <a:pt x="51579" y="1017498"/>
                </a:lnTo>
                <a:close/>
              </a:path>
              <a:path w="111125" h="2173604">
                <a:moveTo>
                  <a:pt x="63740" y="890930"/>
                </a:moveTo>
                <a:lnTo>
                  <a:pt x="36207" y="890930"/>
                </a:lnTo>
                <a:lnTo>
                  <a:pt x="36144" y="892213"/>
                </a:lnTo>
                <a:lnTo>
                  <a:pt x="30073" y="956449"/>
                </a:lnTo>
                <a:lnTo>
                  <a:pt x="57818" y="956335"/>
                </a:lnTo>
                <a:lnTo>
                  <a:pt x="63677" y="893495"/>
                </a:lnTo>
                <a:lnTo>
                  <a:pt x="63740" y="890930"/>
                </a:lnTo>
                <a:close/>
              </a:path>
              <a:path w="111125" h="2173604">
                <a:moveTo>
                  <a:pt x="36144" y="891603"/>
                </a:moveTo>
                <a:lnTo>
                  <a:pt x="36087" y="892213"/>
                </a:lnTo>
                <a:lnTo>
                  <a:pt x="36144" y="891603"/>
                </a:lnTo>
                <a:close/>
              </a:path>
              <a:path w="111125" h="2173604">
                <a:moveTo>
                  <a:pt x="69430" y="765378"/>
                </a:moveTo>
                <a:lnTo>
                  <a:pt x="42037" y="765378"/>
                </a:lnTo>
                <a:lnTo>
                  <a:pt x="41973" y="766572"/>
                </a:lnTo>
                <a:lnTo>
                  <a:pt x="36245" y="831253"/>
                </a:lnTo>
                <a:lnTo>
                  <a:pt x="36144" y="891603"/>
                </a:lnTo>
                <a:lnTo>
                  <a:pt x="36207" y="890930"/>
                </a:lnTo>
                <a:lnTo>
                  <a:pt x="63740" y="890930"/>
                </a:lnTo>
                <a:lnTo>
                  <a:pt x="63639" y="833653"/>
                </a:lnTo>
                <a:lnTo>
                  <a:pt x="69380" y="767765"/>
                </a:lnTo>
                <a:lnTo>
                  <a:pt x="69430" y="765378"/>
                </a:lnTo>
                <a:close/>
              </a:path>
              <a:path w="111125" h="2173604">
                <a:moveTo>
                  <a:pt x="63703" y="832921"/>
                </a:moveTo>
                <a:lnTo>
                  <a:pt x="63639" y="833653"/>
                </a:lnTo>
                <a:lnTo>
                  <a:pt x="63703" y="832921"/>
                </a:lnTo>
                <a:close/>
              </a:path>
              <a:path w="111125" h="2173604">
                <a:moveTo>
                  <a:pt x="63744" y="832446"/>
                </a:moveTo>
                <a:lnTo>
                  <a:pt x="63703" y="832921"/>
                </a:lnTo>
                <a:lnTo>
                  <a:pt x="63744" y="832446"/>
                </a:lnTo>
                <a:close/>
              </a:path>
              <a:path w="111125" h="2173604">
                <a:moveTo>
                  <a:pt x="41973" y="766095"/>
                </a:moveTo>
                <a:lnTo>
                  <a:pt x="41932" y="766572"/>
                </a:lnTo>
                <a:lnTo>
                  <a:pt x="41973" y="766095"/>
                </a:lnTo>
                <a:close/>
              </a:path>
              <a:path w="111125" h="2173604">
                <a:moveTo>
                  <a:pt x="81597" y="603656"/>
                </a:moveTo>
                <a:lnTo>
                  <a:pt x="54381" y="603656"/>
                </a:lnTo>
                <a:lnTo>
                  <a:pt x="54292" y="605294"/>
                </a:lnTo>
                <a:lnTo>
                  <a:pt x="47891" y="657478"/>
                </a:lnTo>
                <a:lnTo>
                  <a:pt x="42100" y="711479"/>
                </a:lnTo>
                <a:lnTo>
                  <a:pt x="41973" y="766095"/>
                </a:lnTo>
                <a:lnTo>
                  <a:pt x="42037" y="765378"/>
                </a:lnTo>
                <a:lnTo>
                  <a:pt x="69430" y="765378"/>
                </a:lnTo>
                <a:lnTo>
                  <a:pt x="69316" y="714387"/>
                </a:lnTo>
                <a:lnTo>
                  <a:pt x="69392" y="712927"/>
                </a:lnTo>
                <a:lnTo>
                  <a:pt x="75022" y="660577"/>
                </a:lnTo>
                <a:lnTo>
                  <a:pt x="81495" y="606933"/>
                </a:lnTo>
                <a:lnTo>
                  <a:pt x="81597" y="603656"/>
                </a:lnTo>
                <a:close/>
              </a:path>
              <a:path w="111125" h="2173604">
                <a:moveTo>
                  <a:pt x="69393" y="713664"/>
                </a:moveTo>
                <a:lnTo>
                  <a:pt x="69316" y="714387"/>
                </a:lnTo>
                <a:lnTo>
                  <a:pt x="69393" y="713664"/>
                </a:lnTo>
                <a:close/>
              </a:path>
              <a:path w="111125" h="2173604">
                <a:moveTo>
                  <a:pt x="69471" y="712927"/>
                </a:moveTo>
                <a:lnTo>
                  <a:pt x="69393" y="713664"/>
                </a:lnTo>
                <a:lnTo>
                  <a:pt x="69471" y="712927"/>
                </a:lnTo>
                <a:close/>
              </a:path>
              <a:path w="111125" h="2173604">
                <a:moveTo>
                  <a:pt x="54292" y="604393"/>
                </a:moveTo>
                <a:lnTo>
                  <a:pt x="54183" y="605294"/>
                </a:lnTo>
                <a:lnTo>
                  <a:pt x="54292" y="604393"/>
                </a:lnTo>
                <a:close/>
              </a:path>
              <a:path w="111125" h="2173604">
                <a:moveTo>
                  <a:pt x="93140" y="448144"/>
                </a:moveTo>
                <a:lnTo>
                  <a:pt x="65874" y="448144"/>
                </a:lnTo>
                <a:lnTo>
                  <a:pt x="65786" y="449770"/>
                </a:lnTo>
                <a:lnTo>
                  <a:pt x="54381" y="543915"/>
                </a:lnTo>
                <a:lnTo>
                  <a:pt x="54292" y="604393"/>
                </a:lnTo>
                <a:lnTo>
                  <a:pt x="54381" y="603656"/>
                </a:lnTo>
                <a:lnTo>
                  <a:pt x="81597" y="603656"/>
                </a:lnTo>
                <a:lnTo>
                  <a:pt x="81495" y="547179"/>
                </a:lnTo>
                <a:lnTo>
                  <a:pt x="81597" y="545541"/>
                </a:lnTo>
                <a:lnTo>
                  <a:pt x="93052" y="451421"/>
                </a:lnTo>
                <a:lnTo>
                  <a:pt x="93140" y="448144"/>
                </a:lnTo>
                <a:close/>
              </a:path>
              <a:path w="111125" h="2173604">
                <a:moveTo>
                  <a:pt x="81597" y="546337"/>
                </a:moveTo>
                <a:lnTo>
                  <a:pt x="81495" y="547179"/>
                </a:lnTo>
                <a:lnTo>
                  <a:pt x="81597" y="546337"/>
                </a:lnTo>
                <a:close/>
              </a:path>
              <a:path w="111125" h="2173604">
                <a:moveTo>
                  <a:pt x="81693" y="545541"/>
                </a:moveTo>
                <a:lnTo>
                  <a:pt x="81597" y="546337"/>
                </a:lnTo>
                <a:lnTo>
                  <a:pt x="81693" y="545541"/>
                </a:lnTo>
                <a:close/>
              </a:path>
              <a:path w="111125" h="2173604">
                <a:moveTo>
                  <a:pt x="65786" y="448881"/>
                </a:moveTo>
                <a:lnTo>
                  <a:pt x="65679" y="449770"/>
                </a:lnTo>
                <a:lnTo>
                  <a:pt x="65786" y="448881"/>
                </a:lnTo>
                <a:close/>
              </a:path>
              <a:path w="111125" h="2173604">
                <a:moveTo>
                  <a:pt x="99225" y="352628"/>
                </a:moveTo>
                <a:lnTo>
                  <a:pt x="72059" y="352628"/>
                </a:lnTo>
                <a:lnTo>
                  <a:pt x="71945" y="354380"/>
                </a:lnTo>
                <a:lnTo>
                  <a:pt x="65925" y="400151"/>
                </a:lnTo>
                <a:lnTo>
                  <a:pt x="65811" y="401891"/>
                </a:lnTo>
                <a:lnTo>
                  <a:pt x="65786" y="448881"/>
                </a:lnTo>
                <a:lnTo>
                  <a:pt x="65874" y="448144"/>
                </a:lnTo>
                <a:lnTo>
                  <a:pt x="93140" y="448144"/>
                </a:lnTo>
                <a:lnTo>
                  <a:pt x="93117" y="403644"/>
                </a:lnTo>
                <a:lnTo>
                  <a:pt x="93116" y="401891"/>
                </a:lnTo>
                <a:lnTo>
                  <a:pt x="99110" y="356120"/>
                </a:lnTo>
                <a:lnTo>
                  <a:pt x="99225" y="352628"/>
                </a:lnTo>
                <a:close/>
              </a:path>
              <a:path w="111125" h="2173604">
                <a:moveTo>
                  <a:pt x="93116" y="402751"/>
                </a:moveTo>
                <a:lnTo>
                  <a:pt x="93002" y="403644"/>
                </a:lnTo>
                <a:lnTo>
                  <a:pt x="93116" y="402751"/>
                </a:lnTo>
                <a:close/>
              </a:path>
              <a:path w="111125" h="2173604">
                <a:moveTo>
                  <a:pt x="93227" y="401891"/>
                </a:moveTo>
                <a:lnTo>
                  <a:pt x="93116" y="402751"/>
                </a:lnTo>
                <a:lnTo>
                  <a:pt x="93227" y="401891"/>
                </a:lnTo>
                <a:close/>
              </a:path>
              <a:path w="111125" h="2173604">
                <a:moveTo>
                  <a:pt x="71945" y="353513"/>
                </a:moveTo>
                <a:lnTo>
                  <a:pt x="71833" y="354380"/>
                </a:lnTo>
                <a:lnTo>
                  <a:pt x="71945" y="353513"/>
                </a:lnTo>
                <a:close/>
              </a:path>
              <a:path w="111125" h="2173604">
                <a:moveTo>
                  <a:pt x="78093" y="269320"/>
                </a:moveTo>
                <a:lnTo>
                  <a:pt x="72136" y="304203"/>
                </a:lnTo>
                <a:lnTo>
                  <a:pt x="71945" y="306501"/>
                </a:lnTo>
                <a:lnTo>
                  <a:pt x="71945" y="353513"/>
                </a:lnTo>
                <a:lnTo>
                  <a:pt x="72059" y="352628"/>
                </a:lnTo>
                <a:lnTo>
                  <a:pt x="99225" y="352628"/>
                </a:lnTo>
                <a:lnTo>
                  <a:pt x="99225" y="308775"/>
                </a:lnTo>
                <a:lnTo>
                  <a:pt x="99034" y="308775"/>
                </a:lnTo>
                <a:lnTo>
                  <a:pt x="99225" y="306501"/>
                </a:lnTo>
                <a:lnTo>
                  <a:pt x="99419" y="306501"/>
                </a:lnTo>
                <a:lnTo>
                  <a:pt x="105130" y="272770"/>
                </a:lnTo>
                <a:lnTo>
                  <a:pt x="105321" y="270484"/>
                </a:lnTo>
                <a:lnTo>
                  <a:pt x="78092" y="270484"/>
                </a:lnTo>
                <a:lnTo>
                  <a:pt x="78093" y="269320"/>
                </a:lnTo>
                <a:close/>
              </a:path>
              <a:path w="111125" h="2173604">
                <a:moveTo>
                  <a:pt x="99225" y="306501"/>
                </a:moveTo>
                <a:lnTo>
                  <a:pt x="99034" y="308775"/>
                </a:lnTo>
                <a:lnTo>
                  <a:pt x="99225" y="307649"/>
                </a:lnTo>
                <a:lnTo>
                  <a:pt x="99225" y="306501"/>
                </a:lnTo>
                <a:close/>
              </a:path>
              <a:path w="111125" h="2173604">
                <a:moveTo>
                  <a:pt x="99225" y="307649"/>
                </a:moveTo>
                <a:lnTo>
                  <a:pt x="99034" y="308775"/>
                </a:lnTo>
                <a:lnTo>
                  <a:pt x="99225" y="308775"/>
                </a:lnTo>
                <a:lnTo>
                  <a:pt x="99225" y="307649"/>
                </a:lnTo>
                <a:close/>
              </a:path>
              <a:path w="111125" h="2173604">
                <a:moveTo>
                  <a:pt x="99419" y="306501"/>
                </a:moveTo>
                <a:lnTo>
                  <a:pt x="99225" y="306501"/>
                </a:lnTo>
                <a:lnTo>
                  <a:pt x="99225" y="307649"/>
                </a:lnTo>
                <a:lnTo>
                  <a:pt x="99419" y="306501"/>
                </a:lnTo>
                <a:close/>
              </a:path>
              <a:path w="111125" h="2173604">
                <a:moveTo>
                  <a:pt x="78282" y="268211"/>
                </a:moveTo>
                <a:lnTo>
                  <a:pt x="78093" y="269320"/>
                </a:lnTo>
                <a:lnTo>
                  <a:pt x="78092" y="270484"/>
                </a:lnTo>
                <a:lnTo>
                  <a:pt x="78282" y="268211"/>
                </a:lnTo>
                <a:close/>
              </a:path>
              <a:path w="111125" h="2173604">
                <a:moveTo>
                  <a:pt x="105318" y="268211"/>
                </a:moveTo>
                <a:lnTo>
                  <a:pt x="78282" y="268211"/>
                </a:lnTo>
                <a:lnTo>
                  <a:pt x="78092" y="270484"/>
                </a:lnTo>
                <a:lnTo>
                  <a:pt x="105321" y="270484"/>
                </a:lnTo>
                <a:lnTo>
                  <a:pt x="105318" y="268211"/>
                </a:lnTo>
                <a:close/>
              </a:path>
              <a:path w="111125" h="2173604">
                <a:moveTo>
                  <a:pt x="105244" y="204977"/>
                </a:moveTo>
                <a:lnTo>
                  <a:pt x="78155" y="204977"/>
                </a:lnTo>
                <a:lnTo>
                  <a:pt x="78093" y="269320"/>
                </a:lnTo>
                <a:lnTo>
                  <a:pt x="78282" y="268211"/>
                </a:lnTo>
                <a:lnTo>
                  <a:pt x="105318" y="268211"/>
                </a:lnTo>
                <a:lnTo>
                  <a:pt x="105244" y="204977"/>
                </a:lnTo>
                <a:close/>
              </a:path>
              <a:path w="111125" h="2173604">
                <a:moveTo>
                  <a:pt x="78155" y="204965"/>
                </a:moveTo>
                <a:close/>
              </a:path>
              <a:path w="111125" h="2173604">
                <a:moveTo>
                  <a:pt x="83934" y="137787"/>
                </a:moveTo>
                <a:lnTo>
                  <a:pt x="78409" y="166408"/>
                </a:lnTo>
                <a:lnTo>
                  <a:pt x="78155" y="168973"/>
                </a:lnTo>
                <a:lnTo>
                  <a:pt x="78155" y="204977"/>
                </a:lnTo>
                <a:lnTo>
                  <a:pt x="105244" y="204977"/>
                </a:lnTo>
                <a:lnTo>
                  <a:pt x="105244" y="171538"/>
                </a:lnTo>
                <a:lnTo>
                  <a:pt x="105003" y="171538"/>
                </a:lnTo>
                <a:lnTo>
                  <a:pt x="105244" y="168973"/>
                </a:lnTo>
                <a:lnTo>
                  <a:pt x="105497" y="168973"/>
                </a:lnTo>
                <a:lnTo>
                  <a:pt x="110756" y="141655"/>
                </a:lnTo>
                <a:lnTo>
                  <a:pt x="110998" y="139103"/>
                </a:lnTo>
                <a:lnTo>
                  <a:pt x="83934" y="139103"/>
                </a:lnTo>
                <a:lnTo>
                  <a:pt x="83934" y="137787"/>
                </a:lnTo>
                <a:close/>
              </a:path>
              <a:path w="111125" h="2173604">
                <a:moveTo>
                  <a:pt x="105244" y="168973"/>
                </a:moveTo>
                <a:lnTo>
                  <a:pt x="105003" y="171538"/>
                </a:lnTo>
                <a:lnTo>
                  <a:pt x="105244" y="170285"/>
                </a:lnTo>
                <a:lnTo>
                  <a:pt x="105244" y="168973"/>
                </a:lnTo>
                <a:close/>
              </a:path>
              <a:path w="111125" h="2173604">
                <a:moveTo>
                  <a:pt x="105244" y="170285"/>
                </a:moveTo>
                <a:lnTo>
                  <a:pt x="105003" y="171538"/>
                </a:lnTo>
                <a:lnTo>
                  <a:pt x="105244" y="171538"/>
                </a:lnTo>
                <a:lnTo>
                  <a:pt x="105244" y="170285"/>
                </a:lnTo>
                <a:close/>
              </a:path>
              <a:path w="111125" h="2173604">
                <a:moveTo>
                  <a:pt x="105497" y="168973"/>
                </a:moveTo>
                <a:lnTo>
                  <a:pt x="105244" y="168973"/>
                </a:lnTo>
                <a:lnTo>
                  <a:pt x="105244" y="170285"/>
                </a:lnTo>
                <a:lnTo>
                  <a:pt x="105497" y="168973"/>
                </a:lnTo>
                <a:close/>
              </a:path>
              <a:path w="111125" h="2173604">
                <a:moveTo>
                  <a:pt x="84175" y="136537"/>
                </a:moveTo>
                <a:lnTo>
                  <a:pt x="83934" y="137787"/>
                </a:lnTo>
                <a:lnTo>
                  <a:pt x="83934" y="139103"/>
                </a:lnTo>
                <a:lnTo>
                  <a:pt x="84175" y="136537"/>
                </a:lnTo>
                <a:close/>
              </a:path>
              <a:path w="111125" h="2173604">
                <a:moveTo>
                  <a:pt x="110997" y="136537"/>
                </a:moveTo>
                <a:lnTo>
                  <a:pt x="84175" y="136537"/>
                </a:lnTo>
                <a:lnTo>
                  <a:pt x="83934" y="139103"/>
                </a:lnTo>
                <a:lnTo>
                  <a:pt x="110998" y="139103"/>
                </a:lnTo>
                <a:lnTo>
                  <a:pt x="110997" y="136537"/>
                </a:lnTo>
                <a:close/>
              </a:path>
              <a:path w="111125" h="2173604">
                <a:moveTo>
                  <a:pt x="110934" y="79324"/>
                </a:moveTo>
                <a:lnTo>
                  <a:pt x="83985" y="79324"/>
                </a:lnTo>
                <a:lnTo>
                  <a:pt x="83934" y="137787"/>
                </a:lnTo>
                <a:lnTo>
                  <a:pt x="84175" y="136537"/>
                </a:lnTo>
                <a:lnTo>
                  <a:pt x="110997" y="136537"/>
                </a:lnTo>
                <a:lnTo>
                  <a:pt x="110934" y="79324"/>
                </a:lnTo>
                <a:close/>
              </a:path>
              <a:path w="111125" h="2173604">
                <a:moveTo>
                  <a:pt x="83985" y="79311"/>
                </a:moveTo>
                <a:close/>
              </a:path>
              <a:path w="111125" h="2173604">
                <a:moveTo>
                  <a:pt x="110896" y="55575"/>
                </a:moveTo>
                <a:lnTo>
                  <a:pt x="84035" y="55575"/>
                </a:lnTo>
                <a:lnTo>
                  <a:pt x="83985" y="79324"/>
                </a:lnTo>
                <a:lnTo>
                  <a:pt x="110934" y="79324"/>
                </a:lnTo>
                <a:lnTo>
                  <a:pt x="110896" y="55575"/>
                </a:lnTo>
                <a:close/>
              </a:path>
              <a:path w="111125" h="2173604">
                <a:moveTo>
                  <a:pt x="84035" y="55549"/>
                </a:moveTo>
                <a:close/>
              </a:path>
              <a:path w="111125" h="2173604">
                <a:moveTo>
                  <a:pt x="103886" y="0"/>
                </a:moveTo>
                <a:lnTo>
                  <a:pt x="90093" y="812"/>
                </a:lnTo>
                <a:lnTo>
                  <a:pt x="84823" y="6083"/>
                </a:lnTo>
                <a:lnTo>
                  <a:pt x="84074" y="18783"/>
                </a:lnTo>
                <a:lnTo>
                  <a:pt x="84035" y="55575"/>
                </a:lnTo>
                <a:lnTo>
                  <a:pt x="110896" y="55575"/>
                </a:lnTo>
                <a:lnTo>
                  <a:pt x="110858" y="18783"/>
                </a:lnTo>
                <a:lnTo>
                  <a:pt x="110070" y="5486"/>
                </a:lnTo>
                <a:lnTo>
                  <a:pt x="103886" y="0"/>
                </a:lnTo>
                <a:close/>
              </a:path>
            </a:pathLst>
          </a:custGeom>
          <a:solidFill>
            <a:srgbClr val="326DE6"/>
          </a:solid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2번 설명">
            <a:extLst>
              <a:ext uri="{FF2B5EF4-FFF2-40B4-BE49-F238E27FC236}">
                <a16:creationId xmlns:a16="http://schemas.microsoft.com/office/drawing/2014/main" id="{06484253-3B4A-4B78-992D-749049E9F194}"/>
              </a:ext>
            </a:extLst>
          </p:cNvPr>
          <p:cNvSpPr txBox="1"/>
          <p:nvPr/>
        </p:nvSpPr>
        <p:spPr>
          <a:xfrm>
            <a:off x="320652" y="5475982"/>
            <a:ext cx="8518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2.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이를 배포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(Deployment)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라고 부르는 개체에 정의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</a:p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이 작업은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YAML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파일에 작성하거나 정의함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 </a:t>
            </a:r>
          </a:p>
          <a:p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  YAML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에게 앱이 어떻게 구성되어야 하는지 알려주는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manifest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</a:t>
            </a:r>
          </a:p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  YAML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파일에는 사용할 이미지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포트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네트워크와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복제본 수와 같은 모든 것들이 정의되어 있음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.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104" name="우측화살표">
            <a:extLst>
              <a:ext uri="{FF2B5EF4-FFF2-40B4-BE49-F238E27FC236}">
                <a16:creationId xmlns:a16="http://schemas.microsoft.com/office/drawing/2014/main" id="{DF069558-F263-42CF-8C02-B93252CB1C80}"/>
              </a:ext>
            </a:extLst>
          </p:cNvPr>
          <p:cNvSpPr/>
          <p:nvPr/>
        </p:nvSpPr>
        <p:spPr>
          <a:xfrm>
            <a:off x="2064879" y="2999994"/>
            <a:ext cx="3343465" cy="679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스퀘어" panose="020B0600000101010101" pitchFamily="50" charset="-127"/>
              <a:ea typeface="나눔스퀘어" panose="020B0600000101010101" pitchFamily="50" charset="-127"/>
              <a:cs typeface="Segoe UI Semibold" panose="020B0702040204020203" pitchFamily="34" charset="0"/>
            </a:endParaRPr>
          </a:p>
        </p:txBody>
      </p:sp>
      <p:sp>
        <p:nvSpPr>
          <p:cNvPr id="105" name="3번 설명">
            <a:extLst>
              <a:ext uri="{FF2B5EF4-FFF2-40B4-BE49-F238E27FC236}">
                <a16:creationId xmlns:a16="http://schemas.microsoft.com/office/drawing/2014/main" id="{1CA8AB11-5905-43BE-8A70-8A108C1A0FFB}"/>
              </a:ext>
            </a:extLst>
          </p:cNvPr>
          <p:cNvSpPr txBox="1"/>
          <p:nvPr/>
        </p:nvSpPr>
        <p:spPr>
          <a:xfrm>
            <a:off x="355570" y="5429447"/>
            <a:ext cx="405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3.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파일을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Kubernetes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light" panose="020B0402040204020203" pitchFamily="34" charset="0"/>
              </a:rPr>
              <a:t>의 마스터에게 제공하고 마스터는 파일을 확인한 후 클러스터에 앱을 배포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 Semilight" panose="020B0402040204020203" pitchFamily="34" charset="0"/>
            </a:endParaRPr>
          </a:p>
        </p:txBody>
      </p:sp>
      <p:grpSp>
        <p:nvGrpSpPr>
          <p:cNvPr id="107" name="포드1">
            <a:extLst>
              <a:ext uri="{FF2B5EF4-FFF2-40B4-BE49-F238E27FC236}">
                <a16:creationId xmlns:a16="http://schemas.microsoft.com/office/drawing/2014/main" id="{7C91FC8D-FEED-4FB1-8B0E-1A9E694A6931}"/>
              </a:ext>
            </a:extLst>
          </p:cNvPr>
          <p:cNvGrpSpPr/>
          <p:nvPr/>
        </p:nvGrpSpPr>
        <p:grpSpPr>
          <a:xfrm>
            <a:off x="8260812" y="1754185"/>
            <a:ext cx="653465" cy="495296"/>
            <a:chOff x="8120164" y="2120408"/>
            <a:chExt cx="653465" cy="495296"/>
          </a:xfrm>
        </p:grpSpPr>
        <p:sp>
          <p:nvSpPr>
            <p:cNvPr id="108" name="object 52">
              <a:extLst>
                <a:ext uri="{FF2B5EF4-FFF2-40B4-BE49-F238E27FC236}">
                  <a16:creationId xmlns:a16="http://schemas.microsoft.com/office/drawing/2014/main" id="{030D0606-B685-4710-AE5D-346AFAAD37D0}"/>
                </a:ext>
              </a:extLst>
            </p:cNvPr>
            <p:cNvSpPr/>
            <p:nvPr/>
          </p:nvSpPr>
          <p:spPr>
            <a:xfrm>
              <a:off x="8122119" y="2145804"/>
              <a:ext cx="651510" cy="469900"/>
            </a:xfrm>
            <a:custGeom>
              <a:avLst/>
              <a:gdLst/>
              <a:ahLst/>
              <a:cxnLst/>
              <a:rect l="l" t="t" r="r" b="b"/>
              <a:pathLst>
                <a:path w="651509" h="469900">
                  <a:moveTo>
                    <a:pt x="580682" y="0"/>
                  </a:moveTo>
                  <a:lnTo>
                    <a:pt x="70637" y="0"/>
                  </a:lnTo>
                  <a:lnTo>
                    <a:pt x="43141" y="5550"/>
                  </a:lnTo>
                  <a:lnTo>
                    <a:pt x="20688" y="20688"/>
                  </a:lnTo>
                  <a:lnTo>
                    <a:pt x="5550" y="43141"/>
                  </a:lnTo>
                  <a:lnTo>
                    <a:pt x="0" y="70637"/>
                  </a:lnTo>
                  <a:lnTo>
                    <a:pt x="0" y="399173"/>
                  </a:lnTo>
                  <a:lnTo>
                    <a:pt x="5550" y="426669"/>
                  </a:lnTo>
                  <a:lnTo>
                    <a:pt x="20688" y="449122"/>
                  </a:lnTo>
                  <a:lnTo>
                    <a:pt x="43141" y="464260"/>
                  </a:lnTo>
                  <a:lnTo>
                    <a:pt x="70637" y="469811"/>
                  </a:lnTo>
                  <a:lnTo>
                    <a:pt x="580682" y="469811"/>
                  </a:lnTo>
                  <a:lnTo>
                    <a:pt x="608178" y="464260"/>
                  </a:lnTo>
                  <a:lnTo>
                    <a:pt x="630631" y="449122"/>
                  </a:lnTo>
                  <a:lnTo>
                    <a:pt x="645768" y="426669"/>
                  </a:lnTo>
                  <a:lnTo>
                    <a:pt x="651319" y="399173"/>
                  </a:lnTo>
                  <a:lnTo>
                    <a:pt x="651319" y="70637"/>
                  </a:lnTo>
                  <a:lnTo>
                    <a:pt x="645768" y="43141"/>
                  </a:lnTo>
                  <a:lnTo>
                    <a:pt x="630631" y="20688"/>
                  </a:lnTo>
                  <a:lnTo>
                    <a:pt x="608178" y="5550"/>
                  </a:lnTo>
                  <a:lnTo>
                    <a:pt x="580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09" name="object 53">
              <a:extLst>
                <a:ext uri="{FF2B5EF4-FFF2-40B4-BE49-F238E27FC236}">
                  <a16:creationId xmlns:a16="http://schemas.microsoft.com/office/drawing/2014/main" id="{824311BE-E6D7-4F43-B3DA-C9B5EB38013D}"/>
                </a:ext>
              </a:extLst>
            </p:cNvPr>
            <p:cNvSpPr/>
            <p:nvPr/>
          </p:nvSpPr>
          <p:spPr>
            <a:xfrm>
              <a:off x="8120164" y="2144445"/>
              <a:ext cx="473709" cy="147320"/>
            </a:xfrm>
            <a:custGeom>
              <a:avLst/>
              <a:gdLst/>
              <a:ahLst/>
              <a:cxnLst/>
              <a:rect l="l" t="t" r="r" b="b"/>
              <a:pathLst>
                <a:path w="473709" h="147319">
                  <a:moveTo>
                    <a:pt x="399948" y="0"/>
                  </a:moveTo>
                  <a:lnTo>
                    <a:pt x="73380" y="0"/>
                  </a:lnTo>
                  <a:lnTo>
                    <a:pt x="44818" y="5766"/>
                  </a:lnTo>
                  <a:lnTo>
                    <a:pt x="21493" y="21493"/>
                  </a:lnTo>
                  <a:lnTo>
                    <a:pt x="5766" y="44818"/>
                  </a:lnTo>
                  <a:lnTo>
                    <a:pt x="0" y="73380"/>
                  </a:lnTo>
                  <a:lnTo>
                    <a:pt x="0" y="146761"/>
                  </a:lnTo>
                  <a:lnTo>
                    <a:pt x="473328" y="146761"/>
                  </a:lnTo>
                  <a:lnTo>
                    <a:pt x="473328" y="73380"/>
                  </a:lnTo>
                  <a:lnTo>
                    <a:pt x="467562" y="44818"/>
                  </a:lnTo>
                  <a:lnTo>
                    <a:pt x="451835" y="21493"/>
                  </a:lnTo>
                  <a:lnTo>
                    <a:pt x="428510" y="5766"/>
                  </a:lnTo>
                  <a:lnTo>
                    <a:pt x="3999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0" name="object 54">
              <a:extLst>
                <a:ext uri="{FF2B5EF4-FFF2-40B4-BE49-F238E27FC236}">
                  <a16:creationId xmlns:a16="http://schemas.microsoft.com/office/drawing/2014/main" id="{4A9B503B-F4A0-4549-97F6-EC5A3993FDAF}"/>
                </a:ext>
              </a:extLst>
            </p:cNvPr>
            <p:cNvSpPr txBox="1"/>
            <p:nvPr/>
          </p:nvSpPr>
          <p:spPr>
            <a:xfrm>
              <a:off x="8181720" y="2120408"/>
              <a:ext cx="292735" cy="176329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55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Po</a:t>
              </a:r>
              <a:r>
                <a:rPr sz="1050" spc="6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d</a:t>
              </a:r>
              <a:endParaRPr sz="1050"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1" name="object 55">
              <a:extLst>
                <a:ext uri="{FF2B5EF4-FFF2-40B4-BE49-F238E27FC236}">
                  <a16:creationId xmlns:a16="http://schemas.microsoft.com/office/drawing/2014/main" id="{F3B8AA9F-9AEF-4E3E-9D28-32BEE4D0B838}"/>
                </a:ext>
              </a:extLst>
            </p:cNvPr>
            <p:cNvSpPr/>
            <p:nvPr/>
          </p:nvSpPr>
          <p:spPr>
            <a:xfrm>
              <a:off x="8479485" y="2144372"/>
              <a:ext cx="114300" cy="144780"/>
            </a:xfrm>
            <a:custGeom>
              <a:avLst/>
              <a:gdLst/>
              <a:ahLst/>
              <a:cxnLst/>
              <a:rect l="l" t="t" r="r" b="b"/>
              <a:pathLst>
                <a:path w="114300" h="144780">
                  <a:moveTo>
                    <a:pt x="0" y="144612"/>
                  </a:moveTo>
                  <a:lnTo>
                    <a:pt x="114005" y="144612"/>
                  </a:lnTo>
                  <a:lnTo>
                    <a:pt x="114005" y="0"/>
                  </a:lnTo>
                  <a:lnTo>
                    <a:pt x="0" y="0"/>
                  </a:lnTo>
                  <a:lnTo>
                    <a:pt x="0" y="1446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2" name="object 56">
              <a:extLst>
                <a:ext uri="{FF2B5EF4-FFF2-40B4-BE49-F238E27FC236}">
                  <a16:creationId xmlns:a16="http://schemas.microsoft.com/office/drawing/2014/main" id="{B650ECED-1299-44E0-9A3F-B80A1BEAF4F6}"/>
                </a:ext>
              </a:extLst>
            </p:cNvPr>
            <p:cNvSpPr/>
            <p:nvPr/>
          </p:nvSpPr>
          <p:spPr>
            <a:xfrm>
              <a:off x="8247557" y="2342667"/>
              <a:ext cx="410845" cy="196850"/>
            </a:xfrm>
            <a:custGeom>
              <a:avLst/>
              <a:gdLst/>
              <a:ahLst/>
              <a:cxnLst/>
              <a:rect l="l" t="t" r="r" b="b"/>
              <a:pathLst>
                <a:path w="410845" h="196850">
                  <a:moveTo>
                    <a:pt x="406857" y="0"/>
                  </a:moveTo>
                  <a:lnTo>
                    <a:pt x="3987" y="0"/>
                  </a:lnTo>
                  <a:lnTo>
                    <a:pt x="0" y="3975"/>
                  </a:lnTo>
                  <a:lnTo>
                    <a:pt x="0" y="192633"/>
                  </a:lnTo>
                  <a:lnTo>
                    <a:pt x="3987" y="196583"/>
                  </a:lnTo>
                  <a:lnTo>
                    <a:pt x="406857" y="196583"/>
                  </a:lnTo>
                  <a:lnTo>
                    <a:pt x="410806" y="192633"/>
                  </a:lnTo>
                  <a:lnTo>
                    <a:pt x="410806" y="3975"/>
                  </a:lnTo>
                  <a:lnTo>
                    <a:pt x="4068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3" name="object 57">
              <a:extLst>
                <a:ext uri="{FF2B5EF4-FFF2-40B4-BE49-F238E27FC236}">
                  <a16:creationId xmlns:a16="http://schemas.microsoft.com/office/drawing/2014/main" id="{79170DCB-7C85-4105-B73C-82CEAA373A81}"/>
                </a:ext>
              </a:extLst>
            </p:cNvPr>
            <p:cNvSpPr/>
            <p:nvPr/>
          </p:nvSpPr>
          <p:spPr>
            <a:xfrm>
              <a:off x="8244040" y="2340457"/>
              <a:ext cx="417830" cy="20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5" name="포드1">
            <a:extLst>
              <a:ext uri="{FF2B5EF4-FFF2-40B4-BE49-F238E27FC236}">
                <a16:creationId xmlns:a16="http://schemas.microsoft.com/office/drawing/2014/main" id="{03B1711B-4F82-4995-8BFB-72D41DE8F9E5}"/>
              </a:ext>
            </a:extLst>
          </p:cNvPr>
          <p:cNvGrpSpPr/>
          <p:nvPr/>
        </p:nvGrpSpPr>
        <p:grpSpPr>
          <a:xfrm>
            <a:off x="8266202" y="4201266"/>
            <a:ext cx="653465" cy="495296"/>
            <a:chOff x="8120164" y="2120408"/>
            <a:chExt cx="653465" cy="495296"/>
          </a:xfrm>
        </p:grpSpPr>
        <p:sp>
          <p:nvSpPr>
            <p:cNvPr id="116" name="object 52">
              <a:extLst>
                <a:ext uri="{FF2B5EF4-FFF2-40B4-BE49-F238E27FC236}">
                  <a16:creationId xmlns:a16="http://schemas.microsoft.com/office/drawing/2014/main" id="{9B5F2BDD-F7CC-4ACB-B813-AC6875929DBA}"/>
                </a:ext>
              </a:extLst>
            </p:cNvPr>
            <p:cNvSpPr/>
            <p:nvPr/>
          </p:nvSpPr>
          <p:spPr>
            <a:xfrm>
              <a:off x="8122119" y="2145804"/>
              <a:ext cx="651510" cy="469900"/>
            </a:xfrm>
            <a:custGeom>
              <a:avLst/>
              <a:gdLst/>
              <a:ahLst/>
              <a:cxnLst/>
              <a:rect l="l" t="t" r="r" b="b"/>
              <a:pathLst>
                <a:path w="651509" h="469900">
                  <a:moveTo>
                    <a:pt x="580682" y="0"/>
                  </a:moveTo>
                  <a:lnTo>
                    <a:pt x="70637" y="0"/>
                  </a:lnTo>
                  <a:lnTo>
                    <a:pt x="43141" y="5550"/>
                  </a:lnTo>
                  <a:lnTo>
                    <a:pt x="20688" y="20688"/>
                  </a:lnTo>
                  <a:lnTo>
                    <a:pt x="5550" y="43141"/>
                  </a:lnTo>
                  <a:lnTo>
                    <a:pt x="0" y="70637"/>
                  </a:lnTo>
                  <a:lnTo>
                    <a:pt x="0" y="399173"/>
                  </a:lnTo>
                  <a:lnTo>
                    <a:pt x="5550" y="426669"/>
                  </a:lnTo>
                  <a:lnTo>
                    <a:pt x="20688" y="449122"/>
                  </a:lnTo>
                  <a:lnTo>
                    <a:pt x="43141" y="464260"/>
                  </a:lnTo>
                  <a:lnTo>
                    <a:pt x="70637" y="469811"/>
                  </a:lnTo>
                  <a:lnTo>
                    <a:pt x="580682" y="469811"/>
                  </a:lnTo>
                  <a:lnTo>
                    <a:pt x="608178" y="464260"/>
                  </a:lnTo>
                  <a:lnTo>
                    <a:pt x="630631" y="449122"/>
                  </a:lnTo>
                  <a:lnTo>
                    <a:pt x="645768" y="426669"/>
                  </a:lnTo>
                  <a:lnTo>
                    <a:pt x="651319" y="399173"/>
                  </a:lnTo>
                  <a:lnTo>
                    <a:pt x="651319" y="70637"/>
                  </a:lnTo>
                  <a:lnTo>
                    <a:pt x="645768" y="43141"/>
                  </a:lnTo>
                  <a:lnTo>
                    <a:pt x="630631" y="20688"/>
                  </a:lnTo>
                  <a:lnTo>
                    <a:pt x="608178" y="5550"/>
                  </a:lnTo>
                  <a:lnTo>
                    <a:pt x="580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7" name="object 53">
              <a:extLst>
                <a:ext uri="{FF2B5EF4-FFF2-40B4-BE49-F238E27FC236}">
                  <a16:creationId xmlns:a16="http://schemas.microsoft.com/office/drawing/2014/main" id="{F6B5E714-0295-49AA-8D34-F0E5015955B0}"/>
                </a:ext>
              </a:extLst>
            </p:cNvPr>
            <p:cNvSpPr/>
            <p:nvPr/>
          </p:nvSpPr>
          <p:spPr>
            <a:xfrm>
              <a:off x="8120164" y="2144445"/>
              <a:ext cx="473709" cy="147320"/>
            </a:xfrm>
            <a:custGeom>
              <a:avLst/>
              <a:gdLst/>
              <a:ahLst/>
              <a:cxnLst/>
              <a:rect l="l" t="t" r="r" b="b"/>
              <a:pathLst>
                <a:path w="473709" h="147319">
                  <a:moveTo>
                    <a:pt x="399948" y="0"/>
                  </a:moveTo>
                  <a:lnTo>
                    <a:pt x="73380" y="0"/>
                  </a:lnTo>
                  <a:lnTo>
                    <a:pt x="44818" y="5766"/>
                  </a:lnTo>
                  <a:lnTo>
                    <a:pt x="21493" y="21493"/>
                  </a:lnTo>
                  <a:lnTo>
                    <a:pt x="5766" y="44818"/>
                  </a:lnTo>
                  <a:lnTo>
                    <a:pt x="0" y="73380"/>
                  </a:lnTo>
                  <a:lnTo>
                    <a:pt x="0" y="146761"/>
                  </a:lnTo>
                  <a:lnTo>
                    <a:pt x="473328" y="146761"/>
                  </a:lnTo>
                  <a:lnTo>
                    <a:pt x="473328" y="73380"/>
                  </a:lnTo>
                  <a:lnTo>
                    <a:pt x="467562" y="44818"/>
                  </a:lnTo>
                  <a:lnTo>
                    <a:pt x="451835" y="21493"/>
                  </a:lnTo>
                  <a:lnTo>
                    <a:pt x="428510" y="5766"/>
                  </a:lnTo>
                  <a:lnTo>
                    <a:pt x="3999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8" name="object 54">
              <a:extLst>
                <a:ext uri="{FF2B5EF4-FFF2-40B4-BE49-F238E27FC236}">
                  <a16:creationId xmlns:a16="http://schemas.microsoft.com/office/drawing/2014/main" id="{0B7171F3-7CC0-4780-8AD8-52F44C7D1785}"/>
                </a:ext>
              </a:extLst>
            </p:cNvPr>
            <p:cNvSpPr txBox="1"/>
            <p:nvPr/>
          </p:nvSpPr>
          <p:spPr>
            <a:xfrm>
              <a:off x="8181720" y="2120408"/>
              <a:ext cx="292735" cy="176329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050" spc="55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Po</a:t>
              </a:r>
              <a:r>
                <a:rPr sz="1050" spc="6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d</a:t>
              </a:r>
              <a:endParaRPr sz="1050"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19" name="object 55">
              <a:extLst>
                <a:ext uri="{FF2B5EF4-FFF2-40B4-BE49-F238E27FC236}">
                  <a16:creationId xmlns:a16="http://schemas.microsoft.com/office/drawing/2014/main" id="{F79C4C71-26A7-4581-96E6-076A4ECB8310}"/>
                </a:ext>
              </a:extLst>
            </p:cNvPr>
            <p:cNvSpPr/>
            <p:nvPr/>
          </p:nvSpPr>
          <p:spPr>
            <a:xfrm>
              <a:off x="8479485" y="2144372"/>
              <a:ext cx="114300" cy="144780"/>
            </a:xfrm>
            <a:custGeom>
              <a:avLst/>
              <a:gdLst/>
              <a:ahLst/>
              <a:cxnLst/>
              <a:rect l="l" t="t" r="r" b="b"/>
              <a:pathLst>
                <a:path w="114300" h="144780">
                  <a:moveTo>
                    <a:pt x="0" y="144612"/>
                  </a:moveTo>
                  <a:lnTo>
                    <a:pt x="114005" y="144612"/>
                  </a:lnTo>
                  <a:lnTo>
                    <a:pt x="114005" y="0"/>
                  </a:lnTo>
                  <a:lnTo>
                    <a:pt x="0" y="0"/>
                  </a:lnTo>
                  <a:lnTo>
                    <a:pt x="0" y="1446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0" name="object 56">
              <a:extLst>
                <a:ext uri="{FF2B5EF4-FFF2-40B4-BE49-F238E27FC236}">
                  <a16:creationId xmlns:a16="http://schemas.microsoft.com/office/drawing/2014/main" id="{F7B91189-1EA1-4CFE-9F87-B6CCD79A5DFD}"/>
                </a:ext>
              </a:extLst>
            </p:cNvPr>
            <p:cNvSpPr/>
            <p:nvPr/>
          </p:nvSpPr>
          <p:spPr>
            <a:xfrm>
              <a:off x="8247557" y="2342667"/>
              <a:ext cx="410845" cy="196850"/>
            </a:xfrm>
            <a:custGeom>
              <a:avLst/>
              <a:gdLst/>
              <a:ahLst/>
              <a:cxnLst/>
              <a:rect l="l" t="t" r="r" b="b"/>
              <a:pathLst>
                <a:path w="410845" h="196850">
                  <a:moveTo>
                    <a:pt x="406857" y="0"/>
                  </a:moveTo>
                  <a:lnTo>
                    <a:pt x="3987" y="0"/>
                  </a:lnTo>
                  <a:lnTo>
                    <a:pt x="0" y="3975"/>
                  </a:lnTo>
                  <a:lnTo>
                    <a:pt x="0" y="192633"/>
                  </a:lnTo>
                  <a:lnTo>
                    <a:pt x="3987" y="196583"/>
                  </a:lnTo>
                  <a:lnTo>
                    <a:pt x="406857" y="196583"/>
                  </a:lnTo>
                  <a:lnTo>
                    <a:pt x="410806" y="192633"/>
                  </a:lnTo>
                  <a:lnTo>
                    <a:pt x="410806" y="3975"/>
                  </a:lnTo>
                  <a:lnTo>
                    <a:pt x="40685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121" name="object 57">
              <a:extLst>
                <a:ext uri="{FF2B5EF4-FFF2-40B4-BE49-F238E27FC236}">
                  <a16:creationId xmlns:a16="http://schemas.microsoft.com/office/drawing/2014/main" id="{6F188F5B-CE7A-4C5A-9934-28840CBF3E9A}"/>
                </a:ext>
              </a:extLst>
            </p:cNvPr>
            <p:cNvSpPr/>
            <p:nvPr/>
          </p:nvSpPr>
          <p:spPr>
            <a:xfrm>
              <a:off x="8244040" y="2340457"/>
              <a:ext cx="417830" cy="20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99" name="포드2">
            <a:extLst>
              <a:ext uri="{FF2B5EF4-FFF2-40B4-BE49-F238E27FC236}">
                <a16:creationId xmlns:a16="http://schemas.microsoft.com/office/drawing/2014/main" id="{827F13B2-AFB8-4C71-ABD9-97D5CB000C59}"/>
              </a:ext>
            </a:extLst>
          </p:cNvPr>
          <p:cNvGrpSpPr/>
          <p:nvPr/>
        </p:nvGrpSpPr>
        <p:grpSpPr>
          <a:xfrm>
            <a:off x="10472689" y="2811604"/>
            <a:ext cx="715645" cy="629307"/>
            <a:chOff x="10390035" y="3284693"/>
            <a:chExt cx="715645" cy="629307"/>
          </a:xfrm>
        </p:grpSpPr>
        <p:sp>
          <p:nvSpPr>
            <p:cNvPr id="200" name="object 64">
              <a:extLst>
                <a:ext uri="{FF2B5EF4-FFF2-40B4-BE49-F238E27FC236}">
                  <a16:creationId xmlns:a16="http://schemas.microsoft.com/office/drawing/2014/main" id="{09C9C389-2A74-4C40-97AA-DF1D312F6A77}"/>
                </a:ext>
              </a:extLst>
            </p:cNvPr>
            <p:cNvSpPr/>
            <p:nvPr/>
          </p:nvSpPr>
          <p:spPr>
            <a:xfrm>
              <a:off x="10454170" y="3444100"/>
              <a:ext cx="651510" cy="469900"/>
            </a:xfrm>
            <a:custGeom>
              <a:avLst/>
              <a:gdLst/>
              <a:ahLst/>
              <a:cxnLst/>
              <a:rect l="l" t="t" r="r" b="b"/>
              <a:pathLst>
                <a:path w="651509" h="469900">
                  <a:moveTo>
                    <a:pt x="580682" y="0"/>
                  </a:moveTo>
                  <a:lnTo>
                    <a:pt x="70624" y="0"/>
                  </a:lnTo>
                  <a:lnTo>
                    <a:pt x="43135" y="5550"/>
                  </a:lnTo>
                  <a:lnTo>
                    <a:pt x="20686" y="20688"/>
                  </a:lnTo>
                  <a:lnTo>
                    <a:pt x="5550" y="43141"/>
                  </a:lnTo>
                  <a:lnTo>
                    <a:pt x="0" y="70637"/>
                  </a:lnTo>
                  <a:lnTo>
                    <a:pt x="0" y="399173"/>
                  </a:lnTo>
                  <a:lnTo>
                    <a:pt x="5550" y="426669"/>
                  </a:lnTo>
                  <a:lnTo>
                    <a:pt x="20686" y="449122"/>
                  </a:lnTo>
                  <a:lnTo>
                    <a:pt x="43135" y="464260"/>
                  </a:lnTo>
                  <a:lnTo>
                    <a:pt x="70624" y="469811"/>
                  </a:lnTo>
                  <a:lnTo>
                    <a:pt x="580682" y="469811"/>
                  </a:lnTo>
                  <a:lnTo>
                    <a:pt x="608171" y="464260"/>
                  </a:lnTo>
                  <a:lnTo>
                    <a:pt x="630620" y="449122"/>
                  </a:lnTo>
                  <a:lnTo>
                    <a:pt x="645756" y="426669"/>
                  </a:lnTo>
                  <a:lnTo>
                    <a:pt x="651306" y="399173"/>
                  </a:lnTo>
                  <a:lnTo>
                    <a:pt x="651306" y="70637"/>
                  </a:lnTo>
                  <a:lnTo>
                    <a:pt x="645756" y="43141"/>
                  </a:lnTo>
                  <a:lnTo>
                    <a:pt x="630620" y="20688"/>
                  </a:lnTo>
                  <a:lnTo>
                    <a:pt x="608171" y="5550"/>
                  </a:lnTo>
                  <a:lnTo>
                    <a:pt x="580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1" name="object 65">
              <a:extLst>
                <a:ext uri="{FF2B5EF4-FFF2-40B4-BE49-F238E27FC236}">
                  <a16:creationId xmlns:a16="http://schemas.microsoft.com/office/drawing/2014/main" id="{857CCEF4-5EF8-4455-8AEF-F0F98D48371D}"/>
                </a:ext>
              </a:extLst>
            </p:cNvPr>
            <p:cNvSpPr/>
            <p:nvPr/>
          </p:nvSpPr>
          <p:spPr>
            <a:xfrm>
              <a:off x="10566920" y="3642550"/>
              <a:ext cx="429259" cy="205740"/>
            </a:xfrm>
            <a:custGeom>
              <a:avLst/>
              <a:gdLst/>
              <a:ahLst/>
              <a:cxnLst/>
              <a:rect l="l" t="t" r="r" b="b"/>
              <a:pathLst>
                <a:path w="429259" h="205739">
                  <a:moveTo>
                    <a:pt x="424256" y="0"/>
                  </a:moveTo>
                  <a:lnTo>
                    <a:pt x="4406" y="0"/>
                  </a:lnTo>
                  <a:lnTo>
                    <a:pt x="0" y="3962"/>
                  </a:lnTo>
                  <a:lnTo>
                    <a:pt x="0" y="201053"/>
                  </a:lnTo>
                  <a:lnTo>
                    <a:pt x="4406" y="205511"/>
                  </a:lnTo>
                  <a:lnTo>
                    <a:pt x="424256" y="205511"/>
                  </a:lnTo>
                  <a:lnTo>
                    <a:pt x="428650" y="201053"/>
                  </a:lnTo>
                  <a:lnTo>
                    <a:pt x="428650" y="3962"/>
                  </a:lnTo>
                  <a:lnTo>
                    <a:pt x="424256" y="0"/>
                  </a:lnTo>
                  <a:close/>
                </a:path>
              </a:pathLst>
            </a:custGeom>
            <a:solidFill>
              <a:srgbClr val="B9C0C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2" name="object 66">
              <a:extLst>
                <a:ext uri="{FF2B5EF4-FFF2-40B4-BE49-F238E27FC236}">
                  <a16:creationId xmlns:a16="http://schemas.microsoft.com/office/drawing/2014/main" id="{02AC12DE-288D-49E5-A095-5586FFF677F4}"/>
                </a:ext>
              </a:extLst>
            </p:cNvPr>
            <p:cNvSpPr/>
            <p:nvPr/>
          </p:nvSpPr>
          <p:spPr>
            <a:xfrm>
              <a:off x="10563441" y="3640582"/>
              <a:ext cx="41910" cy="29845"/>
            </a:xfrm>
            <a:custGeom>
              <a:avLst/>
              <a:gdLst/>
              <a:ahLst/>
              <a:cxnLst/>
              <a:rect l="l" t="t" r="r" b="b"/>
              <a:pathLst>
                <a:path w="41909" h="29845">
                  <a:moveTo>
                    <a:pt x="39395" y="0"/>
                  </a:moveTo>
                  <a:lnTo>
                    <a:pt x="36944" y="0"/>
                  </a:lnTo>
                  <a:lnTo>
                    <a:pt x="4457" y="508"/>
                  </a:lnTo>
                  <a:lnTo>
                    <a:pt x="2006" y="508"/>
                  </a:lnTo>
                  <a:lnTo>
                    <a:pt x="0" y="2463"/>
                  </a:lnTo>
                  <a:lnTo>
                    <a:pt x="0" y="27673"/>
                  </a:lnTo>
                  <a:lnTo>
                    <a:pt x="2006" y="29641"/>
                  </a:lnTo>
                  <a:lnTo>
                    <a:pt x="4457" y="29641"/>
                  </a:lnTo>
                  <a:lnTo>
                    <a:pt x="37439" y="29159"/>
                  </a:lnTo>
                  <a:lnTo>
                    <a:pt x="39395" y="29159"/>
                  </a:lnTo>
                  <a:lnTo>
                    <a:pt x="41363" y="27190"/>
                  </a:lnTo>
                  <a:lnTo>
                    <a:pt x="41363" y="1968"/>
                  </a:lnTo>
                  <a:lnTo>
                    <a:pt x="39395" y="0"/>
                  </a:lnTo>
                  <a:close/>
                </a:path>
              </a:pathLst>
            </a:custGeom>
            <a:solidFill>
              <a:srgbClr val="B9C0C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3" name="object 67">
              <a:extLst>
                <a:ext uri="{FF2B5EF4-FFF2-40B4-BE49-F238E27FC236}">
                  <a16:creationId xmlns:a16="http://schemas.microsoft.com/office/drawing/2014/main" id="{43DE7A1C-3925-4917-A47B-9851734AB819}"/>
                </a:ext>
              </a:extLst>
            </p:cNvPr>
            <p:cNvSpPr/>
            <p:nvPr/>
          </p:nvSpPr>
          <p:spPr>
            <a:xfrm>
              <a:off x="10563441" y="3820388"/>
              <a:ext cx="41910" cy="29209"/>
            </a:xfrm>
            <a:custGeom>
              <a:avLst/>
              <a:gdLst/>
              <a:ahLst/>
              <a:cxnLst/>
              <a:rect l="l" t="t" r="r" b="b"/>
              <a:pathLst>
                <a:path w="41909" h="29210">
                  <a:moveTo>
                    <a:pt x="39395" y="0"/>
                  </a:moveTo>
                  <a:lnTo>
                    <a:pt x="1511" y="0"/>
                  </a:lnTo>
                  <a:lnTo>
                    <a:pt x="0" y="1955"/>
                  </a:lnTo>
                  <a:lnTo>
                    <a:pt x="0" y="27673"/>
                  </a:lnTo>
                  <a:lnTo>
                    <a:pt x="2006" y="29133"/>
                  </a:lnTo>
                  <a:lnTo>
                    <a:pt x="39395" y="29133"/>
                  </a:lnTo>
                  <a:lnTo>
                    <a:pt x="41363" y="27178"/>
                  </a:lnTo>
                  <a:lnTo>
                    <a:pt x="41363" y="24688"/>
                  </a:lnTo>
                  <a:lnTo>
                    <a:pt x="40868" y="4457"/>
                  </a:lnTo>
                  <a:lnTo>
                    <a:pt x="40868" y="1955"/>
                  </a:lnTo>
                  <a:lnTo>
                    <a:pt x="39395" y="0"/>
                  </a:lnTo>
                  <a:close/>
                </a:path>
              </a:pathLst>
            </a:custGeom>
            <a:solidFill>
              <a:srgbClr val="B9C0C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4" name="object 68">
              <a:extLst>
                <a:ext uri="{FF2B5EF4-FFF2-40B4-BE49-F238E27FC236}">
                  <a16:creationId xmlns:a16="http://schemas.microsoft.com/office/drawing/2014/main" id="{838A3A1D-CDED-4261-9B1A-6556AF445BE5}"/>
                </a:ext>
              </a:extLst>
            </p:cNvPr>
            <p:cNvSpPr/>
            <p:nvPr/>
          </p:nvSpPr>
          <p:spPr>
            <a:xfrm>
              <a:off x="10957686" y="3820871"/>
              <a:ext cx="41910" cy="29209"/>
            </a:xfrm>
            <a:custGeom>
              <a:avLst/>
              <a:gdLst/>
              <a:ahLst/>
              <a:cxnLst/>
              <a:rect l="l" t="t" r="r" b="b"/>
              <a:pathLst>
                <a:path w="41909" h="29210">
                  <a:moveTo>
                    <a:pt x="39370" y="0"/>
                  </a:moveTo>
                  <a:lnTo>
                    <a:pt x="37401" y="0"/>
                  </a:lnTo>
                  <a:lnTo>
                    <a:pt x="4419" y="495"/>
                  </a:lnTo>
                  <a:lnTo>
                    <a:pt x="1955" y="495"/>
                  </a:lnTo>
                  <a:lnTo>
                    <a:pt x="0" y="2006"/>
                  </a:lnTo>
                  <a:lnTo>
                    <a:pt x="0" y="4457"/>
                  </a:lnTo>
                  <a:lnTo>
                    <a:pt x="482" y="24688"/>
                  </a:lnTo>
                  <a:lnTo>
                    <a:pt x="495" y="27673"/>
                  </a:lnTo>
                  <a:lnTo>
                    <a:pt x="1955" y="29146"/>
                  </a:lnTo>
                  <a:lnTo>
                    <a:pt x="39839" y="29146"/>
                  </a:lnTo>
                  <a:lnTo>
                    <a:pt x="41821" y="27190"/>
                  </a:lnTo>
                  <a:lnTo>
                    <a:pt x="41431" y="25222"/>
                  </a:lnTo>
                  <a:lnTo>
                    <a:pt x="41325" y="2006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9C0C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5" name="object 69">
              <a:extLst>
                <a:ext uri="{FF2B5EF4-FFF2-40B4-BE49-F238E27FC236}">
                  <a16:creationId xmlns:a16="http://schemas.microsoft.com/office/drawing/2014/main" id="{E2D82285-B5F3-4F25-88AF-196027B71B66}"/>
                </a:ext>
              </a:extLst>
            </p:cNvPr>
            <p:cNvSpPr/>
            <p:nvPr/>
          </p:nvSpPr>
          <p:spPr>
            <a:xfrm>
              <a:off x="10957686" y="3640099"/>
              <a:ext cx="41910" cy="29209"/>
            </a:xfrm>
            <a:custGeom>
              <a:avLst/>
              <a:gdLst/>
              <a:ahLst/>
              <a:cxnLst/>
              <a:rect l="l" t="t" r="r" b="b"/>
              <a:pathLst>
                <a:path w="41909" h="29210">
                  <a:moveTo>
                    <a:pt x="39370" y="0"/>
                  </a:moveTo>
                  <a:lnTo>
                    <a:pt x="1955" y="0"/>
                  </a:lnTo>
                  <a:lnTo>
                    <a:pt x="0" y="1968"/>
                  </a:lnTo>
                  <a:lnTo>
                    <a:pt x="0" y="4457"/>
                  </a:lnTo>
                  <a:lnTo>
                    <a:pt x="483" y="24688"/>
                  </a:lnTo>
                  <a:lnTo>
                    <a:pt x="495" y="27152"/>
                  </a:lnTo>
                  <a:lnTo>
                    <a:pt x="1955" y="29146"/>
                  </a:lnTo>
                  <a:lnTo>
                    <a:pt x="39839" y="29146"/>
                  </a:lnTo>
                  <a:lnTo>
                    <a:pt x="41821" y="27152"/>
                  </a:lnTo>
                  <a:lnTo>
                    <a:pt x="41422" y="25171"/>
                  </a:lnTo>
                  <a:lnTo>
                    <a:pt x="41325" y="1968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B9C0C0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6" name="object 70">
              <a:extLst>
                <a:ext uri="{FF2B5EF4-FFF2-40B4-BE49-F238E27FC236}">
                  <a16:creationId xmlns:a16="http://schemas.microsoft.com/office/drawing/2014/main" id="{2319262C-BB92-415E-A63C-EFF98DEC0BFB}"/>
                </a:ext>
              </a:extLst>
            </p:cNvPr>
            <p:cNvSpPr/>
            <p:nvPr/>
          </p:nvSpPr>
          <p:spPr>
            <a:xfrm>
              <a:off x="10604557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10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7" name="object 71">
              <a:extLst>
                <a:ext uri="{FF2B5EF4-FFF2-40B4-BE49-F238E27FC236}">
                  <a16:creationId xmlns:a16="http://schemas.microsoft.com/office/drawing/2014/main" id="{6216F28F-32E7-4F4C-86CF-898EAAD52953}"/>
                </a:ext>
              </a:extLst>
            </p:cNvPr>
            <p:cNvSpPr/>
            <p:nvPr/>
          </p:nvSpPr>
          <p:spPr>
            <a:xfrm>
              <a:off x="10633843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8" name="object 72">
              <a:extLst>
                <a:ext uri="{FF2B5EF4-FFF2-40B4-BE49-F238E27FC236}">
                  <a16:creationId xmlns:a16="http://schemas.microsoft.com/office/drawing/2014/main" id="{12BF53DA-2226-4D2C-82A1-A4916F938011}"/>
                </a:ext>
              </a:extLst>
            </p:cNvPr>
            <p:cNvSpPr/>
            <p:nvPr/>
          </p:nvSpPr>
          <p:spPr>
            <a:xfrm>
              <a:off x="10662863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09" name="object 73">
              <a:extLst>
                <a:ext uri="{FF2B5EF4-FFF2-40B4-BE49-F238E27FC236}">
                  <a16:creationId xmlns:a16="http://schemas.microsoft.com/office/drawing/2014/main" id="{C3236E0A-E842-4104-9180-034A168979C4}"/>
                </a:ext>
              </a:extLst>
            </p:cNvPr>
            <p:cNvSpPr/>
            <p:nvPr/>
          </p:nvSpPr>
          <p:spPr>
            <a:xfrm>
              <a:off x="10692168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103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0" name="object 74">
              <a:extLst>
                <a:ext uri="{FF2B5EF4-FFF2-40B4-BE49-F238E27FC236}">
                  <a16:creationId xmlns:a16="http://schemas.microsoft.com/office/drawing/2014/main" id="{8B41D155-8981-4FDA-BAD2-0F425737EF40}"/>
                </a:ext>
              </a:extLst>
            </p:cNvPr>
            <p:cNvSpPr/>
            <p:nvPr/>
          </p:nvSpPr>
          <p:spPr>
            <a:xfrm>
              <a:off x="10721428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1" name="object 75">
              <a:extLst>
                <a:ext uri="{FF2B5EF4-FFF2-40B4-BE49-F238E27FC236}">
                  <a16:creationId xmlns:a16="http://schemas.microsoft.com/office/drawing/2014/main" id="{FB9131D9-7803-494E-B471-F3F29890BE0D}"/>
                </a:ext>
              </a:extLst>
            </p:cNvPr>
            <p:cNvSpPr/>
            <p:nvPr/>
          </p:nvSpPr>
          <p:spPr>
            <a:xfrm>
              <a:off x="10750740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103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2" name="object 76">
              <a:extLst>
                <a:ext uri="{FF2B5EF4-FFF2-40B4-BE49-F238E27FC236}">
                  <a16:creationId xmlns:a16="http://schemas.microsoft.com/office/drawing/2014/main" id="{409D325D-7DE0-4D42-820D-462D8D08756C}"/>
                </a:ext>
              </a:extLst>
            </p:cNvPr>
            <p:cNvSpPr/>
            <p:nvPr/>
          </p:nvSpPr>
          <p:spPr>
            <a:xfrm>
              <a:off x="10780000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3" name="object 77">
              <a:extLst>
                <a:ext uri="{FF2B5EF4-FFF2-40B4-BE49-F238E27FC236}">
                  <a16:creationId xmlns:a16="http://schemas.microsoft.com/office/drawing/2014/main" id="{3D7003F9-C385-4463-AF85-3FB6D9420F2F}"/>
                </a:ext>
              </a:extLst>
            </p:cNvPr>
            <p:cNvSpPr/>
            <p:nvPr/>
          </p:nvSpPr>
          <p:spPr>
            <a:xfrm>
              <a:off x="10809065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4" name="object 78">
              <a:extLst>
                <a:ext uri="{FF2B5EF4-FFF2-40B4-BE49-F238E27FC236}">
                  <a16:creationId xmlns:a16="http://schemas.microsoft.com/office/drawing/2014/main" id="{566E20FA-46A4-4775-863F-76D90520C315}"/>
                </a:ext>
              </a:extLst>
            </p:cNvPr>
            <p:cNvSpPr/>
            <p:nvPr/>
          </p:nvSpPr>
          <p:spPr>
            <a:xfrm>
              <a:off x="10838326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103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5" name="object 79">
              <a:extLst>
                <a:ext uri="{FF2B5EF4-FFF2-40B4-BE49-F238E27FC236}">
                  <a16:creationId xmlns:a16="http://schemas.microsoft.com/office/drawing/2014/main" id="{91D1F76C-20DB-4C0F-98D1-99B23B52F69D}"/>
                </a:ext>
              </a:extLst>
            </p:cNvPr>
            <p:cNvSpPr/>
            <p:nvPr/>
          </p:nvSpPr>
          <p:spPr>
            <a:xfrm>
              <a:off x="10867631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6" name="object 80">
              <a:extLst>
                <a:ext uri="{FF2B5EF4-FFF2-40B4-BE49-F238E27FC236}">
                  <a16:creationId xmlns:a16="http://schemas.microsoft.com/office/drawing/2014/main" id="{0B4B6EB7-FA7E-42D4-9B15-B794DB8A23DA}"/>
                </a:ext>
              </a:extLst>
            </p:cNvPr>
            <p:cNvSpPr/>
            <p:nvPr/>
          </p:nvSpPr>
          <p:spPr>
            <a:xfrm>
              <a:off x="10896651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7" name="object 81">
              <a:extLst>
                <a:ext uri="{FF2B5EF4-FFF2-40B4-BE49-F238E27FC236}">
                  <a16:creationId xmlns:a16="http://schemas.microsoft.com/office/drawing/2014/main" id="{4A25B1D6-85A6-4DCE-A078-B6612EB21D76}"/>
                </a:ext>
              </a:extLst>
            </p:cNvPr>
            <p:cNvSpPr/>
            <p:nvPr/>
          </p:nvSpPr>
          <p:spPr>
            <a:xfrm>
              <a:off x="10926203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8" name="object 82">
              <a:extLst>
                <a:ext uri="{FF2B5EF4-FFF2-40B4-BE49-F238E27FC236}">
                  <a16:creationId xmlns:a16="http://schemas.microsoft.com/office/drawing/2014/main" id="{4FD0C04D-7519-4D11-9D7A-A6BC9BAA8E12}"/>
                </a:ext>
              </a:extLst>
            </p:cNvPr>
            <p:cNvSpPr/>
            <p:nvPr/>
          </p:nvSpPr>
          <p:spPr>
            <a:xfrm>
              <a:off x="10955216" y="366527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080"/>
                  </a:lnTo>
                </a:path>
              </a:pathLst>
            </a:custGeom>
            <a:ln w="98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19" name="object 83">
              <a:extLst>
                <a:ext uri="{FF2B5EF4-FFF2-40B4-BE49-F238E27FC236}">
                  <a16:creationId xmlns:a16="http://schemas.microsoft.com/office/drawing/2014/main" id="{0D88B87D-3C20-4555-A8C7-EE21C9C01429}"/>
                </a:ext>
              </a:extLst>
            </p:cNvPr>
            <p:cNvSpPr/>
            <p:nvPr/>
          </p:nvSpPr>
          <p:spPr>
            <a:xfrm>
              <a:off x="10452213" y="3442741"/>
              <a:ext cx="473709" cy="147320"/>
            </a:xfrm>
            <a:custGeom>
              <a:avLst/>
              <a:gdLst/>
              <a:ahLst/>
              <a:cxnLst/>
              <a:rect l="l" t="t" r="r" b="b"/>
              <a:pathLst>
                <a:path w="473709" h="147320">
                  <a:moveTo>
                    <a:pt x="399935" y="0"/>
                  </a:moveTo>
                  <a:lnTo>
                    <a:pt x="73380" y="0"/>
                  </a:lnTo>
                  <a:lnTo>
                    <a:pt x="44818" y="5766"/>
                  </a:lnTo>
                  <a:lnTo>
                    <a:pt x="21493" y="21493"/>
                  </a:lnTo>
                  <a:lnTo>
                    <a:pt x="5766" y="44818"/>
                  </a:lnTo>
                  <a:lnTo>
                    <a:pt x="0" y="73380"/>
                  </a:lnTo>
                  <a:lnTo>
                    <a:pt x="0" y="146773"/>
                  </a:lnTo>
                  <a:lnTo>
                    <a:pt x="473328" y="146773"/>
                  </a:lnTo>
                  <a:lnTo>
                    <a:pt x="473328" y="73380"/>
                  </a:lnTo>
                  <a:lnTo>
                    <a:pt x="467562" y="44818"/>
                  </a:lnTo>
                  <a:lnTo>
                    <a:pt x="451834" y="21493"/>
                  </a:lnTo>
                  <a:lnTo>
                    <a:pt x="428505" y="5766"/>
                  </a:lnTo>
                  <a:lnTo>
                    <a:pt x="39993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0" name="object 84">
              <a:extLst>
                <a:ext uri="{FF2B5EF4-FFF2-40B4-BE49-F238E27FC236}">
                  <a16:creationId xmlns:a16="http://schemas.microsoft.com/office/drawing/2014/main" id="{5AE781AE-2FE9-4CC0-86D5-FDA8011A8612}"/>
                </a:ext>
              </a:extLst>
            </p:cNvPr>
            <p:cNvSpPr txBox="1"/>
            <p:nvPr/>
          </p:nvSpPr>
          <p:spPr>
            <a:xfrm>
              <a:off x="10390035" y="3284693"/>
              <a:ext cx="715645" cy="317395"/>
            </a:xfrm>
            <a:prstGeom prst="rect">
              <a:avLst/>
            </a:prstGeom>
          </p:spPr>
          <p:txBody>
            <a:bodyPr vert="horz" wrap="square" lIns="0" tIns="154305" rIns="0" bIns="0" rtlCol="0">
              <a:spAutoFit/>
            </a:bodyPr>
            <a:lstStyle/>
            <a:p>
              <a:pPr marL="156845">
                <a:lnSpc>
                  <a:spcPct val="100000"/>
                </a:lnSpc>
                <a:spcBef>
                  <a:spcPts val="615"/>
                </a:spcBef>
              </a:pPr>
              <a:r>
                <a:rPr lang="en-US" sz="1050" spc="55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Pod</a:t>
              </a:r>
              <a:endParaRPr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1" name="object 85">
              <a:extLst>
                <a:ext uri="{FF2B5EF4-FFF2-40B4-BE49-F238E27FC236}">
                  <a16:creationId xmlns:a16="http://schemas.microsoft.com/office/drawing/2014/main" id="{CB69BCD8-4A5C-4E2F-9867-9FE9C77EEB7A}"/>
                </a:ext>
              </a:extLst>
            </p:cNvPr>
            <p:cNvSpPr/>
            <p:nvPr/>
          </p:nvSpPr>
          <p:spPr>
            <a:xfrm>
              <a:off x="10811535" y="3442680"/>
              <a:ext cx="114300" cy="144780"/>
            </a:xfrm>
            <a:custGeom>
              <a:avLst/>
              <a:gdLst/>
              <a:ahLst/>
              <a:cxnLst/>
              <a:rect l="l" t="t" r="r" b="b"/>
              <a:pathLst>
                <a:path w="114300" h="144779">
                  <a:moveTo>
                    <a:pt x="0" y="144612"/>
                  </a:moveTo>
                  <a:lnTo>
                    <a:pt x="114005" y="144612"/>
                  </a:lnTo>
                  <a:lnTo>
                    <a:pt x="114005" y="0"/>
                  </a:lnTo>
                  <a:lnTo>
                    <a:pt x="0" y="0"/>
                  </a:lnTo>
                  <a:lnTo>
                    <a:pt x="0" y="1446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22" name="포드3">
            <a:extLst>
              <a:ext uri="{FF2B5EF4-FFF2-40B4-BE49-F238E27FC236}">
                <a16:creationId xmlns:a16="http://schemas.microsoft.com/office/drawing/2014/main" id="{BD133996-4185-4EFF-B467-4D874F55E744}"/>
              </a:ext>
            </a:extLst>
          </p:cNvPr>
          <p:cNvGrpSpPr/>
          <p:nvPr/>
        </p:nvGrpSpPr>
        <p:grpSpPr>
          <a:xfrm>
            <a:off x="10494327" y="4057373"/>
            <a:ext cx="747752" cy="625273"/>
            <a:chOff x="10375111" y="4582907"/>
            <a:chExt cx="747752" cy="625273"/>
          </a:xfrm>
        </p:grpSpPr>
        <p:sp>
          <p:nvSpPr>
            <p:cNvPr id="223" name="object 86">
              <a:extLst>
                <a:ext uri="{FF2B5EF4-FFF2-40B4-BE49-F238E27FC236}">
                  <a16:creationId xmlns:a16="http://schemas.microsoft.com/office/drawing/2014/main" id="{C7BC83C4-00B2-4DD6-95B4-903E072D4D22}"/>
                </a:ext>
              </a:extLst>
            </p:cNvPr>
            <p:cNvSpPr/>
            <p:nvPr/>
          </p:nvSpPr>
          <p:spPr>
            <a:xfrm>
              <a:off x="10471353" y="4738280"/>
              <a:ext cx="651510" cy="469900"/>
            </a:xfrm>
            <a:custGeom>
              <a:avLst/>
              <a:gdLst/>
              <a:ahLst/>
              <a:cxnLst/>
              <a:rect l="l" t="t" r="r" b="b"/>
              <a:pathLst>
                <a:path w="651509" h="469900">
                  <a:moveTo>
                    <a:pt x="580694" y="0"/>
                  </a:moveTo>
                  <a:lnTo>
                    <a:pt x="70637" y="0"/>
                  </a:lnTo>
                  <a:lnTo>
                    <a:pt x="43141" y="5550"/>
                  </a:lnTo>
                  <a:lnTo>
                    <a:pt x="20688" y="20688"/>
                  </a:lnTo>
                  <a:lnTo>
                    <a:pt x="5550" y="43141"/>
                  </a:lnTo>
                  <a:lnTo>
                    <a:pt x="0" y="70637"/>
                  </a:lnTo>
                  <a:lnTo>
                    <a:pt x="0" y="399186"/>
                  </a:lnTo>
                  <a:lnTo>
                    <a:pt x="5550" y="426675"/>
                  </a:lnTo>
                  <a:lnTo>
                    <a:pt x="20688" y="449124"/>
                  </a:lnTo>
                  <a:lnTo>
                    <a:pt x="43141" y="464260"/>
                  </a:lnTo>
                  <a:lnTo>
                    <a:pt x="70637" y="469811"/>
                  </a:lnTo>
                  <a:lnTo>
                    <a:pt x="580694" y="469811"/>
                  </a:lnTo>
                  <a:lnTo>
                    <a:pt x="608183" y="464260"/>
                  </a:lnTo>
                  <a:lnTo>
                    <a:pt x="630632" y="449124"/>
                  </a:lnTo>
                  <a:lnTo>
                    <a:pt x="645769" y="426675"/>
                  </a:lnTo>
                  <a:lnTo>
                    <a:pt x="651319" y="399186"/>
                  </a:lnTo>
                  <a:lnTo>
                    <a:pt x="651319" y="70637"/>
                  </a:lnTo>
                  <a:lnTo>
                    <a:pt x="645769" y="43141"/>
                  </a:lnTo>
                  <a:lnTo>
                    <a:pt x="630632" y="20688"/>
                  </a:lnTo>
                  <a:lnTo>
                    <a:pt x="608183" y="5550"/>
                  </a:lnTo>
                  <a:lnTo>
                    <a:pt x="580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4" name="object 87">
              <a:extLst>
                <a:ext uri="{FF2B5EF4-FFF2-40B4-BE49-F238E27FC236}">
                  <a16:creationId xmlns:a16="http://schemas.microsoft.com/office/drawing/2014/main" id="{8BEEDDB5-895C-4E79-99C7-F934CFF21E7A}"/>
                </a:ext>
              </a:extLst>
            </p:cNvPr>
            <p:cNvSpPr/>
            <p:nvPr/>
          </p:nvSpPr>
          <p:spPr>
            <a:xfrm>
              <a:off x="10469397" y="4736922"/>
              <a:ext cx="473709" cy="147320"/>
            </a:xfrm>
            <a:custGeom>
              <a:avLst/>
              <a:gdLst/>
              <a:ahLst/>
              <a:cxnLst/>
              <a:rect l="l" t="t" r="r" b="b"/>
              <a:pathLst>
                <a:path w="473709" h="147320">
                  <a:moveTo>
                    <a:pt x="399948" y="0"/>
                  </a:moveTo>
                  <a:lnTo>
                    <a:pt x="73393" y="0"/>
                  </a:lnTo>
                  <a:lnTo>
                    <a:pt x="44823" y="5766"/>
                  </a:lnTo>
                  <a:lnTo>
                    <a:pt x="21494" y="21493"/>
                  </a:lnTo>
                  <a:lnTo>
                    <a:pt x="5766" y="44818"/>
                  </a:lnTo>
                  <a:lnTo>
                    <a:pt x="0" y="73380"/>
                  </a:lnTo>
                  <a:lnTo>
                    <a:pt x="0" y="146773"/>
                  </a:lnTo>
                  <a:lnTo>
                    <a:pt x="473328" y="146773"/>
                  </a:lnTo>
                  <a:lnTo>
                    <a:pt x="473328" y="73380"/>
                  </a:lnTo>
                  <a:lnTo>
                    <a:pt x="467562" y="44818"/>
                  </a:lnTo>
                  <a:lnTo>
                    <a:pt x="451835" y="21493"/>
                  </a:lnTo>
                  <a:lnTo>
                    <a:pt x="428510" y="5766"/>
                  </a:lnTo>
                  <a:lnTo>
                    <a:pt x="3999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5" name="object 88">
              <a:extLst>
                <a:ext uri="{FF2B5EF4-FFF2-40B4-BE49-F238E27FC236}">
                  <a16:creationId xmlns:a16="http://schemas.microsoft.com/office/drawing/2014/main" id="{33F1BF18-C641-4611-A4D7-FABCAB4958E2}"/>
                </a:ext>
              </a:extLst>
            </p:cNvPr>
            <p:cNvSpPr txBox="1"/>
            <p:nvPr/>
          </p:nvSpPr>
          <p:spPr>
            <a:xfrm>
              <a:off x="10375111" y="4582907"/>
              <a:ext cx="715645" cy="307135"/>
            </a:xfrm>
            <a:prstGeom prst="rect">
              <a:avLst/>
            </a:prstGeom>
          </p:spPr>
          <p:txBody>
            <a:bodyPr vert="horz" wrap="square" lIns="0" tIns="144145" rIns="0" bIns="0" rtlCol="0">
              <a:spAutoFit/>
            </a:bodyPr>
            <a:lstStyle/>
            <a:p>
              <a:pPr marR="92075" algn="ctr">
                <a:lnSpc>
                  <a:spcPct val="100000"/>
                </a:lnSpc>
                <a:spcBef>
                  <a:spcPts val="565"/>
                </a:spcBef>
              </a:pPr>
              <a:r>
                <a:rPr sz="1050" spc="55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Segoe UI Semibold" panose="020B0702040204020203" pitchFamily="34" charset="0"/>
                </a:rPr>
                <a:t>Pod</a:t>
              </a:r>
              <a:endParaRPr sz="105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6" name="object 89">
              <a:extLst>
                <a:ext uri="{FF2B5EF4-FFF2-40B4-BE49-F238E27FC236}">
                  <a16:creationId xmlns:a16="http://schemas.microsoft.com/office/drawing/2014/main" id="{CF361635-525B-424B-94E4-AEB5A3DEA401}"/>
                </a:ext>
              </a:extLst>
            </p:cNvPr>
            <p:cNvSpPr/>
            <p:nvPr/>
          </p:nvSpPr>
          <p:spPr>
            <a:xfrm>
              <a:off x="10828718" y="4736861"/>
              <a:ext cx="114300" cy="144780"/>
            </a:xfrm>
            <a:custGeom>
              <a:avLst/>
              <a:gdLst/>
              <a:ahLst/>
              <a:cxnLst/>
              <a:rect l="l" t="t" r="r" b="b"/>
              <a:pathLst>
                <a:path w="114300" h="144779">
                  <a:moveTo>
                    <a:pt x="0" y="144612"/>
                  </a:moveTo>
                  <a:lnTo>
                    <a:pt x="114005" y="144612"/>
                  </a:lnTo>
                  <a:lnTo>
                    <a:pt x="114005" y="0"/>
                  </a:lnTo>
                  <a:lnTo>
                    <a:pt x="0" y="0"/>
                  </a:lnTo>
                  <a:lnTo>
                    <a:pt x="0" y="1446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7" name="object 90">
              <a:extLst>
                <a:ext uri="{FF2B5EF4-FFF2-40B4-BE49-F238E27FC236}">
                  <a16:creationId xmlns:a16="http://schemas.microsoft.com/office/drawing/2014/main" id="{49B6889A-8136-4FFA-8F1C-F04B04ACAE9C}"/>
                </a:ext>
              </a:extLst>
            </p:cNvPr>
            <p:cNvSpPr/>
            <p:nvPr/>
          </p:nvSpPr>
          <p:spPr>
            <a:xfrm>
              <a:off x="10588066" y="4932006"/>
              <a:ext cx="425450" cy="203835"/>
            </a:xfrm>
            <a:custGeom>
              <a:avLst/>
              <a:gdLst/>
              <a:ahLst/>
              <a:cxnLst/>
              <a:rect l="l" t="t" r="r" b="b"/>
              <a:pathLst>
                <a:path w="425450" h="203835">
                  <a:moveTo>
                    <a:pt x="420522" y="0"/>
                  </a:moveTo>
                  <a:lnTo>
                    <a:pt x="4013" y="0"/>
                  </a:lnTo>
                  <a:lnTo>
                    <a:pt x="0" y="4445"/>
                  </a:lnTo>
                  <a:lnTo>
                    <a:pt x="0" y="199402"/>
                  </a:lnTo>
                  <a:lnTo>
                    <a:pt x="4013" y="203454"/>
                  </a:lnTo>
                  <a:lnTo>
                    <a:pt x="420522" y="203454"/>
                  </a:lnTo>
                  <a:lnTo>
                    <a:pt x="424967" y="199402"/>
                  </a:lnTo>
                  <a:lnTo>
                    <a:pt x="424967" y="4445"/>
                  </a:lnTo>
                  <a:lnTo>
                    <a:pt x="420522" y="0"/>
                  </a:lnTo>
                  <a:close/>
                </a:path>
              </a:pathLst>
            </a:custGeom>
            <a:solidFill>
              <a:srgbClr val="0B5494"/>
            </a:solid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  <p:sp>
          <p:nvSpPr>
            <p:cNvPr id="228" name="object 91">
              <a:extLst>
                <a:ext uri="{FF2B5EF4-FFF2-40B4-BE49-F238E27FC236}">
                  <a16:creationId xmlns:a16="http://schemas.microsoft.com/office/drawing/2014/main" id="{D7AA867C-5028-4F2F-949E-FBA1E78547C7}"/>
                </a:ext>
              </a:extLst>
            </p:cNvPr>
            <p:cNvSpPr/>
            <p:nvPr/>
          </p:nvSpPr>
          <p:spPr>
            <a:xfrm>
              <a:off x="10584421" y="4929606"/>
              <a:ext cx="432231" cy="208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스퀘어" panose="020B0600000101010101" pitchFamily="50" charset="-127"/>
                <a:ea typeface="나눔스퀘어" panose="020B0600000101010101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8" grpId="0" animBg="1"/>
      <p:bldP spid="100" grpId="0" animBg="1"/>
      <p:bldP spid="103" grpId="0"/>
      <p:bldP spid="103" grpId="1"/>
      <p:bldP spid="104" grpId="0" animBg="1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5401</TotalTime>
  <Words>2716</Words>
  <Application>Microsoft Office PowerPoint</Application>
  <PresentationFormat>와이드스크린</PresentationFormat>
  <Paragraphs>756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나눔고딕코딩</vt:lpstr>
      <vt:lpstr>나눔스퀘어</vt:lpstr>
      <vt:lpstr>나눔스퀘어 Bold</vt:lpstr>
      <vt:lpstr>나눔스퀘어 ExtraBold</vt:lpstr>
      <vt:lpstr>Arial</vt:lpstr>
      <vt:lpstr>Calibri</vt:lpstr>
      <vt:lpstr>Segoe UI Semibold</vt:lpstr>
      <vt:lpstr>Segoe UI Semilight</vt:lpstr>
      <vt:lpstr>Verdana</vt:lpstr>
      <vt:lpstr>Wingdings</vt:lpstr>
      <vt:lpstr>Office Theme</vt:lpstr>
      <vt:lpstr>Kubernetes 아키텍처</vt:lpstr>
      <vt:lpstr>모듈 개요</vt:lpstr>
      <vt:lpstr>Kubernetes</vt:lpstr>
      <vt:lpstr>팀</vt:lpstr>
      <vt:lpstr>팀</vt:lpstr>
      <vt:lpstr>팀</vt:lpstr>
      <vt:lpstr>PowerPoint 프레젠테이션</vt:lpstr>
      <vt:lpstr>PowerPoint 프레젠테이션</vt:lpstr>
      <vt:lpstr>PowerPoint 프레젠테이션</vt:lpstr>
      <vt:lpstr>마스터Masters Kubernetes의 제어 영역Control Plane</vt:lpstr>
      <vt:lpstr>PowerPoint 프레젠테이션</vt:lpstr>
      <vt:lpstr>PowerPoint 프레젠테이션</vt:lpstr>
      <vt:lpstr>PowerPoint 프레젠테이션</vt:lpstr>
      <vt:lpstr>PowerPoint 프레젠테이션</vt:lpstr>
      <vt:lpstr>kube-apiserver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노드Nodes Kubernetes의 워커Workers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포드Pods</vt:lpstr>
      <vt:lpstr>PowerPoint 프레젠테이션</vt:lpstr>
      <vt:lpstr>PowerPoint 프레젠테이션</vt:lpstr>
      <vt:lpstr>PowerPoint 프레젠테이션</vt:lpstr>
      <vt:lpstr>단단한 결합Tight Coupling</vt:lpstr>
      <vt:lpstr>느슨한 결합Loose Coupling</vt:lpstr>
      <vt:lpstr>포드와 크기 조정scaling</vt:lpstr>
      <vt:lpstr>다중 컨테이너 POD</vt:lpstr>
      <vt:lpstr>POD가 기본단위atomic</vt:lpstr>
      <vt:lpstr>POD 라이프사이클</vt:lpstr>
      <vt:lpstr>POD 배포</vt:lpstr>
      <vt:lpstr>PowerPoint 프레젠테이션</vt:lpstr>
      <vt:lpstr>서비스Services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배포Deployment</vt:lpstr>
      <vt:lpstr>PowerPoint 프레젠테이션</vt:lpstr>
      <vt:lpstr>PowerPoint 프레젠테이션</vt:lpstr>
      <vt:lpstr>PowerPoint 프레젠테이션</vt:lpstr>
      <vt:lpstr>다음 단계…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아키텍처</dc:title>
  <dc:creator>우진환</dc:creator>
  <cp:lastModifiedBy>양상석(chris.yang)</cp:lastModifiedBy>
  <cp:revision>186</cp:revision>
  <dcterms:created xsi:type="dcterms:W3CDTF">2018-07-05T04:17:20Z</dcterms:created>
  <dcterms:modified xsi:type="dcterms:W3CDTF">2020-10-20T11:16:44Z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2018-07-05T00:00:00Z</vt:filetime>
  </property>
  <property fmtid="{D5CDD505-2E9C-101B-9397-08002B2CF9AE}" pid="3" name="MSIP_Label_3061224c-1a10-432e-bb5d-5c1fbf342f24_Enabled">
    <vt:lpwstr>True</vt:lpwstr>
  </property>
  <property fmtid="{D5CDD505-2E9C-101B-9397-08002B2CF9AE}" pid="4" name="MSIP_Label_3061224c-1a10-432e-bb5d-5c1fbf342f24_SiteId">
    <vt:lpwstr>45939ce6-50d5-48dc-bf2e-6086b74c66e5</vt:lpwstr>
  </property>
  <property fmtid="{D5CDD505-2E9C-101B-9397-08002B2CF9AE}" pid="5" name="MSIP_Label_3061224c-1a10-432e-bb5d-5c1fbf342f24_Owner">
    <vt:lpwstr>chris.yang@CHRIS_PC</vt:lpwstr>
  </property>
  <property fmtid="{D5CDD505-2E9C-101B-9397-08002B2CF9AE}" pid="6" name="MSIP_Label_3061224c-1a10-432e-bb5d-5c1fbf342f24_SetDate">
    <vt:lpwstr>2020-10-20T11:16:44.5053952Z</vt:lpwstr>
  </property>
  <property fmtid="{D5CDD505-2E9C-101B-9397-08002B2CF9AE}" pid="7" name="MSIP_Label_3061224c-1a10-432e-bb5d-5c1fbf342f24_Name">
    <vt:lpwstr>SCK Public</vt:lpwstr>
  </property>
  <property fmtid="{D5CDD505-2E9C-101B-9397-08002B2CF9AE}" pid="8" name="MSIP_Label_3061224c-1a10-432e-bb5d-5c1fbf342f24_Application">
    <vt:lpwstr>Microsoft Azure Information Protection</vt:lpwstr>
  </property>
  <property fmtid="{D5CDD505-2E9C-101B-9397-08002B2CF9AE}" pid="9" name="MSIP_Label_3061224c-1a10-432e-bb5d-5c1fbf342f24_ActionId">
    <vt:lpwstr>b3d940c7-d5bd-48bd-8a16-da82a62fcc73</vt:lpwstr>
  </property>
  <property fmtid="{D5CDD505-2E9C-101B-9397-08002B2CF9AE}" pid="10" name="MSIP_Label_3061224c-1a10-432e-bb5d-5c1fbf342f24_Extended_MSFT_Method">
    <vt:lpwstr>Automatic</vt:lpwstr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jhwoo@microsoft.com</vt:lpwstr>
  </property>
  <property fmtid="{D5CDD505-2E9C-101B-9397-08002B2CF9AE}" pid="14" name="MSIP_Label_f42aa342-8706-4288-bd11-ebb85995028c_SetDate">
    <vt:lpwstr>2018-07-11T11:47:06.9898117Z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SCK Public General</vt:lpwstr>
  </property>
</Properties>
</file>