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13" r:id="rId3"/>
    <p:sldId id="306" r:id="rId5"/>
    <p:sldId id="383" r:id="rId6"/>
    <p:sldId id="399" r:id="rId7"/>
    <p:sldId id="469" r:id="rId8"/>
    <p:sldId id="472" r:id="rId9"/>
    <p:sldId id="466" r:id="rId10"/>
    <p:sldId id="471" r:id="rId11"/>
    <p:sldId id="473" r:id="rId12"/>
    <p:sldId id="470" r:id="rId13"/>
    <p:sldId id="474" r:id="rId14"/>
    <p:sldId id="475" r:id="rId15"/>
    <p:sldId id="305" r:id="rId1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</p14:sldIdLst>
        </p14:section>
        <p14:section name="课程大纲" id="{d3930952-7618-4b51-ae88-153e67e2f796}">
          <p14:sldIdLst>
            <p14:sldId id="306"/>
          </p14:sldIdLst>
        </p14:section>
        <p14:section name="定义" id="{1b9ecb87-a705-4f73-a9ca-139c19280816}">
          <p14:sldIdLst>
            <p14:sldId id="383"/>
          </p14:sldIdLst>
        </p14:section>
        <p14:section name="作用" id="{0c279906-0bb3-469e-bee0-c60d31bf69a8}">
          <p14:sldIdLst>
            <p14:sldId id="399"/>
          </p14:sldIdLst>
        </p14:section>
        <p14:section name="安装" id="{d56de972-66e3-4f6d-a8db-5c213a8fae31}">
          <p14:sldIdLst>
            <p14:sldId id="469"/>
            <p14:sldId id="472"/>
          </p14:sldIdLst>
        </p14:section>
        <p14:section name="使用" id="{884c533b-c751-41c1-afb2-7de4572f94a1}">
          <p14:sldIdLst>
            <p14:sldId id="466"/>
            <p14:sldId id="471"/>
            <p14:sldId id="473"/>
            <p14:sldId id="470"/>
            <p14:sldId id="474"/>
            <p14:sldId id="475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666666"/>
    <a:srgbClr val="2EAA46"/>
    <a:srgbClr val="FF5C00"/>
    <a:srgbClr val="535353"/>
    <a:srgbClr val="35B558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270" y="-72"/>
      </p:cViewPr>
      <p:guideLst>
        <p:guide orient="horz" pos="1598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4656035" y="3716425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  <p:pic>
        <p:nvPicPr>
          <p:cNvPr id="6" name="图片 5" descr="白色XD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985" y="3716020"/>
            <a:ext cx="7078980" cy="119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 descr="C:\Users\Administrator\Desktop\极客学院资料\最终版2.png最终版2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160" y="0"/>
            <a:ext cx="2436368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uiExpand="1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MEMCACHED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php-memcache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的安装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5255" y="1360805"/>
            <a:ext cx="18273395" cy="12350750"/>
          </a:xfrm>
        </p:spPr>
        <p:txBody>
          <a:bodyPr>
            <a:normAutofit fontScale="90000"/>
          </a:bodyPr>
          <a:lstStyle/>
          <a:p>
            <a:pPr marL="191135" indent="0">
              <a:buNone/>
            </a:pPr>
            <a:r>
              <a:rPr lang="zh-CN" altLang="en-US" sz="3600" dirty="0" smtClean="0"/>
              <a:t>1. 下载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wget https://github.com/websupport-sk/pecl-memcache/archive/php7.zip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2. 解压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unzip pecl-memcache-php7.zip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3. 进入目录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cd pecl-memcache-php7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4. 执行phpize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/usr/local/php/bin/phpize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5. 配置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./configure --with-php-config=/usr/local/php/bin/php-config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6. 编译安装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make &amp;&amp; make install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7. 修改php配置文件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vim /usr/local/php/etc/php.ini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extension_dir = "/usr/local/php/lib/php/extensions/no-debug-zts-20151012/"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extension="memcache.so";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8. 重启apache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/usr/local/apache2/bin/apachectl  restart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php-memcache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 dirty="0" smtClean="0"/>
              <a:t>创建</a:t>
            </a:r>
            <a:r>
              <a:rPr lang="en-US" altLang="zh-CN" dirty="0" smtClean="0"/>
              <a:t>memcache</a:t>
            </a:r>
            <a:r>
              <a:rPr lang="zh-CN" altLang="en-US" dirty="0" smtClean="0"/>
              <a:t>对象</a:t>
            </a:r>
            <a:endParaRPr lang="zh-CN" altLang="en-US" dirty="0" smtClean="0"/>
          </a:p>
          <a:p>
            <a:r>
              <a:rPr lang="zh-CN" altLang="en-US" dirty="0" smtClean="0"/>
              <a:t>连接</a:t>
            </a:r>
            <a:r>
              <a:rPr lang="en-US" altLang="zh-CN" dirty="0" smtClean="0"/>
              <a:t>memcached</a:t>
            </a:r>
            <a:r>
              <a:rPr lang="zh-CN" altLang="en-US" dirty="0" smtClean="0"/>
              <a:t>服务器</a:t>
            </a:r>
            <a:endParaRPr lang="zh-CN" altLang="en-US" dirty="0" smtClean="0"/>
          </a:p>
          <a:p>
            <a:r>
              <a:rPr lang="zh-CN" altLang="en-US" dirty="0" smtClean="0"/>
              <a:t>写入数据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读取数据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删除数据</a:t>
            </a:r>
            <a:endParaRPr lang="zh-CN" altLang="en-US" dirty="0" smtClean="0"/>
          </a:p>
          <a:p>
            <a:r>
              <a:rPr lang="zh-CN" altLang="en-US" dirty="0" smtClean="0"/>
              <a:t>关闭连接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php-memcache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扩展使用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 dirty="0" smtClean="0"/>
              <a:t>数据缓存的实现</a:t>
            </a:r>
            <a:endParaRPr lang="zh-CN" altLang="en-US" dirty="0" smtClean="0"/>
          </a:p>
          <a:p>
            <a:r>
              <a:rPr lang="zh-CN" altLang="en-US" dirty="0" smtClean="0"/>
              <a:t>缓存类的封装</a:t>
            </a:r>
            <a:endParaRPr lang="zh-CN" altLang="en-US" dirty="0" smtClean="0"/>
          </a:p>
          <a:p>
            <a:r>
              <a:rPr lang="en-US" altLang="zh-CN" dirty="0" smtClean="0"/>
              <a:t>session</a:t>
            </a:r>
            <a:r>
              <a:rPr lang="zh-CN" altLang="en-US" dirty="0" smtClean="0"/>
              <a:t>数据的</a:t>
            </a:r>
            <a:r>
              <a:rPr lang="en-US" altLang="zh-CN" dirty="0" smtClean="0"/>
              <a:t>memcache</a:t>
            </a:r>
            <a:r>
              <a:rPr lang="zh-CN" altLang="en-US" dirty="0" smtClean="0"/>
              <a:t>存储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memcached</a:t>
            </a:r>
            <a:r>
              <a:rPr lang="zh-CN" altLang="en-US" dirty="0" smtClean="0">
                <a:sym typeface="+mn-ea"/>
              </a:rPr>
              <a:t>是什么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memcached</a:t>
            </a:r>
            <a:r>
              <a:rPr lang="zh-CN" altLang="en-US" dirty="0" smtClean="0">
                <a:sym typeface="+mn-ea"/>
              </a:rPr>
              <a:t>的作用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memcached</a:t>
            </a:r>
            <a:r>
              <a:rPr lang="zh-CN" altLang="en-US" dirty="0" smtClean="0">
                <a:sym typeface="+mn-ea"/>
              </a:rPr>
              <a:t>的安装</a:t>
            </a:r>
            <a:r>
              <a:rPr lang="en-US" altLang="zh-CN" dirty="0" smtClean="0">
                <a:sym typeface="+mn-ea"/>
              </a:rPr>
              <a:t>(linux)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memcached</a:t>
            </a:r>
            <a:r>
              <a:rPr lang="zh-CN" altLang="en-US"/>
              <a:t>的使用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什么是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memcached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Memcached 是一个</a:t>
            </a:r>
            <a:r>
              <a:rPr lang="zh-CN" altLang="en-US" dirty="0" smtClean="0"/>
              <a:t>开源免费的</a:t>
            </a:r>
            <a:r>
              <a:rPr lang="en-US" dirty="0" smtClean="0"/>
              <a:t>高性能的分布式内存对象缓存系统.</a:t>
            </a:r>
            <a:endParaRPr lang="en-US" dirty="0" smtClean="0"/>
          </a:p>
          <a:p>
            <a:r>
              <a:rPr lang="zh-CN" altLang="en-US" dirty="0" smtClean="0"/>
              <a:t>就是一个软件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memcached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的作用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缓存数据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提高动态网站的速度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memcached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的安装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7315" y="1694815"/>
            <a:ext cx="18273395" cy="12350750"/>
          </a:xfrm>
        </p:spPr>
        <p:txBody>
          <a:bodyPr>
            <a:normAutofit/>
          </a:bodyPr>
          <a:lstStyle/>
          <a:p>
            <a:pPr marL="191135" indent="0">
              <a:buNone/>
            </a:pPr>
            <a:r>
              <a:rPr lang="zh-CN" altLang="en-US" sz="3600" dirty="0" smtClean="0"/>
              <a:t>//方法一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yum install memcached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//方法二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1. 安装libevent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tar -zvxf libevent-release-1.4.15-stable.tar.gz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cd libevent-release-1.4.15-stable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./autogen</a:t>
            </a:r>
            <a:r>
              <a:rPr lang="en-US" altLang="zh-CN" sz="3600" dirty="0" smtClean="0"/>
              <a:t>.sh</a:t>
            </a:r>
            <a:endParaRPr lang="en-US" altLang="zh-CN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./configure -prefix=/usr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make &amp;&amp; make install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2. 安装memcache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tar -zvxf memcache-1.4.5.tar.gz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cd memcache-1.4.5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./configure --prefix=/usr/local/memcache</a:t>
            </a:r>
            <a:endParaRPr lang="zh-CN" altLang="en-US" sz="3600" dirty="0" smtClean="0"/>
          </a:p>
          <a:p>
            <a:pPr marL="191135" indent="0">
              <a:buNone/>
            </a:pPr>
            <a:r>
              <a:rPr lang="zh-CN" altLang="en-US" sz="3600" dirty="0" smtClean="0"/>
              <a:t>make &amp;&amp; make install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memcached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的启动和连接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 dirty="0" smtClean="0"/>
              <a:t>启动命令  </a:t>
            </a:r>
            <a:r>
              <a:rPr lang="en-US" altLang="zh-CN" dirty="0" smtClean="0"/>
              <a:t>memcached -u root -p 11211 -d</a:t>
            </a:r>
            <a:endParaRPr lang="en-US" altLang="zh-CN" dirty="0" smtClean="0"/>
          </a:p>
          <a:p>
            <a:r>
              <a:rPr lang="zh-CN" altLang="en-US" dirty="0" smtClean="0"/>
              <a:t>连接命令  </a:t>
            </a:r>
            <a:r>
              <a:rPr lang="en-US" altLang="zh-CN" dirty="0" smtClean="0"/>
              <a:t>telnet  127.0.0.1  11211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memcached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的使用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命令行</a:t>
            </a:r>
            <a:endParaRPr lang="zh-CN" altLang="en-US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代码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memcached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命令行使用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stats</a:t>
            </a:r>
            <a:endParaRPr lang="en-US" altLang="zh-CN" dirty="0" smtClean="0"/>
          </a:p>
          <a:p>
            <a:r>
              <a:rPr lang="en-US" altLang="zh-CN" dirty="0" smtClean="0"/>
              <a:t>set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  <a:endParaRPr lang="en-US" altLang="zh-CN" dirty="0" smtClean="0"/>
          </a:p>
          <a:p>
            <a:r>
              <a:rPr lang="en-US" altLang="zh-CN" dirty="0" smtClean="0"/>
              <a:t>delete</a:t>
            </a:r>
            <a:endParaRPr lang="en-US" altLang="zh-CN" dirty="0" smtClean="0"/>
          </a:p>
          <a:p>
            <a:r>
              <a:rPr lang="en-US" altLang="zh-CN" dirty="0" smtClean="0"/>
              <a:t>flush_all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php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代码使用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php-memcache</a:t>
            </a:r>
            <a:r>
              <a:rPr lang="zh-CN" altLang="en-US" dirty="0" smtClean="0"/>
              <a:t>扩展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1200</Words>
  <Application>WPS 演示</Application>
  <PresentationFormat>自定义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Avenir Roman</vt:lpstr>
      <vt:lpstr>微软雅黑</vt:lpstr>
      <vt:lpstr>Helvetica Light</vt:lpstr>
      <vt:lpstr>Segoe Print</vt:lpstr>
      <vt:lpstr>Black</vt:lpstr>
      <vt:lpstr>MEMCACHED</vt:lpstr>
      <vt:lpstr>课程概要</vt:lpstr>
      <vt:lpstr>什么是memcached</vt:lpstr>
      <vt:lpstr>memcached的作用</vt:lpstr>
      <vt:lpstr>memcached的安装</vt:lpstr>
      <vt:lpstr>memcached的启动和连接</vt:lpstr>
      <vt:lpstr>memcached的使用</vt:lpstr>
      <vt:lpstr>memcached命令行使用</vt:lpstr>
      <vt:lpstr>php代码使用</vt:lpstr>
      <vt:lpstr>php-memcache的安装</vt:lpstr>
      <vt:lpstr>php-memcache使用</vt:lpstr>
      <vt:lpstr>php-memcache扩展使用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379</cp:revision>
  <dcterms:created xsi:type="dcterms:W3CDTF">2015-03-23T11:35:00Z</dcterms:created>
  <dcterms:modified xsi:type="dcterms:W3CDTF">2017-08-23T00:48:47Z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