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313" r:id="rId3"/>
    <p:sldId id="306" r:id="rId5"/>
    <p:sldId id="305" r:id="rId6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课件首页" id="{BCC0DC43-B8A6-A444-B6D9-699BE3B1606E}">
          <p14:sldIdLst>
            <p14:sldId id="313"/>
          </p14:sldIdLst>
        </p14:section>
        <p14:section name="课程大纲" id="{d3930952-7618-4b51-ae88-153e67e2f796}">
          <p14:sldIdLst>
            <p14:sldId id="306"/>
          </p14:sldIdLst>
        </p14:section>
        <p14:section name="使用" id="{884c533b-c751-41c1-afb2-7de4572f94a1}">
          <p14:sldIdLst>
            <p14:sldId id="30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42"/>
    <a:srgbClr val="666666"/>
    <a:srgbClr val="2EAA46"/>
    <a:srgbClr val="FF5C00"/>
    <a:srgbClr val="535353"/>
    <a:srgbClr val="35B558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2" autoAdjust="0"/>
    <p:restoredTop sz="94110" autoAdjust="0"/>
  </p:normalViewPr>
  <p:slideViewPr>
    <p:cSldViewPr snapToObjects="1">
      <p:cViewPr varScale="1">
        <p:scale>
          <a:sx n="35" d="100"/>
          <a:sy n="35" d="100"/>
        </p:scale>
        <p:origin x="-270" y="-72"/>
      </p:cViewPr>
      <p:guideLst>
        <p:guide orient="horz" pos="1598"/>
        <p:guide pos="650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单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4656035" y="3716425"/>
            <a:ext cx="3251201" cy="11938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 单行</a:t>
            </a:r>
            <a:endParaRPr lang="zh-CN" altLang="en-US" dirty="0"/>
          </a:p>
        </p:txBody>
      </p:sp>
      <p:pic>
        <p:nvPicPr>
          <p:cNvPr id="6" name="图片 5" descr="白色XDL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56985" y="3716020"/>
            <a:ext cx="7078980" cy="1194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课件尾页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 descr="C:\Users\Administrator\Desktop\极客学院资料\最终版2.png最终版2"/>
          <p:cNvPicPr/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160" y="0"/>
            <a:ext cx="2436368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双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 双行</a:t>
            </a:r>
            <a:br>
              <a:rPr lang="en-US" altLang="zh-CN" sz="9600" dirty="0" smtClean="0">
                <a:solidFill>
                  <a:srgbClr val="FFFFFF"/>
                </a:solidFill>
              </a:rPr>
            </a:br>
            <a:r>
              <a:rPr lang="zh-CN" altLang="en-US" sz="9600" dirty="0" smtClean="0">
                <a:solidFill>
                  <a:srgbClr val="FFFFFF"/>
                </a:solidFill>
              </a:rPr>
              <a:t>标题过长为两行时用此页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500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 uiExpand="1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5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500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一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698500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41600"/>
            <a:ext cx="22201200" cy="10119600"/>
          </a:xfrm>
        </p:spPr>
        <p:txBody>
          <a:bodyPr anchor="t">
            <a:noAutofit/>
          </a:bodyPr>
          <a:lstStyle>
            <a:lvl1pPr marL="687705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  <a:endParaRPr sz="5200" dirty="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  <a:endParaRPr sz="5200" dirty="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  <a:endParaRPr sz="5200" dirty="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  <a:endParaRPr sz="5200" dirty="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  <a:endParaRPr sz="5200" dirty="0">
              <a:solidFill>
                <a:srgbClr val="FFFFFF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7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4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1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8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memcached  in  windows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191135" indent="0">
              <a:buNone/>
            </a:pPr>
            <a:r>
              <a:rPr lang="en-US" altLang="zh-CN" dirty="0" smtClean="0">
                <a:sym typeface="+mn-ea"/>
              </a:rPr>
              <a:t>memcached</a:t>
            </a:r>
            <a:r>
              <a:rPr lang="zh-CN" altLang="en-US" dirty="0" smtClean="0">
                <a:sym typeface="+mn-ea"/>
              </a:rPr>
              <a:t>的安装</a:t>
            </a:r>
            <a:endParaRPr lang="zh-CN" altLang="en-US" dirty="0" smtClean="0">
              <a:sym typeface="+mn-ea"/>
            </a:endParaRPr>
          </a:p>
          <a:p>
            <a:pPr marL="191135" indent="0">
              <a:buNone/>
            </a:pPr>
            <a:r>
              <a:rPr lang="en-US" altLang="zh-CN"/>
              <a:t>php-memcache</a:t>
            </a:r>
            <a:r>
              <a:rPr lang="zh-CN" altLang="en-US"/>
              <a:t>的安装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0</TotalTime>
  <Words>53</Words>
  <Application>WPS 演示</Application>
  <PresentationFormat>自定义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宋体</vt:lpstr>
      <vt:lpstr>Wingdings</vt:lpstr>
      <vt:lpstr>Helvetica Light</vt:lpstr>
      <vt:lpstr>Noto Sans CJK SC Regular</vt:lpstr>
      <vt:lpstr>Noto Sans CJK SC Black</vt:lpstr>
      <vt:lpstr>Noto Sans CJK SC Light</vt:lpstr>
      <vt:lpstr>Noto Sans CJK SC Bold</vt:lpstr>
      <vt:lpstr>Avenir Roman</vt:lpstr>
      <vt:lpstr>微软雅黑</vt:lpstr>
      <vt:lpstr>Helvetica Light</vt:lpstr>
      <vt:lpstr>Segoe Print</vt:lpstr>
      <vt:lpstr>Black</vt:lpstr>
      <vt:lpstr>memcached  in  windows</vt:lpstr>
      <vt:lpstr>课程概要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Administrator</cp:lastModifiedBy>
  <cp:revision>381</cp:revision>
  <dcterms:created xsi:type="dcterms:W3CDTF">2015-03-23T11:35:00Z</dcterms:created>
  <dcterms:modified xsi:type="dcterms:W3CDTF">2017-08-23T00:49:10Z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