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313" r:id="rId3"/>
    <p:sldId id="305" r:id="rId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13"/>
          </p14:sldIdLst>
        </p14:section>
        <p14:section name="使用" id="{884c533b-c751-41c1-afb2-7de4572f94a1}">
          <p14:sldIdLst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666666"/>
    <a:srgbClr val="2EAA46"/>
    <a:srgbClr val="FF5C00"/>
    <a:srgbClr val="535353"/>
    <a:srgbClr val="35B558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35" d="100"/>
          <a:sy n="35" d="100"/>
        </p:scale>
        <p:origin x="-270" y="-72"/>
      </p:cViewPr>
      <p:guideLst>
        <p:guide orient="horz" pos="1598"/>
        <p:guide pos="65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4656035" y="3716425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  <p:pic>
        <p:nvPicPr>
          <p:cNvPr id="6" name="图片 5" descr="白色XDL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6985" y="3716020"/>
            <a:ext cx="7078980" cy="1194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 descr="C:\Users\Administrator\Desktop\极客学院资料\最终版2.png最终版2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160" y="0"/>
            <a:ext cx="2436368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uiExpand="1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5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705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  <a:endParaRPr sz="5200" dirty="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  <a:endParaRPr sz="5200" dirty="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  <a:endParaRPr sz="5200" dirty="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  <a:endParaRPr sz="5200" dirty="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  <a:endParaRPr sz="5200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Redis </a:t>
            </a:r>
            <a:r>
              <a:rPr lang="zh-CN" dirty="0"/>
              <a:t>信息管理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0</TotalTime>
  <Words>10</Words>
  <Application>WPS 演示</Application>
  <PresentationFormat>自定义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Helvetica Light</vt:lpstr>
      <vt:lpstr>Noto Sans CJK SC Regular</vt:lpstr>
      <vt:lpstr>Noto Sans CJK SC Black</vt:lpstr>
      <vt:lpstr>Noto Sans CJK SC Light</vt:lpstr>
      <vt:lpstr>Noto Sans CJK SC Bold</vt:lpstr>
      <vt:lpstr>Avenir Roman</vt:lpstr>
      <vt:lpstr>微软雅黑</vt:lpstr>
      <vt:lpstr>Arial Unicode MS</vt:lpstr>
      <vt:lpstr>Segoe Print</vt:lpstr>
      <vt:lpstr>Black</vt:lpstr>
      <vt:lpstr>Redis in windows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457</cp:revision>
  <dcterms:created xsi:type="dcterms:W3CDTF">2015-03-23T11:35:00Z</dcterms:created>
  <dcterms:modified xsi:type="dcterms:W3CDTF">2017-08-28T05:43:32Z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