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13" r:id="rId3"/>
    <p:sldId id="305" r:id="rId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使用" id="{884c533b-c751-41c1-afb2-7de4572f94a1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zh-CN" altLang="en-US" dirty="0"/>
              <a:t>异步处理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10</Words>
  <Application>WPS 演示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Redis 缓存类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459</cp:revision>
  <dcterms:created xsi:type="dcterms:W3CDTF">2015-03-23T11:35:00Z</dcterms:created>
  <dcterms:modified xsi:type="dcterms:W3CDTF">2017-08-28T08:41:58Z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