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13" r:id="rId3"/>
    <p:sldId id="306" r:id="rId5"/>
    <p:sldId id="383" r:id="rId6"/>
    <p:sldId id="496" r:id="rId7"/>
    <p:sldId id="515" r:id="rId8"/>
    <p:sldId id="516" r:id="rId9"/>
    <p:sldId id="514" r:id="rId10"/>
    <p:sldId id="305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课程大纲" id="{d3930952-7618-4b51-ae88-153e67e2f796}">
          <p14:sldIdLst>
            <p14:sldId id="306"/>
          </p14:sldIdLst>
        </p14:section>
        <p14:section name="配置" id="{1b9ecb87-a705-4f73-a9ca-139c19280816}">
          <p14:sldIdLst>
            <p14:sldId id="383"/>
            <p14:sldId id="515"/>
            <p14:sldId id="516"/>
            <p14:sldId id="496"/>
          </p14:sldIdLst>
        </p14:section>
        <p14:section name="使用" id="{884c533b-c751-41c1-afb2-7de4572f94a1}">
          <p14:sldIdLst>
            <p14:sldId id="51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</a:t>
            </a:r>
            <a:r>
              <a:rPr lang="zh-CN" altLang="en-US" dirty="0"/>
              <a:t>集群搭建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搭建</a:t>
            </a:r>
            <a:r>
              <a:rPr lang="en-US" altLang="zh-CN"/>
              <a:t>redis</a:t>
            </a:r>
            <a:r>
              <a:rPr lang="zh-CN" altLang="en-US"/>
              <a:t>集群 </a:t>
            </a:r>
            <a:endParaRPr lang="zh-CN" altLang="en-US"/>
          </a:p>
          <a:p>
            <a:r>
              <a:rPr lang="zh-CN" altLang="en-US"/>
              <a:t>启动哨兵服务</a:t>
            </a:r>
            <a:endParaRPr lang="zh-CN" altLang="en-US"/>
          </a:p>
          <a:p>
            <a:r>
              <a:rPr lang="en-US" altLang="zh-CN"/>
              <a:t>php</a:t>
            </a:r>
            <a:r>
              <a:rPr lang="zh-CN" altLang="en-US"/>
              <a:t>连接和操作</a:t>
            </a:r>
            <a:r>
              <a:rPr lang="en-US" altLang="zh-CN"/>
              <a:t>redis</a:t>
            </a:r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搭建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集群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7395" y="2348230"/>
            <a:ext cx="20229830" cy="1032764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复制</a:t>
            </a:r>
            <a:r>
              <a:rPr lang="en-US" altLang="zh-CN" sz="3200" dirty="0" smtClean="0"/>
              <a:t>redis</a:t>
            </a:r>
            <a:r>
              <a:rPr lang="zh-CN" altLang="en-US" sz="3200" dirty="0" smtClean="0"/>
              <a:t>集群命令   </a:t>
            </a:r>
            <a:r>
              <a:rPr lang="en-US" altLang="zh-CN" sz="3200" dirty="0" smtClean="0"/>
              <a:t>cp  /redis/src/redis-trib.rb   /usr/local/bin</a:t>
            </a:r>
            <a:endParaRPr lang="en-US" altLang="zh-CN" sz="3200" dirty="0" smtClean="0"/>
          </a:p>
          <a:p>
            <a:r>
              <a:rPr lang="zh-CN" altLang="en-US" sz="3200" dirty="0" smtClean="0"/>
              <a:t>创建一个工作目录  </a:t>
            </a:r>
            <a:r>
              <a:rPr lang="en-US" altLang="zh-CN" sz="3200" dirty="0" smtClean="0"/>
              <a:t>mkdir  /usr/local/redis/cluster</a:t>
            </a:r>
            <a:endParaRPr lang="en-US" altLang="zh-CN" sz="3200" dirty="0" smtClean="0"/>
          </a:p>
          <a:p>
            <a:r>
              <a:rPr lang="zh-CN" altLang="en-US" sz="3200" dirty="0" smtClean="0"/>
              <a:t>进入目录创建几个子目录  </a:t>
            </a:r>
            <a:r>
              <a:rPr lang="en-US" altLang="zh-CN" sz="3200" dirty="0" smtClean="0"/>
              <a:t>mkdir  7000  7001  7002  7003  7004  7005  (</a:t>
            </a:r>
            <a:r>
              <a:rPr lang="zh-CN" altLang="en-US" sz="3200" dirty="0" smtClean="0"/>
              <a:t>名字其实可以随意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我这里用的端口名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r>
              <a:rPr lang="zh-CN" altLang="en-US" sz="3200" dirty="0" smtClean="0"/>
              <a:t>复制</a:t>
            </a:r>
            <a:r>
              <a:rPr lang="en-US" altLang="zh-CN" sz="3200" dirty="0" smtClean="0"/>
              <a:t>redis</a:t>
            </a:r>
            <a:r>
              <a:rPr lang="zh-CN" altLang="en-US" sz="3200" dirty="0" smtClean="0"/>
              <a:t>配置文件到各个文件夹目录下  </a:t>
            </a:r>
            <a:r>
              <a:rPr lang="en-US" altLang="zh-CN" sz="3200" dirty="0" smtClean="0"/>
              <a:t>cp   redis.conf  7000/</a:t>
            </a:r>
            <a:endParaRPr lang="en-US" altLang="zh-CN" sz="3200" dirty="0" smtClean="0"/>
          </a:p>
          <a:p>
            <a:r>
              <a:rPr lang="zh-CN" altLang="en-US" sz="3200" dirty="0" smtClean="0"/>
              <a:t>修改</a:t>
            </a:r>
            <a:r>
              <a:rPr lang="en-US" altLang="zh-CN" sz="3200" dirty="0" smtClean="0"/>
              <a:t>redis</a:t>
            </a:r>
            <a:r>
              <a:rPr lang="zh-CN" altLang="en-US" sz="3200" dirty="0" smtClean="0"/>
              <a:t>配置文件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见下一页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r>
              <a:rPr lang="zh-CN" altLang="en-US" sz="3200" dirty="0" smtClean="0"/>
              <a:t>启动这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redis</a:t>
            </a:r>
            <a:r>
              <a:rPr lang="zh-CN" altLang="en-US" sz="3200" dirty="0" smtClean="0"/>
              <a:t>服务    </a:t>
            </a:r>
            <a:r>
              <a:rPr lang="en-US" altLang="zh-CN" sz="3200" dirty="0" smtClean="0"/>
              <a:t>redis-server  7000/redis.conf</a:t>
            </a:r>
            <a:endParaRPr lang="en-US" altLang="zh-CN" sz="3200" dirty="0" smtClean="0"/>
          </a:p>
          <a:p>
            <a:r>
              <a:rPr lang="zh-CN" altLang="en-US" sz="3200" dirty="0" smtClean="0"/>
              <a:t>查看运行状态  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		ps  aux  | grep redis</a:t>
            </a:r>
            <a:endParaRPr lang="en-US" altLang="zh-CN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		netstat  -tnlp  | grep  redis</a:t>
            </a:r>
            <a:endParaRPr lang="en-US" altLang="zh-CN" sz="3200" dirty="0" smtClean="0"/>
          </a:p>
          <a:p>
            <a:r>
              <a:rPr lang="zh-CN" altLang="en-US" sz="3200" dirty="0" smtClean="0"/>
              <a:t>安装</a:t>
            </a:r>
            <a:r>
              <a:rPr lang="en-US" altLang="zh-CN" sz="3200" dirty="0" smtClean="0"/>
              <a:t>ruby    yum -y install ruby ruby-devel rubygems rpm-build</a:t>
            </a:r>
            <a:endParaRPr lang="en-US" altLang="zh-CN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				</a:t>
            </a:r>
            <a:r>
              <a:rPr lang="en-US" altLang="zh-CN" sz="3200" dirty="0" smtClean="0">
                <a:sym typeface="+mn-ea"/>
              </a:rPr>
              <a:t>gem install redis</a:t>
            </a:r>
            <a:endParaRPr lang="en-US" altLang="zh-CN" sz="3200" dirty="0" smtClean="0"/>
          </a:p>
          <a:p>
            <a:r>
              <a:rPr lang="en-US" altLang="zh-CN" sz="3200" dirty="0" smtClean="0"/>
              <a:t>redis-trib.rb  create  --replicas  1  192.168.22.145:7000 192.168.22.145:7001  192.168.22.145:7002 192.168.22.145:7003  192.168.22.145:7004  192.168.22.145:7005</a:t>
            </a:r>
            <a:endParaRPr lang="en-US" altLang="zh-CN" sz="3200" dirty="0" smtClean="0"/>
          </a:p>
          <a:p>
            <a:r>
              <a:rPr lang="zh-CN" altLang="en-US" sz="3200" dirty="0" smtClean="0"/>
              <a:t>客户端连接  redis-cli -h 192.168.</a:t>
            </a:r>
            <a:r>
              <a:rPr lang="en-US" altLang="zh-CN" sz="3200" dirty="0" smtClean="0"/>
              <a:t>22</a:t>
            </a:r>
            <a:r>
              <a:rPr lang="zh-CN" altLang="en-US" sz="3200" dirty="0" smtClean="0"/>
              <a:t>.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45  -p  700</a:t>
            </a:r>
            <a:r>
              <a:rPr lang="en-US" altLang="zh-CN" sz="3200" dirty="0" smtClean="0"/>
              <a:t>0   -c            (-c</a:t>
            </a:r>
            <a:r>
              <a:rPr lang="zh-CN" altLang="en-US" sz="3200" dirty="0" smtClean="0"/>
              <a:t>参数一定要加</a:t>
            </a:r>
            <a:r>
              <a:rPr lang="en-US" altLang="zh-CN" sz="3200" dirty="0" smtClean="0"/>
              <a:t>)</a:t>
            </a:r>
            <a:endParaRPr lang="en-US" altLang="zh-CN" sz="40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配置文件修改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4000" dirty="0" smtClean="0"/>
              <a:t>port  7000 </a:t>
            </a:r>
            <a:endParaRPr lang="en-US" altLang="zh-CN" sz="4000" dirty="0" smtClean="0"/>
          </a:p>
          <a:p>
            <a:r>
              <a:rPr lang="en-US" altLang="zh-CN" sz="4000" dirty="0" smtClean="0"/>
              <a:t>bind 本机ip//需要改为其他节点机器可访问的ip </a:t>
            </a:r>
            <a:endParaRPr lang="en-US" altLang="zh-CN" sz="4000" dirty="0" smtClean="0"/>
          </a:p>
          <a:p>
            <a:r>
              <a:rPr lang="en-US" altLang="zh-CN" sz="4000" dirty="0" smtClean="0"/>
              <a:t>daemonize    yes //redis后台运行</a:t>
            </a:r>
            <a:endParaRPr lang="en-US" altLang="zh-CN" sz="4000" dirty="0" smtClean="0"/>
          </a:p>
          <a:p>
            <a:r>
              <a:rPr lang="en-US" altLang="zh-CN" sz="4000" dirty="0" smtClean="0"/>
              <a:t>pidfile  /var/run/redis_7000.pid </a:t>
            </a:r>
            <a:endParaRPr lang="en-US" altLang="zh-CN" sz="4000" dirty="0" smtClean="0"/>
          </a:p>
          <a:p>
            <a:r>
              <a:rPr lang="en-US" altLang="zh-CN" sz="4000" dirty="0" smtClean="0"/>
              <a:t>cluster-enabled  yes //把注释#去掉</a:t>
            </a:r>
            <a:endParaRPr lang="en-US" altLang="zh-CN" sz="4000" dirty="0" smtClean="0"/>
          </a:p>
          <a:p>
            <a:r>
              <a:rPr lang="en-US" altLang="zh-CN" sz="4000" dirty="0" smtClean="0"/>
              <a:t>cluster-config-file  nodes_7000.conf //集群的配置  cluster-node-timeout  15000 //请求超时  默认15秒，可自行设置</a:t>
            </a:r>
            <a:endParaRPr lang="en-US" altLang="zh-CN" sz="4000" dirty="0" smtClean="0"/>
          </a:p>
          <a:p>
            <a:r>
              <a:rPr lang="en-US" altLang="zh-CN" sz="4000" dirty="0" smtClean="0"/>
              <a:t>appendonly  yes //aof日志，它会每次写操作都记录一条日志</a:t>
            </a:r>
            <a:endParaRPr lang="en-US" altLang="zh-CN" sz="4000" dirty="0" smtClean="0"/>
          </a:p>
          <a:p>
            <a:r>
              <a:rPr lang="en-US" altLang="zh-CN" sz="4000" dirty="0" smtClean="0">
                <a:solidFill>
                  <a:srgbClr val="FF0000"/>
                </a:solidFill>
              </a:rPr>
              <a:t>注意: </a:t>
            </a:r>
            <a:r>
              <a:rPr lang="zh-CN" altLang="zh-CN" sz="4000" dirty="0" smtClean="0">
                <a:solidFill>
                  <a:srgbClr val="FF0000"/>
                </a:solidFill>
              </a:rPr>
              <a:t>尽量</a:t>
            </a:r>
            <a:r>
              <a:rPr lang="en-US" altLang="zh-CN" sz="4000" dirty="0" smtClean="0">
                <a:solidFill>
                  <a:srgbClr val="FF0000"/>
                </a:solidFill>
              </a:rPr>
              <a:t>不要加密码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启动哨兵服务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4000" dirty="0" smtClean="0"/>
              <a:t>移动配置文件</a:t>
            </a:r>
            <a:r>
              <a:rPr lang="en-US" altLang="zh-CN" sz="4000" dirty="0" smtClean="0"/>
              <a:t>cp  redis-3.2.8/sentinel.conf   /usr/local/redis/  (</a:t>
            </a:r>
            <a:r>
              <a:rPr lang="zh-CN" altLang="en-US" sz="4000" dirty="0" smtClean="0"/>
              <a:t>选做  为了方便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  <a:p>
            <a:r>
              <a:rPr lang="zh-CN" altLang="en-US" sz="4000" dirty="0" smtClean="0"/>
              <a:t>修改配置文件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见下一页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  <a:p>
            <a:r>
              <a:rPr lang="zh-CN" altLang="en-US" sz="4000" dirty="0" smtClean="0"/>
              <a:t>启动服务  </a:t>
            </a:r>
            <a:r>
              <a:rPr lang="en-US" altLang="zh-CN" sz="4000" dirty="0" smtClean="0"/>
              <a:t>redis-sentinel   sentinel.conf  (</a:t>
            </a:r>
            <a:r>
              <a:rPr lang="zh-CN" altLang="en-US" sz="4000" dirty="0" smtClean="0"/>
              <a:t>命令需要跟上配置文件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  <a:p>
            <a:r>
              <a:rPr lang="zh-CN" altLang="en-US" sz="4000" dirty="0" smtClean="0"/>
              <a:t>关闭其中的一个服务  </a:t>
            </a:r>
            <a:r>
              <a:rPr lang="en-US" altLang="zh-CN" sz="4000" dirty="0" smtClean="0"/>
              <a:t>kill  2935 (</a:t>
            </a:r>
            <a:r>
              <a:rPr lang="zh-CN" altLang="en-US" sz="4000" dirty="0" smtClean="0"/>
              <a:t>根据自己的进程号关闭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sentinel.conf 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8455" y="2256520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sentinel monitor master0 192.168.22.145  7000  1</a:t>
            </a:r>
            <a:endParaRPr lang="en-US" altLang="zh-CN" sz="3200" dirty="0" smtClean="0"/>
          </a:p>
          <a:p>
            <a:r>
              <a:rPr lang="en-US" altLang="zh-CN" sz="3600" dirty="0" smtClean="0"/>
              <a:t>sentinel down-after-milliseconds master0 30000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parallel-syncs master0 1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failover-timeout master0 180000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sentinel monitor master1 192.168.22.145  7001  1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down-after-milliseconds master1 30000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parallel-syncs master1 1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failover-timeout master1 180000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sentinel monitor master2 192.168.22.145  7002  1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down-after-milliseconds master2 30000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parallel-syncs master2 1</a:t>
            </a:r>
            <a:endParaRPr lang="en-US" altLang="zh-CN" sz="3600" dirty="0" smtClean="0"/>
          </a:p>
          <a:p>
            <a:r>
              <a:rPr lang="en-US" altLang="zh-CN" sz="3600" dirty="0" smtClean="0"/>
              <a:t>sentinel failover-timeout master2 180000</a:t>
            </a:r>
            <a:endParaRPr lang="en-US" altLang="zh-CN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php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连接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集群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4000" dirty="0" smtClean="0"/>
              <a:t>$redis = new redisCluster('',[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		'192.168.22.145:7000',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		'192.168.22.145:7001',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		'192.168.22.145:7002',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      	'192.168.22.145:7003',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		'192.168.22.145:7004',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		'192.168.22.145:7005',</a:t>
            </a:r>
            <a:endParaRPr lang="en-US" altLang="zh-CN" sz="4000" dirty="0" smtClean="0"/>
          </a:p>
          <a:p>
            <a:pPr marL="191135" indent="0">
              <a:buNone/>
            </a:pPr>
            <a:r>
              <a:rPr lang="en-US" altLang="zh-CN" sz="4000" dirty="0" smtClean="0"/>
              <a:t>		]);</a:t>
            </a:r>
            <a:endParaRPr lang="en-US" altLang="zh-CN" sz="4000" dirty="0" smtClean="0"/>
          </a:p>
          <a:p>
            <a:pPr marL="191135" indent="0">
              <a:buNone/>
            </a:pPr>
            <a:endParaRPr lang="en-US" altLang="zh-CN" sz="4000" dirty="0" smtClean="0"/>
          </a:p>
          <a:p>
            <a:pPr marL="191135" indent="0">
              <a:buNone/>
            </a:pP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1865</Words>
  <Application>WPS 演示</Application>
  <PresentationFormat>自定义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Arial Unicode MS</vt:lpstr>
      <vt:lpstr>Segoe Print</vt:lpstr>
      <vt:lpstr>Black</vt:lpstr>
      <vt:lpstr>Redis集群搭建</vt:lpstr>
      <vt:lpstr>课程概要</vt:lpstr>
      <vt:lpstr>搭建redis集群</vt:lpstr>
      <vt:lpstr>配置文件修改</vt:lpstr>
      <vt:lpstr>启动哨兵服务</vt:lpstr>
      <vt:lpstr>sentinel.conf </vt:lpstr>
      <vt:lpstr>php连接redis集群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471</cp:revision>
  <dcterms:created xsi:type="dcterms:W3CDTF">2015-03-23T11:35:00Z</dcterms:created>
  <dcterms:modified xsi:type="dcterms:W3CDTF">2017-08-30T03:12:21Z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