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313" r:id="rId3"/>
    <p:sldId id="472" r:id="rId5"/>
    <p:sldId id="305" r:id="rId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  <p14:sldId id="472"/>
          </p14:sldIdLst>
        </p14:section>
        <p14:section name="使用" id="{884c533b-c751-41c1-afb2-7de4572f94a1}">
          <p14:sldIdLst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666666"/>
    <a:srgbClr val="2EAA46"/>
    <a:srgbClr val="FF5C00"/>
    <a:srgbClr val="535353"/>
    <a:srgbClr val="35B558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35" d="100"/>
          <a:sy n="35" d="100"/>
        </p:scale>
        <p:origin x="-270" y="-72"/>
      </p:cViewPr>
      <p:guideLst>
        <p:guide orient="horz" pos="1598"/>
        <p:guide pos="65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4656035" y="3716425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  <p:pic>
        <p:nvPicPr>
          <p:cNvPr id="6" name="图片 5" descr="白色XD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985" y="3716020"/>
            <a:ext cx="707898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 descr="C:\Users\Administrator\Desktop\极客学院资料\最终版2.png最终版2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160" y="0"/>
            <a:ext cx="2436368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uiExpand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705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 in windows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redis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  <a:sym typeface="+mn-ea"/>
              </a:rPr>
              <a:t>的安装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zh-CN" altLang="en-US" dirty="0" smtClean="0"/>
              <a:t>软件的安装</a:t>
            </a:r>
            <a:endParaRPr lang="zh-CN" altLang="en-US" dirty="0" smtClean="0"/>
          </a:p>
          <a:p>
            <a:r>
              <a:rPr lang="en-US" altLang="zh-CN" dirty="0" smtClean="0"/>
              <a:t>php</a:t>
            </a:r>
            <a:r>
              <a:rPr lang="zh-CN" altLang="en-US" dirty="0" smtClean="0"/>
              <a:t>扩展的安装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37</Words>
  <Application>WPS 演示</Application>
  <PresentationFormat>自定义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Avenir Roman</vt:lpstr>
      <vt:lpstr>微软雅黑</vt:lpstr>
      <vt:lpstr>Arial Unicode MS</vt:lpstr>
      <vt:lpstr>Segoe Print</vt:lpstr>
      <vt:lpstr>Black</vt:lpstr>
      <vt:lpstr>Redis</vt:lpstr>
      <vt:lpstr>redis客户端连接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454</cp:revision>
  <dcterms:created xsi:type="dcterms:W3CDTF">2015-03-23T11:35:00Z</dcterms:created>
  <dcterms:modified xsi:type="dcterms:W3CDTF">2017-08-28T02:02:55Z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