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13" r:id="rId3"/>
    <p:sldId id="306" r:id="rId5"/>
    <p:sldId id="383" r:id="rId6"/>
    <p:sldId id="399" r:id="rId7"/>
    <p:sldId id="480" r:id="rId8"/>
    <p:sldId id="469" r:id="rId9"/>
    <p:sldId id="472" r:id="rId10"/>
    <p:sldId id="466" r:id="rId11"/>
    <p:sldId id="471" r:id="rId12"/>
    <p:sldId id="481" r:id="rId13"/>
    <p:sldId id="482" r:id="rId14"/>
    <p:sldId id="483" r:id="rId15"/>
    <p:sldId id="484" r:id="rId16"/>
    <p:sldId id="485" r:id="rId17"/>
    <p:sldId id="486" r:id="rId18"/>
    <p:sldId id="473" r:id="rId19"/>
    <p:sldId id="470" r:id="rId20"/>
    <p:sldId id="474" r:id="rId21"/>
    <p:sldId id="475" r:id="rId22"/>
    <p:sldId id="305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课程大纲" id="{d3930952-7618-4b51-ae88-153e67e2f796}">
          <p14:sldIdLst>
            <p14:sldId id="306"/>
          </p14:sldIdLst>
        </p14:section>
        <p14:section name="定义" id="{1b9ecb87-a705-4f73-a9ca-139c19280816}">
          <p14:sldIdLst>
            <p14:sldId id="383"/>
          </p14:sldIdLst>
        </p14:section>
        <p14:section name="作用" id="{0c279906-0bb3-469e-bee0-c60d31bf69a8}">
          <p14:sldIdLst>
            <p14:sldId id="399"/>
            <p14:sldId id="480"/>
          </p14:sldIdLst>
        </p14:section>
        <p14:section name="安装" id="{d56de972-66e3-4f6d-a8db-5c213a8fae31}">
          <p14:sldIdLst>
            <p14:sldId id="469"/>
            <p14:sldId id="472"/>
          </p14:sldIdLst>
        </p14:section>
        <p14:section name="使用" id="{884c533b-c751-41c1-afb2-7de4572f94a1}">
          <p14:sldIdLst>
            <p14:sldId id="466"/>
            <p14:sldId id="471"/>
            <p14:sldId id="483"/>
            <p14:sldId id="484"/>
            <p14:sldId id="485"/>
            <p14:sldId id="486"/>
            <p14:sldId id="473"/>
            <p14:sldId id="470"/>
            <p14:sldId id="474"/>
            <p14:sldId id="475"/>
            <p14:sldId id="305"/>
            <p14:sldId id="481"/>
            <p14:sldId id="4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字符串命令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137895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set			</a:t>
            </a:r>
            <a:r>
              <a:rPr lang="zh-CN" altLang="en-US" sz="4000" dirty="0" smtClean="0"/>
              <a:t>存储一条数据</a:t>
            </a:r>
            <a:endParaRPr lang="zh-CN" altLang="en-US" sz="4000" dirty="0" smtClean="0"/>
          </a:p>
          <a:p>
            <a:r>
              <a:rPr lang="en-US" altLang="zh-CN" sz="4000" dirty="0" smtClean="0"/>
              <a:t>get			</a:t>
            </a:r>
            <a:r>
              <a:rPr lang="zh-CN" altLang="en-US" sz="4000" dirty="0" smtClean="0"/>
              <a:t>获取一条数据</a:t>
            </a:r>
            <a:r>
              <a:rPr lang="en-US" altLang="zh-CN" sz="4000" dirty="0" smtClean="0"/>
              <a:t> 			</a:t>
            </a:r>
            <a:endParaRPr lang="en-US" altLang="zh-CN" sz="4000" dirty="0" smtClean="0"/>
          </a:p>
          <a:p>
            <a:r>
              <a:rPr lang="en-US" altLang="zh-CN" sz="4000" dirty="0" smtClean="0"/>
              <a:t>incr			</a:t>
            </a:r>
            <a:r>
              <a:rPr lang="zh-CN" altLang="en-US" sz="4000" dirty="0" smtClean="0"/>
              <a:t>自增一个数据</a:t>
            </a:r>
            <a:endParaRPr lang="zh-CN" altLang="en-US" sz="4000" dirty="0" smtClean="0"/>
          </a:p>
          <a:p>
            <a:r>
              <a:rPr lang="en-US" altLang="zh-CN" sz="4000" dirty="0" smtClean="0"/>
              <a:t>incrby		</a:t>
            </a:r>
            <a:r>
              <a:rPr lang="zh-CN" altLang="en-US" sz="4000" dirty="0" smtClean="0"/>
              <a:t>按照指定步进自增</a:t>
            </a:r>
            <a:endParaRPr lang="zh-CN" altLang="en-US" sz="4000" dirty="0" smtClean="0"/>
          </a:p>
          <a:p>
            <a:r>
              <a:rPr lang="en-US" altLang="zh-CN" sz="4000" dirty="0" smtClean="0"/>
              <a:t>decr		</a:t>
            </a:r>
            <a:r>
              <a:rPr lang="zh-CN" altLang="en-US" sz="4000" dirty="0" smtClean="0"/>
              <a:t>自减一条数据</a:t>
            </a:r>
            <a:endParaRPr lang="zh-CN" altLang="en-US" sz="4000" dirty="0" smtClean="0"/>
          </a:p>
          <a:p>
            <a:r>
              <a:rPr lang="en-US" altLang="zh-CN" sz="4000" dirty="0" smtClean="0"/>
              <a:t>decrby		</a:t>
            </a:r>
            <a:r>
              <a:rPr lang="zh-CN" altLang="en-US" sz="4000" dirty="0" smtClean="0"/>
              <a:t>按照指定步进自减</a:t>
            </a:r>
            <a:endParaRPr lang="zh-CN" altLang="en-US" sz="4000" dirty="0" smtClean="0"/>
          </a:p>
          <a:p>
            <a:r>
              <a:rPr lang="en-US" altLang="zh-CN" sz="4000" dirty="0" smtClean="0"/>
              <a:t>setex		</a:t>
            </a:r>
            <a:r>
              <a:rPr lang="zh-CN" altLang="en-US" sz="4000" dirty="0" smtClean="0"/>
              <a:t>设置一条数据并设置声明周期</a:t>
            </a:r>
            <a:endParaRPr lang="en-US" altLang="zh-CN" sz="4000" dirty="0" smtClean="0"/>
          </a:p>
          <a:p>
            <a:r>
              <a:rPr lang="en-US" altLang="zh-CN" sz="4000" dirty="0" smtClean="0"/>
              <a:t>strlen		</a:t>
            </a:r>
            <a:r>
              <a:rPr lang="zh-CN" altLang="en-US" sz="4000" dirty="0" smtClean="0"/>
              <a:t>获取数据的长度</a:t>
            </a:r>
            <a:endParaRPr lang="zh-CN" altLang="en-US" sz="4000" dirty="0" smtClean="0"/>
          </a:p>
          <a:p>
            <a:r>
              <a:rPr lang="en-US" altLang="zh-CN" sz="4000" dirty="0" smtClean="0"/>
              <a:t>setbit		</a:t>
            </a:r>
            <a:r>
              <a:rPr lang="zh-CN" altLang="en-US" sz="4000" dirty="0" smtClean="0"/>
              <a:t>设置某一位上的数据</a:t>
            </a:r>
            <a:endParaRPr lang="zh-CN" altLang="en-US" sz="4000" dirty="0" smtClean="0"/>
          </a:p>
          <a:p>
            <a:r>
              <a:rPr lang="en-US" altLang="zh-CN" sz="4000" dirty="0" smtClean="0"/>
              <a:t>getbit		</a:t>
            </a:r>
            <a:r>
              <a:rPr lang="zh-CN" altLang="en-US" sz="4000" dirty="0" smtClean="0"/>
              <a:t>获取某一位上的数据</a:t>
            </a:r>
            <a:endParaRPr lang="zh-CN" altLang="en-US" sz="4000" dirty="0" smtClean="0"/>
          </a:p>
          <a:p>
            <a:r>
              <a:rPr lang="en-US" altLang="zh-CN" sz="4000" dirty="0" smtClean="0"/>
              <a:t>bitcount	</a:t>
            </a:r>
            <a:r>
              <a:rPr lang="zh-CN" altLang="en-US" sz="4000" dirty="0" smtClean="0"/>
              <a:t>统计值为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的位数</a:t>
            </a:r>
            <a:endParaRPr lang="zh-CN" altLang="en-US" sz="4000" dirty="0" smtClean="0"/>
          </a:p>
          <a:p>
            <a:r>
              <a:rPr lang="en-US" altLang="zh-CN" sz="4000" dirty="0" smtClean="0">
                <a:sym typeface="+mn-ea"/>
              </a:rPr>
              <a:t>setnx		</a:t>
            </a:r>
            <a:r>
              <a:rPr lang="zh-CN" altLang="en-US" sz="4000" dirty="0" smtClean="0">
                <a:sym typeface="+mn-ea"/>
              </a:rPr>
              <a:t>不存在此</a:t>
            </a:r>
            <a:r>
              <a:rPr lang="en-US" altLang="zh-CN" sz="4000" dirty="0" smtClean="0">
                <a:sym typeface="+mn-ea"/>
              </a:rPr>
              <a:t>key</a:t>
            </a:r>
            <a:r>
              <a:rPr lang="zh-CN" altLang="en-US" sz="4000" dirty="0" smtClean="0">
                <a:sym typeface="+mn-ea"/>
              </a:rPr>
              <a:t>设置</a:t>
            </a:r>
            <a:r>
              <a:rPr lang="en-US" altLang="zh-CN" sz="4000" dirty="0" smtClean="0">
                <a:sym typeface="+mn-ea"/>
              </a:rPr>
              <a:t>, </a:t>
            </a:r>
            <a:r>
              <a:rPr lang="zh-CN" altLang="en-US" sz="4000" dirty="0" smtClean="0">
                <a:sym typeface="+mn-ea"/>
              </a:rPr>
              <a:t>存在则不设置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append	</a:t>
            </a:r>
            <a:r>
              <a:rPr lang="zh-CN" altLang="en-US" sz="4000" dirty="0" smtClean="0">
                <a:sym typeface="+mn-ea"/>
              </a:rPr>
              <a:t>追加字符串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getrange	</a:t>
            </a:r>
            <a:r>
              <a:rPr lang="zh-CN" altLang="en-US" sz="4000" dirty="0" smtClean="0">
                <a:sym typeface="+mn-ea"/>
              </a:rPr>
              <a:t>截取字符串</a:t>
            </a:r>
            <a:endParaRPr lang="zh-CN" altLang="en-US" sz="40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哈希命令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224001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ym typeface="+mn-ea"/>
              </a:rPr>
              <a:t>hset			</a:t>
            </a:r>
            <a:r>
              <a:rPr lang="zh-CN" altLang="en-US" sz="4800" dirty="0" smtClean="0">
                <a:sym typeface="+mn-ea"/>
              </a:rPr>
              <a:t>设置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中的某个字段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hget			</a:t>
            </a:r>
            <a:r>
              <a:rPr lang="zh-CN" altLang="en-US" sz="4800" dirty="0" smtClean="0">
                <a:sym typeface="+mn-ea"/>
              </a:rPr>
              <a:t>获取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中的某个字段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hdel			</a:t>
            </a:r>
            <a:r>
              <a:rPr lang="zh-CN" altLang="en-US" sz="4800" dirty="0" smtClean="0">
                <a:sym typeface="+mn-ea"/>
              </a:rPr>
              <a:t>删除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中的某个字段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hexists		</a:t>
            </a:r>
            <a:r>
              <a:rPr lang="zh-CN" altLang="en-US" sz="4800" dirty="0" smtClean="0">
                <a:sym typeface="+mn-ea"/>
              </a:rPr>
              <a:t>检测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中的某个字段是否存在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hincrby		</a:t>
            </a:r>
            <a:r>
              <a:rPr lang="zh-CN" altLang="en-US" sz="4800" dirty="0" smtClean="0">
                <a:sym typeface="+mn-ea"/>
              </a:rPr>
              <a:t>自增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中某个字段的值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hgetall		</a:t>
            </a:r>
            <a:r>
              <a:rPr lang="zh-CN" altLang="en-US" sz="4800" dirty="0" smtClean="0">
                <a:sym typeface="+mn-ea"/>
              </a:rPr>
              <a:t>获取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中所有的信息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hkeys			</a:t>
            </a:r>
            <a:r>
              <a:rPr lang="zh-CN" altLang="en-US" sz="4800" dirty="0" smtClean="0">
                <a:sym typeface="+mn-ea"/>
              </a:rPr>
              <a:t>获取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中所有的字段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hvals			</a:t>
            </a:r>
            <a:r>
              <a:rPr lang="zh-CN" altLang="en-US" sz="4800" dirty="0" smtClean="0">
                <a:sym typeface="+mn-ea"/>
              </a:rPr>
              <a:t>获取</a:t>
            </a:r>
            <a:r>
              <a:rPr lang="en-US" altLang="zh-CN" sz="4800" dirty="0" smtClean="0">
                <a:sym typeface="+mn-ea"/>
              </a:rPr>
              <a:t>key</a:t>
            </a:r>
            <a:r>
              <a:rPr lang="zh-CN" altLang="en-US" sz="4800" dirty="0" smtClean="0">
                <a:sym typeface="+mn-ea"/>
              </a:rPr>
              <a:t>中所有的值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hmset		</a:t>
            </a:r>
            <a:r>
              <a:rPr lang="zh-CN" altLang="en-US" sz="4800" dirty="0" smtClean="0">
                <a:sym typeface="+mn-ea"/>
              </a:rPr>
              <a:t>批量设置哈希中的数据</a:t>
            </a:r>
            <a:endParaRPr lang="zh-CN" altLang="en-US" sz="4800" dirty="0" smtClean="0">
              <a:sym typeface="+mn-ea"/>
            </a:endParaRPr>
          </a:p>
          <a:p>
            <a:r>
              <a:rPr lang="en-US" altLang="zh-CN" sz="4800" dirty="0" smtClean="0">
                <a:sym typeface="+mn-ea"/>
              </a:rPr>
              <a:t>hmget		</a:t>
            </a:r>
            <a:r>
              <a:rPr lang="zh-CN" altLang="en-US" sz="4800" dirty="0" smtClean="0">
                <a:sym typeface="+mn-ea"/>
              </a:rPr>
              <a:t>批量获取哈希中的数据</a:t>
            </a:r>
            <a:endParaRPr lang="zh-CN" altLang="en-US" sz="4800" dirty="0" smtClean="0">
              <a:sym typeface="+mn-ea"/>
            </a:endParaRPr>
          </a:p>
          <a:p>
            <a:endParaRPr lang="en-US" altLang="zh-CN" sz="36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列表命令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180948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lpush			</a:t>
            </a:r>
            <a:r>
              <a:rPr lang="zh-CN" altLang="en-US" sz="4000" dirty="0" smtClean="0">
                <a:sym typeface="+mn-ea"/>
              </a:rPr>
              <a:t>左侧插入列表一条数据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lpushx			</a:t>
            </a:r>
            <a:r>
              <a:rPr lang="zh-CN" altLang="en-US" sz="4000" dirty="0" smtClean="0">
                <a:sym typeface="+mn-ea"/>
              </a:rPr>
              <a:t>左侧插入一条数据</a:t>
            </a:r>
            <a:r>
              <a:rPr lang="en-US" altLang="zh-CN" sz="4000" dirty="0" smtClean="0">
                <a:sym typeface="+mn-ea"/>
              </a:rPr>
              <a:t>, </a:t>
            </a:r>
            <a:r>
              <a:rPr lang="zh-CN" altLang="en-US" sz="4000" dirty="0" smtClean="0">
                <a:sym typeface="+mn-ea"/>
              </a:rPr>
              <a:t>如果列表不存在不插入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rpush			</a:t>
            </a:r>
            <a:r>
              <a:rPr lang="zh-CN" altLang="en-US" sz="4000" dirty="0" smtClean="0">
                <a:sym typeface="+mn-ea"/>
              </a:rPr>
              <a:t>右侧插入列表一条数据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rpushx			</a:t>
            </a:r>
            <a:r>
              <a:rPr lang="zh-CN" altLang="en-US" sz="4000" dirty="0" smtClean="0">
                <a:sym typeface="+mn-ea"/>
              </a:rPr>
              <a:t>右侧插入列表一条数据</a:t>
            </a:r>
            <a:r>
              <a:rPr lang="en-US" altLang="zh-CN" sz="4000" dirty="0" smtClean="0">
                <a:sym typeface="+mn-ea"/>
              </a:rPr>
              <a:t>, </a:t>
            </a:r>
            <a:r>
              <a:rPr lang="zh-CN" altLang="en-US" sz="4000" dirty="0" smtClean="0">
                <a:sym typeface="+mn-ea"/>
              </a:rPr>
              <a:t>如果列表不存在不插入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lindex			</a:t>
            </a:r>
            <a:r>
              <a:rPr lang="zh-CN" altLang="en-US" sz="4000" dirty="0" smtClean="0">
                <a:sym typeface="+mn-ea"/>
              </a:rPr>
              <a:t>获取列表中指定索引的元素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linsert			</a:t>
            </a:r>
            <a:r>
              <a:rPr lang="zh-CN" altLang="en-US" sz="4000" dirty="0" smtClean="0">
                <a:sym typeface="+mn-ea"/>
              </a:rPr>
              <a:t>在列表中的某个位置插入一条数据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llen				</a:t>
            </a:r>
            <a:r>
              <a:rPr lang="zh-CN" altLang="en-US" sz="4000" dirty="0" smtClean="0">
                <a:sym typeface="+mn-ea"/>
              </a:rPr>
              <a:t>获取列表的长度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lpop			</a:t>
            </a:r>
            <a:r>
              <a:rPr lang="zh-CN" altLang="en-US" sz="4000" dirty="0" smtClean="0">
                <a:sym typeface="+mn-ea"/>
              </a:rPr>
              <a:t>在左侧弹出一条数据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rpop			</a:t>
            </a:r>
            <a:r>
              <a:rPr lang="zh-CN" altLang="en-US" sz="4000" dirty="0" smtClean="0">
                <a:sym typeface="+mn-ea"/>
              </a:rPr>
              <a:t>在右侧弹出一条数据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lrange			</a:t>
            </a:r>
            <a:r>
              <a:rPr lang="zh-CN" altLang="en-US" sz="4000" dirty="0" smtClean="0">
                <a:sym typeface="+mn-ea"/>
              </a:rPr>
              <a:t>获取列表中某个区间中的数据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lrem			</a:t>
            </a:r>
            <a:r>
              <a:rPr lang="zh-CN" altLang="en-US" sz="4000" dirty="0" smtClean="0">
                <a:sym typeface="+mn-ea"/>
              </a:rPr>
              <a:t>移出列表中的某个数据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lset				</a:t>
            </a:r>
            <a:r>
              <a:rPr lang="zh-CN" altLang="en-US" sz="4000" dirty="0" smtClean="0">
                <a:sym typeface="+mn-ea"/>
              </a:rPr>
              <a:t>修改列表中元素的值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rpoplpush		</a:t>
            </a:r>
            <a:r>
              <a:rPr lang="zh-CN" altLang="en-US" sz="4000" dirty="0" smtClean="0">
                <a:sym typeface="+mn-ea"/>
              </a:rPr>
              <a:t>将列表右侧的值弹出</a:t>
            </a:r>
            <a:r>
              <a:rPr lang="en-US" altLang="zh-CN" sz="4000" dirty="0" smtClean="0">
                <a:sym typeface="+mn-ea"/>
              </a:rPr>
              <a:t>, </a:t>
            </a:r>
            <a:r>
              <a:rPr lang="zh-CN" altLang="en-US" sz="4000" dirty="0" smtClean="0">
                <a:sym typeface="+mn-ea"/>
              </a:rPr>
              <a:t>然后插入另一个列表中</a:t>
            </a:r>
            <a:r>
              <a:rPr lang="en-US" altLang="zh-CN" sz="4000" dirty="0" smtClean="0">
                <a:sym typeface="+mn-ea"/>
              </a:rPr>
              <a:t>.</a:t>
            </a:r>
            <a:endParaRPr lang="en-US" altLang="zh-CN" sz="4000" dirty="0" smtClean="0">
              <a:sym typeface="+mn-ea"/>
            </a:endParaRPr>
          </a:p>
          <a:p>
            <a:endParaRPr lang="en-US" altLang="zh-CN" sz="36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集合命令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152246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sadd					</a:t>
            </a:r>
            <a:r>
              <a:rPr lang="zh-CN" altLang="en-US" sz="4000" dirty="0" smtClean="0">
                <a:sym typeface="+mn-ea"/>
              </a:rPr>
              <a:t>向集合中添加一个新的元素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scard					</a:t>
            </a:r>
            <a:r>
              <a:rPr lang="zh-CN" altLang="en-US" sz="4000" dirty="0" smtClean="0">
                <a:sym typeface="+mn-ea"/>
              </a:rPr>
              <a:t>返回集合中元素的个数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sdiff					</a:t>
            </a:r>
            <a:r>
              <a:rPr lang="zh-CN" altLang="en-US" sz="4000" dirty="0" smtClean="0">
                <a:sym typeface="+mn-ea"/>
              </a:rPr>
              <a:t>返回两个集合的差集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sdiffstore				</a:t>
            </a:r>
            <a:r>
              <a:rPr lang="zh-CN" altLang="en-US" sz="4000" dirty="0" smtClean="0">
                <a:sym typeface="+mn-ea"/>
              </a:rPr>
              <a:t>存储两个集合的差集结果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sinter					</a:t>
            </a:r>
            <a:r>
              <a:rPr lang="zh-CN" altLang="en-US" sz="4000" dirty="0" smtClean="0">
                <a:sym typeface="+mn-ea"/>
              </a:rPr>
              <a:t>返回两个集合的交集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sinterstore				</a:t>
            </a:r>
            <a:r>
              <a:rPr lang="zh-CN" altLang="en-US" sz="4000" dirty="0" smtClean="0">
                <a:sym typeface="+mn-ea"/>
              </a:rPr>
              <a:t>存储两个集合的交集结果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sismember			</a:t>
            </a:r>
            <a:r>
              <a:rPr lang="zh-CN" altLang="en-US" sz="4000" dirty="0" smtClean="0">
                <a:sym typeface="+mn-ea"/>
              </a:rPr>
              <a:t>检测一个元素是否在某个集合整那个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smembers				</a:t>
            </a:r>
            <a:r>
              <a:rPr lang="zh-CN" altLang="en-US" sz="4000" dirty="0" smtClean="0">
                <a:sym typeface="+mn-ea"/>
              </a:rPr>
              <a:t>获取一个集合中的所有元素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smove					</a:t>
            </a:r>
            <a:r>
              <a:rPr lang="zh-CN" altLang="en-US" sz="4000" dirty="0" smtClean="0">
                <a:sym typeface="+mn-ea"/>
              </a:rPr>
              <a:t>将一个元素从这个集合移动到另一个集合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spop					</a:t>
            </a:r>
            <a:r>
              <a:rPr lang="zh-CN" altLang="en-US" sz="4000" dirty="0" smtClean="0">
                <a:sym typeface="+mn-ea"/>
              </a:rPr>
              <a:t>随机弹出指定个数的元素</a:t>
            </a:r>
            <a:r>
              <a:rPr lang="en-US" altLang="zh-CN" sz="4000" dirty="0" smtClean="0">
                <a:sym typeface="+mn-ea"/>
              </a:rPr>
              <a:t>	</a:t>
            </a:r>
            <a:endParaRPr lang="en-US" altLang="zh-CN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srandmember			</a:t>
            </a:r>
            <a:r>
              <a:rPr lang="zh-CN" altLang="en-US" sz="4000" dirty="0" smtClean="0">
                <a:sym typeface="+mn-ea"/>
              </a:rPr>
              <a:t>随机获取集合中的一个元素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srem					</a:t>
            </a:r>
            <a:r>
              <a:rPr lang="zh-CN" altLang="en-US" sz="4000" dirty="0" smtClean="0">
                <a:sym typeface="+mn-ea"/>
              </a:rPr>
              <a:t>移出集合中元素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sunion					</a:t>
            </a:r>
            <a:r>
              <a:rPr lang="zh-CN" altLang="en-US" sz="4000" dirty="0" smtClean="0">
                <a:sym typeface="+mn-ea"/>
              </a:rPr>
              <a:t>返回两个集合的并集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sunionstore			</a:t>
            </a:r>
            <a:r>
              <a:rPr lang="zh-CN" altLang="en-US" sz="4000" dirty="0" smtClean="0">
                <a:sym typeface="+mn-ea"/>
              </a:rPr>
              <a:t>存储两个集合的并集结果</a:t>
            </a:r>
            <a:endParaRPr lang="zh-CN" altLang="en-US" sz="40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有序集合命令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1522460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ym typeface="+mn-ea"/>
              </a:rPr>
              <a:t>zadd							</a:t>
            </a:r>
            <a:r>
              <a:rPr lang="zh-CN" altLang="en-US" sz="4000" dirty="0" smtClean="0">
                <a:sym typeface="+mn-ea"/>
              </a:rPr>
              <a:t>向有序集合中添加一条数据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zcard							</a:t>
            </a:r>
            <a:r>
              <a:rPr lang="zh-CN" altLang="en-US" sz="4000" dirty="0" smtClean="0">
                <a:sym typeface="+mn-ea"/>
              </a:rPr>
              <a:t>返回有序集合的数据总数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zcount							</a:t>
            </a:r>
            <a:r>
              <a:rPr lang="zh-CN" altLang="en-US" sz="4000" dirty="0" smtClean="0">
                <a:sym typeface="+mn-ea"/>
              </a:rPr>
              <a:t>根据权重区间统计数据数量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zincrby							</a:t>
            </a:r>
            <a:r>
              <a:rPr lang="zh-CN" altLang="en-US" sz="4000" dirty="0" smtClean="0">
                <a:sym typeface="+mn-ea"/>
              </a:rPr>
              <a:t>按照步进增加数据的权重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zrange							</a:t>
            </a:r>
            <a:r>
              <a:rPr lang="zh-CN" altLang="en-US" sz="4000" dirty="0" smtClean="0">
                <a:sym typeface="+mn-ea"/>
              </a:rPr>
              <a:t>根据权重从低到高获取数据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zrevrange						</a:t>
            </a:r>
            <a:r>
              <a:rPr lang="zh-CN" altLang="en-US" sz="4000" dirty="0" smtClean="0">
                <a:sym typeface="+mn-ea"/>
              </a:rPr>
              <a:t>权重从高到低获取数据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zrangebyscore				</a:t>
            </a:r>
            <a:r>
              <a:rPr lang="zh-CN" altLang="en-US" sz="4000" dirty="0" smtClean="0">
                <a:sym typeface="+mn-ea"/>
              </a:rPr>
              <a:t>根据权重区间返回数据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zrank							</a:t>
            </a:r>
            <a:r>
              <a:rPr lang="zh-CN" altLang="en-US" sz="4000" dirty="0" smtClean="0">
                <a:sym typeface="+mn-ea"/>
              </a:rPr>
              <a:t>根据排名返回数据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zrevrank						</a:t>
            </a:r>
            <a:r>
              <a:rPr lang="zh-CN" altLang="en-US" sz="4000" dirty="0" smtClean="0">
                <a:sym typeface="+mn-ea"/>
              </a:rPr>
              <a:t>根据排名倒序返回数据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zrem							</a:t>
            </a:r>
            <a:r>
              <a:rPr lang="zh-CN" altLang="en-US" sz="4000" dirty="0" smtClean="0">
                <a:sym typeface="+mn-ea"/>
              </a:rPr>
              <a:t>删除数据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zremrangebyrank				</a:t>
            </a:r>
            <a:r>
              <a:rPr lang="zh-CN" altLang="en-US" sz="4000" dirty="0" smtClean="0">
                <a:sym typeface="+mn-ea"/>
              </a:rPr>
              <a:t>根据排名删除数据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zremrangebyscore			</a:t>
            </a:r>
            <a:r>
              <a:rPr lang="zh-CN" altLang="en-US" sz="4000" dirty="0" smtClean="0">
                <a:sym typeface="+mn-ea"/>
              </a:rPr>
              <a:t>根据权重删除数据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zscore							</a:t>
            </a:r>
            <a:r>
              <a:rPr lang="zh-CN" altLang="en-US" sz="4000" dirty="0" smtClean="0">
                <a:sym typeface="+mn-ea"/>
              </a:rPr>
              <a:t>返回一条数据的权重</a:t>
            </a:r>
            <a:endParaRPr lang="zh-CN" altLang="en-US" sz="4000" dirty="0" smtClean="0">
              <a:sym typeface="+mn-ea"/>
            </a:endParaRPr>
          </a:p>
          <a:p>
            <a:r>
              <a:rPr lang="en-US" altLang="zh-CN" sz="4000" dirty="0" smtClean="0">
                <a:sym typeface="+mn-ea"/>
              </a:rPr>
              <a:t>zunionstore					</a:t>
            </a:r>
            <a:r>
              <a:rPr lang="zh-CN" altLang="en-US" sz="4000" dirty="0" smtClean="0">
                <a:sym typeface="+mn-ea"/>
              </a:rPr>
              <a:t>将集合并集存储到一个集合中</a:t>
            </a:r>
            <a:endParaRPr lang="en-US" altLang="zh-CN" sz="40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其他命令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1881235"/>
            <a:ext cx="18273600" cy="920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del					</a:t>
            </a:r>
            <a:r>
              <a:rPr lang="zh-CN" altLang="en-US" sz="4000" dirty="0" smtClean="0"/>
              <a:t>删除某个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数据</a:t>
            </a:r>
            <a:endParaRPr lang="zh-CN" altLang="en-US" sz="4000" dirty="0" smtClean="0"/>
          </a:p>
          <a:p>
            <a:r>
              <a:rPr lang="en-US" altLang="zh-CN" sz="4000" dirty="0" smtClean="0"/>
              <a:t>exists				</a:t>
            </a:r>
            <a:r>
              <a:rPr lang="zh-CN" altLang="en-US" sz="4000" dirty="0" smtClean="0"/>
              <a:t>检测某个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是否存在</a:t>
            </a:r>
            <a:endParaRPr lang="zh-CN" altLang="en-US" sz="4000" dirty="0" smtClean="0"/>
          </a:p>
          <a:p>
            <a:r>
              <a:rPr lang="en-US" altLang="zh-CN" sz="4000" dirty="0" smtClean="0"/>
              <a:t>expire				</a:t>
            </a:r>
            <a:r>
              <a:rPr lang="zh-CN" altLang="en-US" sz="4000" dirty="0" smtClean="0"/>
              <a:t>为某个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设置生命周期</a:t>
            </a:r>
            <a:endParaRPr lang="zh-CN" altLang="en-US" sz="4000" dirty="0" smtClean="0"/>
          </a:p>
          <a:p>
            <a:r>
              <a:rPr lang="en-US" altLang="zh-CN" sz="4000" dirty="0" smtClean="0"/>
              <a:t>ttl					</a:t>
            </a:r>
            <a:r>
              <a:rPr lang="zh-CN" altLang="en-US" sz="4000" dirty="0" smtClean="0"/>
              <a:t>返回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的生命时间</a:t>
            </a:r>
            <a:endParaRPr lang="zh-CN" altLang="en-US" sz="4000" dirty="0" smtClean="0"/>
          </a:p>
          <a:p>
            <a:r>
              <a:rPr lang="en-US" altLang="zh-CN" sz="4000" dirty="0" smtClean="0"/>
              <a:t>keys				</a:t>
            </a:r>
            <a:r>
              <a:rPr lang="zh-CN" altLang="en-US" sz="4000" dirty="0" smtClean="0"/>
              <a:t>返回匹配到的</a:t>
            </a:r>
            <a:r>
              <a:rPr lang="en-US" altLang="zh-CN" sz="4000" dirty="0" smtClean="0"/>
              <a:t>key</a:t>
            </a:r>
            <a:endParaRPr lang="en-US" altLang="zh-CN" sz="4000" dirty="0" smtClean="0"/>
          </a:p>
          <a:p>
            <a:r>
              <a:rPr lang="en-US" altLang="zh-CN" sz="4000" dirty="0" smtClean="0"/>
              <a:t>select				</a:t>
            </a:r>
            <a:r>
              <a:rPr lang="zh-CN" altLang="en-US" sz="4000" dirty="0" smtClean="0"/>
              <a:t>选择数据库</a:t>
            </a:r>
            <a:endParaRPr lang="zh-CN" altLang="en-US" sz="4000" dirty="0" smtClean="0"/>
          </a:p>
          <a:p>
            <a:r>
              <a:rPr lang="en-US" altLang="zh-CN" sz="4000" dirty="0" smtClean="0"/>
              <a:t>move				</a:t>
            </a:r>
            <a:r>
              <a:rPr lang="zh-CN" altLang="en-US" sz="4000" dirty="0" smtClean="0"/>
              <a:t>将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移动到某个数据库</a:t>
            </a:r>
            <a:endParaRPr lang="zh-CN" altLang="en-US" sz="4000" dirty="0" smtClean="0"/>
          </a:p>
          <a:p>
            <a:r>
              <a:rPr lang="en-US" altLang="zh-CN" sz="4000" dirty="0" smtClean="0"/>
              <a:t>type				</a:t>
            </a:r>
            <a:r>
              <a:rPr lang="zh-CN" altLang="en-US" sz="4000" dirty="0" smtClean="0"/>
              <a:t>获取</a:t>
            </a:r>
            <a:r>
              <a:rPr lang="en-US" altLang="zh-CN" sz="4000" dirty="0" smtClean="0"/>
              <a:t>key</a:t>
            </a:r>
            <a:r>
              <a:rPr lang="zh-CN" altLang="en-US" sz="4000" dirty="0" smtClean="0"/>
              <a:t>的类型</a:t>
            </a:r>
            <a:endParaRPr lang="zh-CN" altLang="en-US" sz="4000" dirty="0" smtClean="0"/>
          </a:p>
          <a:p>
            <a:r>
              <a:rPr lang="en-US" altLang="zh-CN" sz="4000" dirty="0" smtClean="0"/>
              <a:t>rename			</a:t>
            </a:r>
            <a:r>
              <a:rPr lang="zh-CN" altLang="en-US" sz="4000" dirty="0" smtClean="0"/>
              <a:t>重命名</a:t>
            </a:r>
            <a:r>
              <a:rPr lang="en-US" altLang="zh-CN" sz="4000" dirty="0" smtClean="0"/>
              <a:t>key</a:t>
            </a:r>
            <a:endParaRPr lang="en-US" altLang="zh-CN" sz="4000" dirty="0" smtClean="0"/>
          </a:p>
          <a:p>
            <a:r>
              <a:rPr lang="en-US" altLang="zh-CN" sz="4000" dirty="0" smtClean="0"/>
              <a:t>auth				</a:t>
            </a:r>
            <a:r>
              <a:rPr lang="zh-CN" altLang="en-US" sz="4000" dirty="0" smtClean="0"/>
              <a:t>密码</a:t>
            </a:r>
            <a:endParaRPr lang="zh-CN" altLang="en-US" sz="4000" dirty="0" smtClean="0"/>
          </a:p>
          <a:p>
            <a:r>
              <a:rPr lang="en-US" altLang="zh-CN" sz="4000" dirty="0" smtClean="0"/>
              <a:t>multi				</a:t>
            </a:r>
            <a:r>
              <a:rPr lang="zh-CN" altLang="en-US" sz="4000" dirty="0" smtClean="0"/>
              <a:t>启动一个事务</a:t>
            </a:r>
            <a:endParaRPr lang="zh-CN" altLang="en-US" sz="4000" dirty="0" smtClean="0"/>
          </a:p>
          <a:p>
            <a:r>
              <a:rPr lang="en-US" altLang="zh-CN" sz="4000" dirty="0" smtClean="0"/>
              <a:t>discard				</a:t>
            </a:r>
            <a:r>
              <a:rPr lang="zh-CN" altLang="en-US" sz="4000" dirty="0" smtClean="0"/>
              <a:t>取消时区</a:t>
            </a:r>
            <a:endParaRPr lang="zh-CN" altLang="en-US" sz="4000" dirty="0" smtClean="0"/>
          </a:p>
          <a:p>
            <a:r>
              <a:rPr lang="en-US" altLang="zh-CN" sz="4000" dirty="0" smtClean="0"/>
              <a:t>exec				</a:t>
            </a:r>
            <a:r>
              <a:rPr lang="zh-CN" altLang="en-US" sz="4000" dirty="0" smtClean="0"/>
              <a:t>执行事务</a:t>
            </a:r>
            <a:endParaRPr lang="zh-CN" altLang="en-US" sz="4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代码使用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php-redis</a:t>
            </a:r>
            <a:r>
              <a:rPr lang="zh-CN" altLang="en-US" dirty="0" smtClean="0"/>
              <a:t>扩展</a:t>
            </a:r>
            <a:endParaRPr lang="zh-CN" altLang="en-US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redis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5255" y="1360805"/>
            <a:ext cx="18273395" cy="12350750"/>
          </a:xfrm>
        </p:spPr>
        <p:txBody>
          <a:bodyPr>
            <a:noAutofit/>
          </a:bodyPr>
          <a:lstStyle/>
          <a:p>
            <a:pPr marL="191135" indent="0"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下载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wget http://pecl.php.net/get/redis-3.1.1.tgz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解压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tar -zvxf redis-3.1.1.tgz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进入目录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cd redis-3.1.1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运行phpize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/usr/local/php/bin/phpize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5. </a:t>
            </a:r>
            <a:r>
              <a:rPr lang="zh-CN" altLang="en-US" sz="3200" dirty="0" smtClean="0"/>
              <a:t>配置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./configure --with-php-config=/usr/local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php/bin/php-config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6. </a:t>
            </a:r>
            <a:r>
              <a:rPr lang="zh-CN" altLang="en-US" sz="3200" dirty="0" smtClean="0"/>
              <a:t>编译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make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7. </a:t>
            </a:r>
            <a:r>
              <a:rPr lang="zh-CN" altLang="en-US" sz="3200" dirty="0" smtClean="0"/>
              <a:t>安装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make install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8. </a:t>
            </a:r>
            <a:r>
              <a:rPr lang="zh-CN" altLang="en-US" sz="3200" dirty="0" smtClean="0"/>
              <a:t>修改php配置文件,添加扩展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extension=redis.so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en-US" altLang="zh-CN" sz="3200" dirty="0" smtClean="0"/>
              <a:t>9. </a:t>
            </a:r>
            <a:r>
              <a:rPr lang="zh-CN" altLang="en-US" sz="3200" dirty="0" smtClean="0"/>
              <a:t>重启apache</a:t>
            </a:r>
            <a:endParaRPr lang="zh-CN" altLang="en-US" sz="3200" dirty="0" smtClean="0"/>
          </a:p>
          <a:p>
            <a:pPr marL="191135" indent="0">
              <a:buNone/>
            </a:pPr>
            <a:r>
              <a:rPr lang="zh-CN" altLang="en-US" sz="3200" dirty="0" smtClean="0"/>
              <a:t>/usr/local/apache2/bin/apachectl  restart</a:t>
            </a:r>
            <a:endParaRPr lang="zh-CN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创建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对象</a:t>
            </a:r>
            <a:endParaRPr lang="zh-CN" altLang="en-US" dirty="0" smtClean="0"/>
          </a:p>
          <a:p>
            <a:r>
              <a:rPr lang="zh-CN" altLang="en-US" dirty="0" smtClean="0"/>
              <a:t>连接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服务器</a:t>
            </a:r>
            <a:endParaRPr lang="zh-CN" altLang="en-US" dirty="0" smtClean="0"/>
          </a:p>
          <a:p>
            <a:r>
              <a:rPr lang="zh-CN" altLang="en-US" dirty="0" smtClean="0"/>
              <a:t>写入数据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读取数据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删除数据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php-redis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扩展使用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缓存类的封装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用户管理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异步处理信息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redis</a:t>
            </a:r>
            <a:r>
              <a:rPr lang="zh-CN" altLang="en-US" dirty="0" smtClean="0">
                <a:sym typeface="+mn-ea"/>
              </a:rPr>
              <a:t>是什么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redis</a:t>
            </a:r>
            <a:r>
              <a:rPr lang="zh-CN" altLang="en-US" dirty="0" smtClean="0">
                <a:sym typeface="+mn-ea"/>
              </a:rPr>
              <a:t>的特点和作用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redis</a:t>
            </a:r>
            <a:r>
              <a:rPr lang="zh-CN" altLang="en-US" dirty="0" smtClean="0">
                <a:sym typeface="+mn-ea"/>
              </a:rPr>
              <a:t>的应用场景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redis</a:t>
            </a:r>
            <a:r>
              <a:rPr lang="zh-CN" altLang="en-US" dirty="0" smtClean="0">
                <a:sym typeface="+mn-ea"/>
              </a:rPr>
              <a:t>的安装</a:t>
            </a:r>
            <a:r>
              <a:rPr lang="en-US" altLang="zh-CN" dirty="0" smtClean="0">
                <a:sym typeface="+mn-ea"/>
              </a:rPr>
              <a:t>(linux)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redis</a:t>
            </a:r>
            <a:r>
              <a:rPr lang="zh-CN" altLang="en-US"/>
              <a:t>的使用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什么是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Redis是一个开源的使用ANSI C语言编写、支持网络、可基于内存亦可持久化的日志型、Key-Value数据库</a:t>
            </a:r>
            <a:endParaRPr dirty="0" smtClean="0"/>
          </a:p>
          <a:p>
            <a:r>
              <a:rPr lang="zh-CN" altLang="en-US" dirty="0" smtClean="0"/>
              <a:t>也是一个软件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的特点和作用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支持多种数据类型的存取数据</a:t>
            </a:r>
            <a:endParaRPr lang="zh-CN" altLang="en-US" dirty="0" smtClean="0"/>
          </a:p>
          <a:p>
            <a:r>
              <a:rPr lang="zh-CN" altLang="en-US" dirty="0" smtClean="0"/>
              <a:t>支持持久化存储数据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的应用场景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数据缓存</a:t>
            </a:r>
            <a:endParaRPr lang="zh-CN" altLang="en-US" dirty="0" smtClean="0"/>
          </a:p>
          <a:p>
            <a:r>
              <a:rPr lang="zh-CN" altLang="en-US" dirty="0" smtClean="0"/>
              <a:t>消息队列</a:t>
            </a:r>
            <a:endParaRPr lang="zh-CN" altLang="en-US" dirty="0" smtClean="0"/>
          </a:p>
          <a:p>
            <a:r>
              <a:rPr lang="zh-CN" altLang="en-US" dirty="0" smtClean="0"/>
              <a:t>排行榜</a:t>
            </a:r>
            <a:endParaRPr lang="zh-CN" altLang="en-US" dirty="0" smtClean="0"/>
          </a:p>
          <a:p>
            <a:r>
              <a:rPr lang="zh-CN" altLang="en-US" dirty="0" smtClean="0"/>
              <a:t>计数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7315" y="1694815"/>
            <a:ext cx="18273395" cy="12350750"/>
          </a:xfrm>
        </p:spPr>
        <p:txBody>
          <a:bodyPr>
            <a:normAutofit fontScale="90000" lnSpcReduction="10000"/>
          </a:bodyPr>
          <a:lstStyle/>
          <a:p>
            <a:pPr marL="191135" indent="0">
              <a:buNone/>
            </a:pPr>
            <a:r>
              <a:rPr lang="zh-CN" altLang="en-US" dirty="0" smtClean="0"/>
              <a:t>1. 下载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wget http://download.redis.io/releases/redis-3.2.8.tar.gz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2. 解析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tar -zvxf redis-3.2.8.tar.gz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3. 进入目录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cd redis-3.2.8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4. 编译安装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make  </a:t>
            </a:r>
            <a:r>
              <a:rPr lang="en-US" altLang="zh-CN" dirty="0" smtClean="0"/>
              <a:t>PREFIX=/usr/local/redis  install</a:t>
            </a:r>
            <a:endParaRPr lang="en-US" altLang="zh-CN" dirty="0" smtClean="0"/>
          </a:p>
          <a:p>
            <a:pPr marL="191135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移动配置文件</a:t>
            </a:r>
            <a:endParaRPr lang="zh-CN" altLang="en-US" dirty="0" smtClean="0"/>
          </a:p>
          <a:p>
            <a:pPr marL="191135" indent="0">
              <a:buNone/>
            </a:pPr>
            <a:r>
              <a:rPr lang="en-US" altLang="zh-CN" dirty="0" smtClean="0"/>
              <a:t>mv  redis.conf  /usr/loca/redis</a:t>
            </a:r>
            <a:endParaRPr lang="en-US" altLang="zh-CN" dirty="0" smtClean="0"/>
          </a:p>
          <a:p>
            <a:pPr marL="191135" indent="0">
              <a:buNone/>
            </a:pPr>
            <a:r>
              <a:rPr lang="zh-CN" altLang="en-US" dirty="0" smtClean="0"/>
              <a:t>6. 启动时载入配置文件 (前提是要先将配置文件放置到指定目录)</a:t>
            </a:r>
            <a:endParaRPr lang="zh-CN" altLang="en-US" dirty="0" smtClean="0"/>
          </a:p>
          <a:p>
            <a:pPr marL="191135" indent="0">
              <a:buNone/>
            </a:pPr>
            <a:r>
              <a:rPr lang="zh-CN" altLang="en-US" dirty="0" smtClean="0"/>
              <a:t>redis-server /usr/local/redis/redis.conf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客户端连接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en-US" altLang="zh-CN" dirty="0" smtClean="0"/>
              <a:t>redis-cli  -h  localhost  -p  6379</a:t>
            </a:r>
            <a:endParaRPr lang="en-US" altLang="zh-CN" dirty="0" smtClean="0"/>
          </a:p>
          <a:p>
            <a:r>
              <a:rPr lang="en-US" altLang="zh-CN" dirty="0" smtClean="0"/>
              <a:t>redis-cli --help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命令行</a:t>
            </a:r>
            <a:endParaRPr lang="zh-CN" altLang="en-US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代码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命令行使用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</a:t>
            </a:r>
            <a:endParaRPr lang="zh-CN" altLang="en-US" dirty="0" smtClean="0"/>
          </a:p>
          <a:p>
            <a:r>
              <a:rPr lang="zh-CN" altLang="en-US" dirty="0" smtClean="0"/>
              <a:t>哈希</a:t>
            </a:r>
            <a:endParaRPr lang="zh-CN" altLang="en-US" dirty="0" smtClean="0"/>
          </a:p>
          <a:p>
            <a:r>
              <a:rPr lang="zh-CN" altLang="en-US" dirty="0" smtClean="0"/>
              <a:t>列表</a:t>
            </a:r>
            <a:endParaRPr lang="zh-CN" altLang="en-US" dirty="0" smtClean="0"/>
          </a:p>
          <a:p>
            <a:r>
              <a:rPr lang="zh-CN" altLang="en-US" dirty="0" smtClean="0"/>
              <a:t>集合</a:t>
            </a:r>
            <a:endParaRPr lang="zh-CN" altLang="en-US" dirty="0" smtClean="0"/>
          </a:p>
          <a:p>
            <a:r>
              <a:rPr lang="zh-CN" altLang="en-US" dirty="0" smtClean="0"/>
              <a:t>有序集合</a:t>
            </a:r>
            <a:endParaRPr lang="zh-CN" altLang="en-US" dirty="0" smtClean="0"/>
          </a:p>
          <a:p>
            <a:r>
              <a:rPr lang="zh-CN" altLang="en-US" dirty="0" smtClean="0"/>
              <a:t>其他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2614</Words>
  <Application>WPS 演示</Application>
  <PresentationFormat>自定义</PresentationFormat>
  <Paragraphs>200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Helvetica Light</vt:lpstr>
      <vt:lpstr>Segoe Print</vt:lpstr>
      <vt:lpstr>Black</vt:lpstr>
      <vt:lpstr>Redis</vt:lpstr>
      <vt:lpstr>课程概要</vt:lpstr>
      <vt:lpstr>什么是redis</vt:lpstr>
      <vt:lpstr>redis的特点和作用</vt:lpstr>
      <vt:lpstr>redis的应用场景</vt:lpstr>
      <vt:lpstr>redis的安装</vt:lpstr>
      <vt:lpstr>redis客户端连接</vt:lpstr>
      <vt:lpstr>redis的使用</vt:lpstr>
      <vt:lpstr>redis命令行使用</vt:lpstr>
      <vt:lpstr>redis字符串命令</vt:lpstr>
      <vt:lpstr>redis哈希命令</vt:lpstr>
      <vt:lpstr>redis列表命令</vt:lpstr>
      <vt:lpstr>redis集合命令</vt:lpstr>
      <vt:lpstr>redis有序集合命令</vt:lpstr>
      <vt:lpstr>redis其他命令</vt:lpstr>
      <vt:lpstr>php代码使用</vt:lpstr>
      <vt:lpstr>php-redis的安装</vt:lpstr>
      <vt:lpstr>php-redis使用</vt:lpstr>
      <vt:lpstr>php-redis扩展使用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452</cp:revision>
  <dcterms:created xsi:type="dcterms:W3CDTF">2015-03-23T11:35:00Z</dcterms:created>
  <dcterms:modified xsi:type="dcterms:W3CDTF">2017-08-25T01:52:16Z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