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13" r:id="rId3"/>
    <p:sldId id="305" r:id="rId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定义" id="{1b9ecb87-a705-4f73-a9ca-139c19280816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微信公众号开发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7</Words>
  <Application>WPS 演示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第三方登录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487</cp:revision>
  <dcterms:created xsi:type="dcterms:W3CDTF">2015-03-23T11:35:00Z</dcterms:created>
  <dcterms:modified xsi:type="dcterms:W3CDTF">2017-10-09T01:19:35Z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