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13"/>
  </p:notesMasterIdLst>
  <p:sldIdLst>
    <p:sldId id="282" r:id="rId3"/>
    <p:sldId id="280" r:id="rId4"/>
    <p:sldId id="306" r:id="rId5"/>
    <p:sldId id="307" r:id="rId6"/>
    <p:sldId id="342" r:id="rId7"/>
    <p:sldId id="286" r:id="rId8"/>
    <p:sldId id="287" r:id="rId9"/>
    <p:sldId id="289" r:id="rId10"/>
    <p:sldId id="290" r:id="rId11"/>
    <p:sldId id="291" r:id="rId12"/>
    <p:sldId id="304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56" r:id="rId55"/>
    <p:sldId id="391" r:id="rId56"/>
    <p:sldId id="392" r:id="rId57"/>
    <p:sldId id="264" r:id="rId58"/>
  </p:sldIdLst>
  <p:sldSz cx="12192000" cy="6858000"/>
  <p:notesSz cx="6797675" cy="9926320"/>
  <p:embeddedFontLst>
    <p:embeddedFont>
      <p:font typeface="微软雅黑" panose="020B0503020204020204" pitchFamily="34" charset="-122"/>
      <p:regular r:id="rId63"/>
    </p:embeddedFont>
    <p:embeddedFont>
      <p:font typeface="楷体" panose="02010609060101010101" pitchFamily="49" charset="-122"/>
      <p:regular r:id="rId64"/>
    </p:embeddedFont>
    <p:embeddedFont>
      <p:font typeface="Calibri" panose="020F0502020204030204" charset="0"/>
      <p:regular r:id="rId65"/>
      <p:bold r:id="rId66"/>
      <p:italic r:id="rId67"/>
      <p:boldItalic r:id="rId68"/>
    </p:embeddedFont>
  </p:embeddedFontLst>
  <p:custDataLst>
    <p:tags r:id="rId6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 Xiaobo" initials="Y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B"/>
    <a:srgbClr val="DEDEDE"/>
    <a:srgbClr val="EAEAEA"/>
    <a:srgbClr val="3366CC"/>
    <a:srgbClr val="00A63C"/>
    <a:srgbClr val="E50012"/>
    <a:srgbClr val="0054A6"/>
    <a:srgbClr val="0154A7"/>
    <a:srgbClr val="99FF66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317" autoAdjust="0"/>
  </p:normalViewPr>
  <p:slideViewPr>
    <p:cSldViewPr>
      <p:cViewPr varScale="1">
        <p:scale>
          <a:sx n="91" d="100"/>
          <a:sy n="91" d="100"/>
        </p:scale>
        <p:origin x="390" y="138"/>
      </p:cViewPr>
      <p:guideLst>
        <p:guide orient="horz" pos="2159"/>
        <p:guide pos="3770"/>
      </p:guideLst>
    </p:cSldViewPr>
  </p:slideViewPr>
  <p:outlineViewPr>
    <p:cViewPr>
      <p:scale>
        <a:sx n="33" d="100"/>
        <a:sy n="33" d="100"/>
      </p:scale>
      <p:origin x="0" y="-1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354" y="60"/>
      </p:cViewPr>
      <p:guideLst>
        <p:guide orient="horz" pos="3125"/>
        <p:guide pos="210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9" Type="http://schemas.openxmlformats.org/officeDocument/2006/relationships/tags" Target="tags/tag5.xml"/><Relationship Id="rId68" Type="http://schemas.openxmlformats.org/officeDocument/2006/relationships/font" Target="fonts/font6.fntdata"/><Relationship Id="rId67" Type="http://schemas.openxmlformats.org/officeDocument/2006/relationships/font" Target="fonts/font5.fntdata"/><Relationship Id="rId66" Type="http://schemas.openxmlformats.org/officeDocument/2006/relationships/font" Target="fonts/font4.fntdata"/><Relationship Id="rId65" Type="http://schemas.openxmlformats.org/officeDocument/2006/relationships/font" Target="fonts/font3.fntdata"/><Relationship Id="rId64" Type="http://schemas.openxmlformats.org/officeDocument/2006/relationships/font" Target="fonts/font2.fntdata"/><Relationship Id="rId63" Type="http://schemas.openxmlformats.org/officeDocument/2006/relationships/font" Target="fonts/font1.fntdata"/><Relationship Id="rId62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454" cy="496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959" tIns="46480" rIns="92959" bIns="46480" numCol="1" anchor="t" anchorCtr="0" compatLnSpc="1"/>
          <a:lstStyle>
            <a:lvl1pPr defTabSz="930275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81" y="1"/>
            <a:ext cx="2945454" cy="496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959" tIns="46480" rIns="92959" bIns="46480" numCol="1" anchor="t" anchorCtr="0" compatLnSpc="1"/>
          <a:lstStyle>
            <a:lvl1pPr algn="r" defTabSz="930275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1352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79" y="4715154"/>
            <a:ext cx="5437523" cy="4466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959" tIns="46480" rIns="92959" bIns="4648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607"/>
            <a:ext cx="2945454" cy="496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959" tIns="46480" rIns="92959" bIns="46480" numCol="1" anchor="b" anchorCtr="0" compatLnSpc="1"/>
          <a:lstStyle>
            <a:lvl1pPr defTabSz="930275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81" y="9428607"/>
            <a:ext cx="2945454" cy="496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959" tIns="46480" rIns="92959" bIns="46480" numCol="1" anchor="b" anchorCtr="0" compatLnSpc="1"/>
          <a:lstStyle>
            <a:lvl1pPr algn="r" defTabSz="930275" eaLnBrk="1" hangingPunct="1">
              <a:defRPr sz="1300"/>
            </a:lvl1pPr>
          </a:lstStyle>
          <a:p>
            <a:fld id="{D3529469-3689-4552-8DC2-8E5615FA22D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图片 15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0588" y="-459432"/>
            <a:ext cx="17773175" cy="8568952"/>
          </a:xfrm>
          <a:prstGeom prst="rect">
            <a:avLst/>
          </a:prstGeom>
        </p:spPr>
      </p:pic>
      <p:grpSp>
        <p:nvGrpSpPr>
          <p:cNvPr id="147" name="组合 146"/>
          <p:cNvGrpSpPr/>
          <p:nvPr userDrawn="1"/>
        </p:nvGrpSpPr>
        <p:grpSpPr>
          <a:xfrm>
            <a:off x="8718339" y="3379468"/>
            <a:ext cx="1534526" cy="1605682"/>
            <a:chOff x="2779369" y="953636"/>
            <a:chExt cx="3749249" cy="3923102"/>
          </a:xfrm>
          <a:effectLst>
            <a:reflection stA="50000" endA="300" endPos="38500" dist="127000" dir="5400000" sy="-100000" algn="bl" rotWithShape="0"/>
          </a:effectLst>
        </p:grpSpPr>
        <p:sp>
          <p:nvSpPr>
            <p:cNvPr id="148" name="椭圆 147"/>
            <p:cNvSpPr/>
            <p:nvPr userDrawn="1"/>
          </p:nvSpPr>
          <p:spPr>
            <a:xfrm>
              <a:off x="3315228" y="1438773"/>
              <a:ext cx="2780772" cy="290971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49" name="椭圆 148"/>
            <p:cNvSpPr/>
            <p:nvPr userDrawn="1"/>
          </p:nvSpPr>
          <p:spPr>
            <a:xfrm>
              <a:off x="3084170" y="1237210"/>
              <a:ext cx="3178978" cy="3326387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50" name="椭圆 149"/>
            <p:cNvSpPr/>
            <p:nvPr userDrawn="1"/>
          </p:nvSpPr>
          <p:spPr>
            <a:xfrm>
              <a:off x="2779369" y="953636"/>
              <a:ext cx="3749249" cy="3923102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cxnSp>
        <p:nvCxnSpPr>
          <p:cNvPr id="153" name="直接连接符 152"/>
          <p:cNvCxnSpPr/>
          <p:nvPr userDrawn="1"/>
        </p:nvCxnSpPr>
        <p:spPr>
          <a:xfrm>
            <a:off x="2325904" y="6246481"/>
            <a:ext cx="690562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图片 15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47" y="5810711"/>
            <a:ext cx="3486154" cy="871539"/>
          </a:xfrm>
          <a:prstGeom prst="rect">
            <a:avLst/>
          </a:prstGeom>
        </p:spPr>
      </p:pic>
      <p:grpSp>
        <p:nvGrpSpPr>
          <p:cNvPr id="200" name="组合 199"/>
          <p:cNvGrpSpPr/>
          <p:nvPr userDrawn="1"/>
        </p:nvGrpSpPr>
        <p:grpSpPr>
          <a:xfrm>
            <a:off x="1649952" y="714024"/>
            <a:ext cx="4617647" cy="4831768"/>
            <a:chOff x="2779369" y="953636"/>
            <a:chExt cx="3749249" cy="3923102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01" name="椭圆 200"/>
            <p:cNvSpPr/>
            <p:nvPr userDrawn="1"/>
          </p:nvSpPr>
          <p:spPr>
            <a:xfrm>
              <a:off x="3315228" y="1438773"/>
              <a:ext cx="2780772" cy="290971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02" name="椭圆 201"/>
            <p:cNvSpPr/>
            <p:nvPr userDrawn="1"/>
          </p:nvSpPr>
          <p:spPr>
            <a:xfrm>
              <a:off x="3084170" y="1237210"/>
              <a:ext cx="3178978" cy="3326387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03" name="椭圆 202"/>
            <p:cNvSpPr/>
            <p:nvPr userDrawn="1"/>
          </p:nvSpPr>
          <p:spPr>
            <a:xfrm>
              <a:off x="2779369" y="953636"/>
              <a:ext cx="3749249" cy="3923102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04" name="椭圆 203"/>
            <p:cNvSpPr/>
            <p:nvPr userDrawn="1"/>
          </p:nvSpPr>
          <p:spPr>
            <a:xfrm>
              <a:off x="2931770" y="1084810"/>
              <a:ext cx="3498528" cy="3660755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cxnSp>
        <p:nvCxnSpPr>
          <p:cNvPr id="206" name="直接连接符 205"/>
          <p:cNvCxnSpPr/>
          <p:nvPr userDrawn="1"/>
        </p:nvCxnSpPr>
        <p:spPr>
          <a:xfrm>
            <a:off x="3676465" y="1958360"/>
            <a:ext cx="2797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>
            <a:off x="8140979" y="4438248"/>
            <a:ext cx="1435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图片 2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8" y="129743"/>
            <a:ext cx="1781664" cy="17816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6" name="矩形 155"/>
          <p:cNvSpPr/>
          <p:nvPr userDrawn="1"/>
        </p:nvSpPr>
        <p:spPr>
          <a:xfrm>
            <a:off x="3659075" y="1995384"/>
            <a:ext cx="6073613" cy="2406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文本占位符 150"/>
          <p:cNvSpPr>
            <a:spLocks noGrp="1"/>
          </p:cNvSpPr>
          <p:nvPr>
            <p:ph type="body" sz="quarter" idx="12"/>
          </p:nvPr>
        </p:nvSpPr>
        <p:spPr>
          <a:xfrm>
            <a:off x="4289152" y="3740767"/>
            <a:ext cx="4734371" cy="480321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55" name="文本占位符 154"/>
          <p:cNvSpPr>
            <a:spLocks noGrp="1"/>
          </p:cNvSpPr>
          <p:nvPr>
            <p:ph type="body" sz="quarter" idx="13"/>
          </p:nvPr>
        </p:nvSpPr>
        <p:spPr>
          <a:xfrm>
            <a:off x="3532611" y="2354801"/>
            <a:ext cx="6231973" cy="1074199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3600" b="1" baseline="0">
                <a:solidFill>
                  <a:srgbClr val="005BAB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3600" b="1">
                <a:solidFill>
                  <a:srgbClr val="005BA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3600" b="1">
                <a:solidFill>
                  <a:srgbClr val="005BA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3600" b="1">
                <a:solidFill>
                  <a:srgbClr val="005BA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3600" b="1">
                <a:solidFill>
                  <a:srgbClr val="005BA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7" name="文本占位符 150"/>
          <p:cNvSpPr>
            <a:spLocks noGrp="1"/>
          </p:cNvSpPr>
          <p:nvPr>
            <p:ph type="body" sz="quarter" idx="14"/>
          </p:nvPr>
        </p:nvSpPr>
        <p:spPr>
          <a:xfrm>
            <a:off x="3532611" y="3020687"/>
            <a:ext cx="6254635" cy="480321"/>
          </a:xfrm>
          <a:prstGeom prst="rect">
            <a:avLst/>
          </a:prstGeom>
          <a:noFill/>
        </p:spPr>
        <p:txBody>
          <a:bodyPr/>
          <a:lstStyle>
            <a:lvl1pPr marL="0" indent="0" algn="dist">
              <a:buNone/>
              <a:defRPr sz="2000" baseline="0">
                <a:solidFill>
                  <a:srgbClr val="005BA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ľïḍé"/>
          <p:cNvSpPr/>
          <p:nvPr userDrawn="1"/>
        </p:nvSpPr>
        <p:spPr bwMode="auto">
          <a:xfrm>
            <a:off x="989819" y="1161297"/>
            <a:ext cx="3523014" cy="1462105"/>
          </a:xfrm>
          <a:prstGeom prst="homePlate">
            <a:avLst/>
          </a:prstGeom>
          <a:solidFill>
            <a:schemeClr val="bg1"/>
          </a:solidFill>
          <a:ln w="19050">
            <a:noFill/>
            <a:round/>
          </a:ln>
          <a:effectLst>
            <a:outerShdw dist="381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="horz" wrap="square" lIns="91440" tIns="45720" rIns="91440" bIns="45720" anchor="b" anchorCtr="0" forceAA="0" compatLnSpc="1">
            <a:normAutofit/>
          </a:bodyPr>
          <a:lstStyle/>
          <a:p>
            <a:pPr algn="r"/>
            <a:endParaRPr lang="en-US" altLang="zh-CN" sz="4400" b="1" dirty="0">
              <a:solidFill>
                <a:srgbClr val="005BAB"/>
              </a:solidFill>
            </a:endParaRPr>
          </a:p>
        </p:txBody>
      </p:sp>
      <p:cxnSp>
        <p:nvCxnSpPr>
          <p:cNvPr id="5" name="iŝļíďe"/>
          <p:cNvCxnSpPr/>
          <p:nvPr/>
        </p:nvCxnSpPr>
        <p:spPr>
          <a:xfrm>
            <a:off x="4936260" y="1115219"/>
            <a:ext cx="0" cy="4353957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ïšľíḍé"/>
          <p:cNvSpPr txBox="1"/>
          <p:nvPr/>
        </p:nvSpPr>
        <p:spPr>
          <a:xfrm>
            <a:off x="807838" y="1530717"/>
            <a:ext cx="3350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4400" b="1" dirty="0">
                <a:solidFill>
                  <a:srgbClr val="005BA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CONTENTS</a:t>
            </a:r>
            <a:endParaRPr lang="tr-TR" sz="4400" b="1" dirty="0">
              <a:solidFill>
                <a:srgbClr val="005BA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948674" y="4829419"/>
            <a:ext cx="728065" cy="727203"/>
            <a:chOff x="748812" y="3718166"/>
            <a:chExt cx="1346689" cy="1345094"/>
          </a:xfrm>
          <a:solidFill>
            <a:srgbClr val="DEDEDE"/>
          </a:solidFill>
          <a:effectLst/>
        </p:grpSpPr>
        <p:sp>
          <p:nvSpPr>
            <p:cNvPr id="30" name="圆角矩形 75"/>
            <p:cNvSpPr/>
            <p:nvPr/>
          </p:nvSpPr>
          <p:spPr>
            <a:xfrm rot="18900000">
              <a:off x="953627" y="3718166"/>
              <a:ext cx="171846" cy="6717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5"/>
            </a:p>
          </p:txBody>
        </p:sp>
        <p:sp>
          <p:nvSpPr>
            <p:cNvPr id="31" name="圆角矩形 77"/>
            <p:cNvSpPr/>
            <p:nvPr/>
          </p:nvSpPr>
          <p:spPr>
            <a:xfrm>
              <a:off x="1130157" y="4172780"/>
              <a:ext cx="171600" cy="8904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5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300191" y="3968126"/>
              <a:ext cx="671766" cy="1095134"/>
              <a:chOff x="1300191" y="3968126"/>
              <a:chExt cx="671766" cy="1095134"/>
            </a:xfrm>
            <a:grpFill/>
          </p:grpSpPr>
          <p:sp>
            <p:nvSpPr>
              <p:cNvPr id="35" name="圆角矩形 76"/>
              <p:cNvSpPr/>
              <p:nvPr/>
            </p:nvSpPr>
            <p:spPr>
              <a:xfrm rot="2700000" flipH="1">
                <a:off x="1550151" y="3718166"/>
                <a:ext cx="171846" cy="671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45"/>
              </a:p>
            </p:txBody>
          </p:sp>
          <p:sp>
            <p:nvSpPr>
              <p:cNvPr id="36" name="圆角矩形 78"/>
              <p:cNvSpPr/>
              <p:nvPr/>
            </p:nvSpPr>
            <p:spPr>
              <a:xfrm>
                <a:off x="1376796" y="4172780"/>
                <a:ext cx="171600" cy="8904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45"/>
              </a:p>
            </p:txBody>
          </p:sp>
        </p:grpSp>
        <p:sp>
          <p:nvSpPr>
            <p:cNvPr id="33" name="圆角矩形 79"/>
            <p:cNvSpPr/>
            <p:nvPr/>
          </p:nvSpPr>
          <p:spPr>
            <a:xfrm rot="18900000">
              <a:off x="748812" y="3880404"/>
              <a:ext cx="171600" cy="52033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5"/>
            </a:p>
          </p:txBody>
        </p:sp>
        <p:sp>
          <p:nvSpPr>
            <p:cNvPr id="34" name="圆角矩形 80"/>
            <p:cNvSpPr/>
            <p:nvPr/>
          </p:nvSpPr>
          <p:spPr>
            <a:xfrm rot="2700000" flipH="1">
              <a:off x="1748240" y="3890450"/>
              <a:ext cx="171846" cy="52267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5"/>
            </a:p>
          </p:txBody>
        </p:sp>
      </p:grpSp>
      <p:grpSp>
        <p:nvGrpSpPr>
          <p:cNvPr id="37" name="组合 36"/>
          <p:cNvGrpSpPr/>
          <p:nvPr userDrawn="1"/>
        </p:nvGrpSpPr>
        <p:grpSpPr>
          <a:xfrm rot="2716795">
            <a:off x="3551700" y="4421320"/>
            <a:ext cx="450433" cy="449899"/>
            <a:chOff x="748812" y="3718166"/>
            <a:chExt cx="1346689" cy="1345094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38" name="圆角矩形 75"/>
            <p:cNvSpPr/>
            <p:nvPr/>
          </p:nvSpPr>
          <p:spPr>
            <a:xfrm rot="18900000">
              <a:off x="953627" y="3718166"/>
              <a:ext cx="171846" cy="6717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5"/>
            </a:p>
          </p:txBody>
        </p:sp>
        <p:sp>
          <p:nvSpPr>
            <p:cNvPr id="39" name="圆角矩形 77"/>
            <p:cNvSpPr/>
            <p:nvPr/>
          </p:nvSpPr>
          <p:spPr>
            <a:xfrm>
              <a:off x="1130157" y="4172780"/>
              <a:ext cx="171600" cy="8904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5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300191" y="3968126"/>
              <a:ext cx="671766" cy="1095134"/>
              <a:chOff x="1300191" y="3968126"/>
              <a:chExt cx="671766" cy="1095134"/>
            </a:xfrm>
            <a:grpFill/>
          </p:grpSpPr>
          <p:sp>
            <p:nvSpPr>
              <p:cNvPr id="43" name="圆角矩形 76"/>
              <p:cNvSpPr/>
              <p:nvPr/>
            </p:nvSpPr>
            <p:spPr>
              <a:xfrm rot="2700000" flipH="1">
                <a:off x="1550151" y="3718166"/>
                <a:ext cx="171846" cy="671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45"/>
              </a:p>
            </p:txBody>
          </p:sp>
          <p:sp>
            <p:nvSpPr>
              <p:cNvPr id="44" name="圆角矩形 78"/>
              <p:cNvSpPr/>
              <p:nvPr/>
            </p:nvSpPr>
            <p:spPr>
              <a:xfrm>
                <a:off x="1376796" y="4172780"/>
                <a:ext cx="171600" cy="8904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45"/>
              </a:p>
            </p:txBody>
          </p:sp>
        </p:grpSp>
        <p:sp>
          <p:nvSpPr>
            <p:cNvPr id="41" name="圆角矩形 79"/>
            <p:cNvSpPr/>
            <p:nvPr/>
          </p:nvSpPr>
          <p:spPr>
            <a:xfrm rot="18900000">
              <a:off x="748812" y="3880404"/>
              <a:ext cx="171600" cy="52033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5"/>
            </a:p>
          </p:txBody>
        </p:sp>
        <p:sp>
          <p:nvSpPr>
            <p:cNvPr id="42" name="圆角矩形 80"/>
            <p:cNvSpPr/>
            <p:nvPr/>
          </p:nvSpPr>
          <p:spPr>
            <a:xfrm rot="2700000" flipH="1">
              <a:off x="1748240" y="3890450"/>
              <a:ext cx="171846" cy="52267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5"/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 rot="18000000">
            <a:off x="4335582" y="4363061"/>
            <a:ext cx="323795" cy="323411"/>
            <a:chOff x="748812" y="3718166"/>
            <a:chExt cx="1346689" cy="1345094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46" name="圆角矩形 75"/>
            <p:cNvSpPr/>
            <p:nvPr/>
          </p:nvSpPr>
          <p:spPr>
            <a:xfrm rot="18900000">
              <a:off x="953627" y="3718166"/>
              <a:ext cx="171846" cy="6717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5"/>
            </a:p>
          </p:txBody>
        </p:sp>
        <p:sp>
          <p:nvSpPr>
            <p:cNvPr id="47" name="圆角矩形 77"/>
            <p:cNvSpPr/>
            <p:nvPr/>
          </p:nvSpPr>
          <p:spPr>
            <a:xfrm>
              <a:off x="1130157" y="4172780"/>
              <a:ext cx="171600" cy="8904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5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300191" y="3968126"/>
              <a:ext cx="671766" cy="1095134"/>
              <a:chOff x="1300191" y="3968126"/>
              <a:chExt cx="671766" cy="1095134"/>
            </a:xfrm>
            <a:grpFill/>
          </p:grpSpPr>
          <p:sp>
            <p:nvSpPr>
              <p:cNvPr id="51" name="圆角矩形 76"/>
              <p:cNvSpPr/>
              <p:nvPr/>
            </p:nvSpPr>
            <p:spPr>
              <a:xfrm rot="2700000" flipH="1">
                <a:off x="1550151" y="3718166"/>
                <a:ext cx="171846" cy="671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45"/>
              </a:p>
            </p:txBody>
          </p:sp>
          <p:sp>
            <p:nvSpPr>
              <p:cNvPr id="52" name="圆角矩形 78"/>
              <p:cNvSpPr/>
              <p:nvPr/>
            </p:nvSpPr>
            <p:spPr>
              <a:xfrm>
                <a:off x="1376796" y="4172780"/>
                <a:ext cx="171600" cy="8904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45"/>
              </a:p>
            </p:txBody>
          </p:sp>
        </p:grpSp>
        <p:sp>
          <p:nvSpPr>
            <p:cNvPr id="49" name="圆角矩形 79"/>
            <p:cNvSpPr/>
            <p:nvPr/>
          </p:nvSpPr>
          <p:spPr>
            <a:xfrm rot="18900000">
              <a:off x="748812" y="3880404"/>
              <a:ext cx="171600" cy="52033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5"/>
            </a:p>
          </p:txBody>
        </p:sp>
        <p:sp>
          <p:nvSpPr>
            <p:cNvPr id="50" name="圆角矩形 80"/>
            <p:cNvSpPr/>
            <p:nvPr/>
          </p:nvSpPr>
          <p:spPr>
            <a:xfrm rot="2700000" flipH="1">
              <a:off x="1748240" y="3890450"/>
              <a:ext cx="171846" cy="52267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5"/>
            </a:p>
          </p:txBody>
        </p:sp>
      </p:grpSp>
      <p:grpSp>
        <p:nvGrpSpPr>
          <p:cNvPr id="53" name="组合 52"/>
          <p:cNvGrpSpPr/>
          <p:nvPr userDrawn="1"/>
        </p:nvGrpSpPr>
        <p:grpSpPr>
          <a:xfrm rot="12682422">
            <a:off x="4002692" y="4003781"/>
            <a:ext cx="298917" cy="298563"/>
            <a:chOff x="748812" y="3718166"/>
            <a:chExt cx="1346689" cy="1345094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54" name="圆角矩形 75"/>
            <p:cNvSpPr/>
            <p:nvPr/>
          </p:nvSpPr>
          <p:spPr>
            <a:xfrm rot="18900000">
              <a:off x="953627" y="3718166"/>
              <a:ext cx="171846" cy="6717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5"/>
            </a:p>
          </p:txBody>
        </p:sp>
        <p:sp>
          <p:nvSpPr>
            <p:cNvPr id="55" name="圆角矩形 77"/>
            <p:cNvSpPr/>
            <p:nvPr/>
          </p:nvSpPr>
          <p:spPr>
            <a:xfrm>
              <a:off x="1130157" y="4172780"/>
              <a:ext cx="171600" cy="8904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5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300191" y="3968126"/>
              <a:ext cx="671766" cy="1095134"/>
              <a:chOff x="1300191" y="3968126"/>
              <a:chExt cx="671766" cy="1095134"/>
            </a:xfrm>
            <a:grpFill/>
          </p:grpSpPr>
          <p:sp>
            <p:nvSpPr>
              <p:cNvPr id="59" name="圆角矩形 76"/>
              <p:cNvSpPr/>
              <p:nvPr/>
            </p:nvSpPr>
            <p:spPr>
              <a:xfrm rot="2700000" flipH="1">
                <a:off x="1550151" y="3718166"/>
                <a:ext cx="171846" cy="671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45"/>
              </a:p>
            </p:txBody>
          </p:sp>
          <p:sp>
            <p:nvSpPr>
              <p:cNvPr id="60" name="圆角矩形 78"/>
              <p:cNvSpPr/>
              <p:nvPr/>
            </p:nvSpPr>
            <p:spPr>
              <a:xfrm>
                <a:off x="1376796" y="4172780"/>
                <a:ext cx="171600" cy="8904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45"/>
              </a:p>
            </p:txBody>
          </p:sp>
        </p:grpSp>
        <p:sp>
          <p:nvSpPr>
            <p:cNvPr id="57" name="圆角矩形 79"/>
            <p:cNvSpPr/>
            <p:nvPr/>
          </p:nvSpPr>
          <p:spPr>
            <a:xfrm rot="18900000">
              <a:off x="748812" y="3880404"/>
              <a:ext cx="171600" cy="52033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5"/>
            </a:p>
          </p:txBody>
        </p:sp>
        <p:sp>
          <p:nvSpPr>
            <p:cNvPr id="58" name="圆角矩形 80"/>
            <p:cNvSpPr/>
            <p:nvPr/>
          </p:nvSpPr>
          <p:spPr>
            <a:xfrm rot="2700000" flipH="1">
              <a:off x="1748240" y="3890450"/>
              <a:ext cx="171846" cy="52267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5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 rot="9103235">
            <a:off x="4424475" y="3839943"/>
            <a:ext cx="266006" cy="265691"/>
            <a:chOff x="748812" y="3718166"/>
            <a:chExt cx="1346689" cy="1345094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62" name="圆角矩形 75"/>
            <p:cNvSpPr/>
            <p:nvPr/>
          </p:nvSpPr>
          <p:spPr>
            <a:xfrm rot="18900000">
              <a:off x="953627" y="3718166"/>
              <a:ext cx="171846" cy="6717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5"/>
            </a:p>
          </p:txBody>
        </p:sp>
        <p:sp>
          <p:nvSpPr>
            <p:cNvPr id="63" name="圆角矩形 77"/>
            <p:cNvSpPr/>
            <p:nvPr/>
          </p:nvSpPr>
          <p:spPr>
            <a:xfrm>
              <a:off x="1130157" y="4172780"/>
              <a:ext cx="171600" cy="8904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5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1300191" y="3968126"/>
              <a:ext cx="671766" cy="1095134"/>
              <a:chOff x="1300191" y="3968126"/>
              <a:chExt cx="671766" cy="1095134"/>
            </a:xfrm>
            <a:grpFill/>
          </p:grpSpPr>
          <p:sp>
            <p:nvSpPr>
              <p:cNvPr id="67" name="圆角矩形 76"/>
              <p:cNvSpPr/>
              <p:nvPr/>
            </p:nvSpPr>
            <p:spPr>
              <a:xfrm rot="2700000" flipH="1">
                <a:off x="1550151" y="3718166"/>
                <a:ext cx="171846" cy="671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45"/>
              </a:p>
            </p:txBody>
          </p:sp>
          <p:sp>
            <p:nvSpPr>
              <p:cNvPr id="68" name="圆角矩形 78"/>
              <p:cNvSpPr/>
              <p:nvPr/>
            </p:nvSpPr>
            <p:spPr>
              <a:xfrm>
                <a:off x="1376796" y="4172780"/>
                <a:ext cx="171600" cy="8904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45"/>
              </a:p>
            </p:txBody>
          </p:sp>
        </p:grpSp>
        <p:sp>
          <p:nvSpPr>
            <p:cNvPr id="65" name="圆角矩形 79"/>
            <p:cNvSpPr/>
            <p:nvPr/>
          </p:nvSpPr>
          <p:spPr>
            <a:xfrm rot="18900000">
              <a:off x="748812" y="3880404"/>
              <a:ext cx="171600" cy="52033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5"/>
            </a:p>
          </p:txBody>
        </p:sp>
        <p:sp>
          <p:nvSpPr>
            <p:cNvPr id="66" name="圆角矩形 80"/>
            <p:cNvSpPr/>
            <p:nvPr/>
          </p:nvSpPr>
          <p:spPr>
            <a:xfrm rot="2700000" flipH="1">
              <a:off x="1748240" y="3890450"/>
              <a:ext cx="171846" cy="52267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45"/>
            </a:p>
          </p:txBody>
        </p:sp>
      </p:grpSp>
      <p:sp>
        <p:nvSpPr>
          <p:cNvPr id="70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559500" y="1151772"/>
            <a:ext cx="4371038" cy="50323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aseline="0">
                <a:solidFill>
                  <a:srgbClr val="005BA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71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919871" y="1161297"/>
            <a:ext cx="5032027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7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59501" y="1886785"/>
            <a:ext cx="4379446" cy="50323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aseline="0">
                <a:solidFill>
                  <a:srgbClr val="005BA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73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928280" y="1896310"/>
            <a:ext cx="5032027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75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1550253" y="2658351"/>
            <a:ext cx="4379445" cy="50323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aseline="0">
                <a:solidFill>
                  <a:srgbClr val="005BA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5919032" y="2667876"/>
            <a:ext cx="5032027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77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1545740" y="3393364"/>
            <a:ext cx="4392367" cy="50323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aseline="0">
                <a:solidFill>
                  <a:srgbClr val="005BA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78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5927441" y="3402889"/>
            <a:ext cx="5032027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79" name="文本占位符 3"/>
          <p:cNvSpPr>
            <a:spLocks noGrp="1"/>
          </p:cNvSpPr>
          <p:nvPr>
            <p:ph type="body" sz="quarter" idx="18"/>
          </p:nvPr>
        </p:nvSpPr>
        <p:spPr>
          <a:xfrm>
            <a:off x="1550253" y="4180989"/>
            <a:ext cx="4384154" cy="50323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aseline="0">
                <a:solidFill>
                  <a:srgbClr val="005BA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80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5923740" y="4190514"/>
            <a:ext cx="5032027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81" name="文本占位符 3"/>
          <p:cNvSpPr>
            <a:spLocks noGrp="1"/>
          </p:cNvSpPr>
          <p:nvPr>
            <p:ph type="body" sz="quarter" idx="20"/>
          </p:nvPr>
        </p:nvSpPr>
        <p:spPr>
          <a:xfrm>
            <a:off x="1545741" y="4916002"/>
            <a:ext cx="4387550" cy="50323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aseline="0">
                <a:solidFill>
                  <a:srgbClr val="005BA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82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5922624" y="4925527"/>
            <a:ext cx="5032027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pic>
        <p:nvPicPr>
          <p:cNvPr id="69" name="图片 6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137" y="-121502"/>
            <a:ext cx="1118193" cy="1236721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3"/>
          <p:cNvSpPr>
            <a:spLocks noGrp="1"/>
          </p:cNvSpPr>
          <p:nvPr>
            <p:ph type="ftr" sz="quarter" idx="3"/>
          </p:nvPr>
        </p:nvSpPr>
        <p:spPr>
          <a:xfrm>
            <a:off x="1919536" y="6444888"/>
            <a:ext cx="8130903" cy="413112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005BAB"/>
                </a:solidFill>
              </a:defRPr>
            </a:lvl1pPr>
          </a:lstStyle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116632"/>
            <a:ext cx="9065815" cy="906680"/>
          </a:xfrm>
          <a:prstGeom prst="rect">
            <a:avLst/>
          </a:prstGeom>
        </p:spPr>
        <p:txBody>
          <a:bodyPr anchor="ctr"/>
          <a:lstStyle>
            <a:lvl1pPr algn="l">
              <a:defRPr sz="3600" baseline="0">
                <a:solidFill>
                  <a:srgbClr val="005BAB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/>
              <a:t>标题</a:t>
            </a:r>
            <a:endParaRPr lang="zh-CN" altLang="en-US" sz="3600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68628" y="980728"/>
            <a:ext cx="1145474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137" y="-121502"/>
            <a:ext cx="1118193" cy="1236721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335360" y="1169235"/>
            <a:ext cx="77819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368628" y="1240651"/>
            <a:ext cx="10515600" cy="634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>
              <a:defRPr lang="zh-CN" altLang="en-US" sz="1600" baseline="0" smtClean="0">
                <a:solidFill>
                  <a:srgbClr val="005BAB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lang="zh-CN" altLang="en-US" sz="1600" baseline="0" smtClean="0">
                <a:solidFill>
                  <a:srgbClr val="005BAB"/>
                </a:solidFill>
                <a:latin typeface="Arial" panose="020B0604020202020204" pitchFamily="34" charset="0"/>
              </a:defRPr>
            </a:lvl2pPr>
            <a:lvl3pPr>
              <a:defRPr lang="zh-CN" altLang="en-US" smtClean="0">
                <a:solidFill>
                  <a:srgbClr val="3366CC"/>
                </a:solidFill>
              </a:defRPr>
            </a:lvl3pPr>
            <a:lvl4pPr>
              <a:defRPr lang="zh-CN" altLang="en-US" smtClean="0">
                <a:solidFill>
                  <a:srgbClr val="3366CC"/>
                </a:solidFill>
              </a:defRPr>
            </a:lvl4pPr>
            <a:lvl5pPr>
              <a:defRPr lang="zh-CN" altLang="en-US">
                <a:solidFill>
                  <a:srgbClr val="3366CC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 txBox="1"/>
          <p:nvPr userDrawn="1"/>
        </p:nvSpPr>
        <p:spPr>
          <a:xfrm>
            <a:off x="239688" y="980728"/>
            <a:ext cx="11712624" cy="211049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7200" b="1" dirty="0">
                <a:solidFill>
                  <a:srgbClr val="005BAB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Thanks!</a:t>
            </a:r>
            <a:br>
              <a:rPr lang="en-US" altLang="zh-CN" sz="6000" b="1" dirty="0">
                <a:solidFill>
                  <a:srgbClr val="005BAB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4000" b="1" dirty="0">
                <a:solidFill>
                  <a:srgbClr val="005BAB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Together we can serve more</a:t>
            </a:r>
            <a:r>
              <a:rPr lang="zh-CN" altLang="en-US" sz="4000" b="1" dirty="0">
                <a:solidFill>
                  <a:srgbClr val="005BAB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！</a:t>
            </a:r>
            <a:endParaRPr lang="zh-CN" altLang="en-US" sz="6000" b="1" dirty="0">
              <a:solidFill>
                <a:srgbClr val="005BAB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6" y="3638028"/>
            <a:ext cx="1933574" cy="21385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3739022"/>
            <a:ext cx="7746167" cy="19365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78793" y="6486351"/>
            <a:ext cx="115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baseline="0">
                <a:solidFill>
                  <a:srgbClr val="005BA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8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8.png"/><Relationship Id="rId1" Type="http://schemas.openxmlformats.org/officeDocument/2006/relationships/image" Target="../media/image97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0.png"/><Relationship Id="rId1" Type="http://schemas.openxmlformats.org/officeDocument/2006/relationships/image" Target="../media/image9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4069227" y="3573016"/>
            <a:ext cx="4734371" cy="48032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FM6-PPA SXQ</a:t>
            </a:r>
            <a:endParaRPr lang="en-US" altLang="zh-CN" sz="1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2022-11-30</a:t>
            </a: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431704" y="2420888"/>
            <a:ext cx="6231973" cy="648072"/>
          </a:xfrm>
        </p:spPr>
        <p:txBody>
          <a:bodyPr/>
          <a:lstStyle/>
          <a:p>
            <a:pPr algn="ctr"/>
            <a:r>
              <a:rPr lang="en-US" altLang="zh-CN">
                <a:latin typeface="微软雅黑" panose="020B0503020204020204" pitchFamily="34" charset="-122"/>
              </a:rPr>
              <a:t>SEC Data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3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211" b="26346"/>
          <a:stretch>
            <a:fillRect/>
          </a:stretch>
        </p:blipFill>
        <p:spPr>
          <a:xfrm>
            <a:off x="479425" y="1124585"/>
            <a:ext cx="9775190" cy="50025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45" y="2348865"/>
            <a:ext cx="3962400" cy="1628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4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017" b="23748"/>
          <a:stretch>
            <a:fillRect/>
          </a:stretch>
        </p:blipFill>
        <p:spPr>
          <a:xfrm>
            <a:off x="479425" y="1196975"/>
            <a:ext cx="9776460" cy="49218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04720"/>
            <a:ext cx="3933825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5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3072" b="23349"/>
          <a:stretch>
            <a:fillRect/>
          </a:stretch>
        </p:blipFill>
        <p:spPr>
          <a:xfrm>
            <a:off x="407670" y="1124585"/>
            <a:ext cx="9678670" cy="49904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0" y="2204720"/>
            <a:ext cx="3990975" cy="14192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6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396" b="24731"/>
          <a:stretch>
            <a:fillRect/>
          </a:stretch>
        </p:blipFill>
        <p:spPr>
          <a:xfrm>
            <a:off x="551815" y="1124585"/>
            <a:ext cx="9029065" cy="4521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55" y="2204720"/>
            <a:ext cx="3629025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7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3400" b="24319"/>
          <a:stretch>
            <a:fillRect/>
          </a:stretch>
        </p:blipFill>
        <p:spPr>
          <a:xfrm>
            <a:off x="407670" y="1124585"/>
            <a:ext cx="9272270" cy="46399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55" y="2204720"/>
            <a:ext cx="3705225" cy="1323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8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317" b="20714"/>
          <a:stretch>
            <a:fillRect/>
          </a:stretch>
        </p:blipFill>
        <p:spPr>
          <a:xfrm>
            <a:off x="623570" y="1052830"/>
            <a:ext cx="8996045" cy="45986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155" y="2204720"/>
            <a:ext cx="374332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9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816" b="25354"/>
          <a:stretch>
            <a:fillRect/>
          </a:stretch>
        </p:blipFill>
        <p:spPr>
          <a:xfrm>
            <a:off x="407670" y="1052830"/>
            <a:ext cx="9131300" cy="4692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2132965"/>
            <a:ext cx="3733800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10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813" b="27326"/>
          <a:stretch>
            <a:fillRect/>
          </a:stretch>
        </p:blipFill>
        <p:spPr>
          <a:xfrm>
            <a:off x="407670" y="1023620"/>
            <a:ext cx="9476740" cy="47574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2060575"/>
            <a:ext cx="381000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1703636" y="6382023"/>
            <a:ext cx="8130903" cy="413112"/>
          </a:xfrm>
        </p:spPr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11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696" t="1418" b="26083"/>
          <a:stretch>
            <a:fillRect/>
          </a:stretch>
        </p:blipFill>
        <p:spPr>
          <a:xfrm>
            <a:off x="379095" y="1106805"/>
            <a:ext cx="9166225" cy="46437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2060575"/>
            <a:ext cx="3810000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12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918" b="27446"/>
          <a:stretch>
            <a:fillRect/>
          </a:stretch>
        </p:blipFill>
        <p:spPr>
          <a:xfrm>
            <a:off x="407670" y="1124585"/>
            <a:ext cx="9774555" cy="4864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2060575"/>
            <a:ext cx="3952875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Summary</a:t>
            </a:r>
            <a:endParaRPr lang="zh-CN" altLang="en-US" b="1">
              <a:latin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842" y="980728"/>
            <a:ext cx="4853111" cy="15684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Column: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XBridge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BEH200Å, SEC 3.5 µm, 7.8 × 300 mm (</a:t>
            </a:r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批号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SXQ20221121)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Eluent: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0.15M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PB+NaCl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 6.0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Rate: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 mL/min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concentration: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0.5mg/ml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Inj. Volume: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l-GR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 280 nm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80176" y="980728"/>
            <a:ext cx="3024336" cy="8238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100" b="1" dirty="0">
                <a:solidFill>
                  <a:srgbClr val="005BA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系统适应性</a:t>
            </a:r>
            <a:r>
              <a:rPr lang="en-US" altLang="zh-CN" sz="1100" b="1" dirty="0">
                <a:solidFill>
                  <a:srgbClr val="005BA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005BA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600" eaLnBrk="1" hangingPunct="1">
              <a:lnSpc>
                <a:spcPct val="150000"/>
              </a:lnSpc>
              <a:buAutoNum type="arabicPeriod"/>
            </a:pPr>
            <a:r>
              <a:rPr lang="en-US" altLang="zh-CN" sz="1100" dirty="0">
                <a:solidFill>
                  <a:srgbClr val="005BA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Herceptin </a:t>
            </a:r>
            <a:r>
              <a:rPr lang="zh-CN" altLang="en-US" sz="1100" dirty="0">
                <a:solidFill>
                  <a:srgbClr val="005BA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单体纯度大于 </a:t>
            </a:r>
            <a:r>
              <a:rPr lang="en-US" altLang="zh-CN" sz="1100" dirty="0">
                <a:solidFill>
                  <a:srgbClr val="005BA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95%</a:t>
            </a:r>
            <a:endParaRPr lang="en-US" altLang="zh-CN" sz="1100" dirty="0">
              <a:solidFill>
                <a:srgbClr val="005BA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zh-CN" sz="1100" dirty="0" err="1">
                <a:solidFill>
                  <a:srgbClr val="005BA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BSA</a:t>
            </a:r>
            <a:r>
              <a:rPr lang="en-US" altLang="zh-CN" sz="1100" dirty="0">
                <a:solidFill>
                  <a:srgbClr val="005BA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solidFill>
                  <a:srgbClr val="005BA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单体与二聚体的分离度大于 </a:t>
            </a:r>
            <a:r>
              <a:rPr lang="en-US" altLang="zh-CN" sz="1100" dirty="0">
                <a:solidFill>
                  <a:srgbClr val="005BA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1.5</a:t>
            </a:r>
            <a:endParaRPr lang="en-US" altLang="zh-CN" sz="1100" dirty="0">
              <a:solidFill>
                <a:srgbClr val="005BA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67715" y="2204720"/>
          <a:ext cx="9413240" cy="4239895"/>
        </p:xfrm>
        <a:graphic>
          <a:graphicData uri="http://schemas.openxmlformats.org/drawingml/2006/table">
            <a:tbl>
              <a:tblPr firstRow="1" firstCol="1" bandRow="1"/>
              <a:tblGrid>
                <a:gridCol w="953770"/>
                <a:gridCol w="1080770"/>
                <a:gridCol w="1164590"/>
                <a:gridCol w="1520825"/>
                <a:gridCol w="1563370"/>
                <a:gridCol w="1421130"/>
                <a:gridCol w="1708785"/>
              </a:tblGrid>
              <a:tr h="51879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i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检测编号</a:t>
                      </a:r>
                      <a:endParaRPr lang="zh-CN" altLang="en-US" sz="1000" b="0" i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i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项目号</a:t>
                      </a:r>
                      <a:endParaRPr lang="zh-CN" altLang="en-US" sz="1000" b="0" i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蛋白编号</a:t>
                      </a:r>
                      <a:endParaRPr lang="zh-CN" altLang="en-US" sz="1000" b="0" i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单体保留时间（</a:t>
                      </a:r>
                      <a:r>
                        <a:rPr lang="en-US" altLang="zh-CN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zh-CN" altLang="en-US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0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高分子聚合物</a:t>
                      </a:r>
                      <a:r>
                        <a:rPr lang="en-US" altLang="zh-CN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%)</a:t>
                      </a:r>
                      <a:endParaRPr lang="zh-CN" sz="10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b="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单体</a:t>
                      </a:r>
                      <a:r>
                        <a:rPr lang="en-US" altLang="zh-CN" sz="1000" b="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%)</a:t>
                      </a:r>
                      <a:endParaRPr lang="zh-CN" sz="10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低分子量物</a:t>
                      </a:r>
                      <a:r>
                        <a:rPr lang="zh-CN" altLang="en-US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质</a:t>
                      </a:r>
                      <a:r>
                        <a:rPr lang="en-US" altLang="zh-CN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%)</a:t>
                      </a:r>
                      <a:endParaRPr lang="zh-CN" sz="10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kern="0" dirty="0">
                          <a:solidFill>
                            <a:srgbClr val="FF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BSA</a:t>
                      </a:r>
                      <a:endParaRPr lang="en-US" sz="1000" b="0" i="0" kern="0" dirty="0">
                        <a:solidFill>
                          <a:srgbClr val="FF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kern="0" dirty="0" smtClean="0">
                          <a:solidFill>
                            <a:srgbClr val="FF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分离度：</a:t>
                      </a:r>
                      <a:r>
                        <a:rPr lang="en-US" altLang="zh-CN" sz="1000" b="0" i="0" kern="0" dirty="0" smtClean="0">
                          <a:solidFill>
                            <a:srgbClr val="FF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2.28</a:t>
                      </a:r>
                      <a:endParaRPr lang="en-US" altLang="zh-CN" sz="1000" b="0" i="0" kern="0" dirty="0" smtClean="0">
                        <a:solidFill>
                          <a:srgbClr val="FF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kern="0">
                          <a:solidFill>
                            <a:srgbClr val="FF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SXQ20221018</a:t>
                      </a:r>
                      <a:endParaRPr lang="en-US" altLang="zh-CN" sz="1000" b="0" i="0" kern="0">
                        <a:solidFill>
                          <a:srgbClr val="FF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FF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10.11</a:t>
                      </a:r>
                      <a:endParaRPr lang="en-US" altLang="zh-CN" sz="1000" b="0" i="0" kern="0" dirty="0" smtClean="0">
                        <a:solidFill>
                          <a:srgbClr val="FF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kern="0" dirty="0" smtClean="0">
                          <a:solidFill>
                            <a:srgbClr val="FF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11.09</a:t>
                      </a:r>
                      <a:endParaRPr lang="en-US" altLang="zh-CN" sz="1000" b="0" i="0" kern="0" dirty="0" smtClean="0">
                        <a:solidFill>
                          <a:srgbClr val="FF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FF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87.66</a:t>
                      </a:r>
                      <a:endParaRPr lang="en-US" altLang="zh-CN" sz="1000" b="0" i="0" kern="0" dirty="0" smtClean="0">
                        <a:solidFill>
                          <a:srgbClr val="FF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FF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1.25</a:t>
                      </a:r>
                      <a:endParaRPr lang="en-US" altLang="zh-CN" sz="1000" b="0" i="0" kern="0" dirty="0" smtClean="0">
                        <a:solidFill>
                          <a:srgbClr val="FF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8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kern="0">
                          <a:solidFill>
                            <a:srgbClr val="FF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Herceptin</a:t>
                      </a:r>
                      <a:endParaRPr lang="en-US" sz="1000" b="0" i="0" kern="0">
                        <a:solidFill>
                          <a:srgbClr val="FF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kern="0">
                          <a:solidFill>
                            <a:srgbClr val="FF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>
                        <a:solidFill>
                          <a:srgbClr val="FF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kern="0">
                          <a:solidFill>
                            <a:srgbClr val="FF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WJ20200807</a:t>
                      </a:r>
                      <a:endParaRPr lang="en-US" altLang="zh-CN" sz="1000" b="0" i="0" kern="0">
                        <a:solidFill>
                          <a:srgbClr val="FF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kern="0" dirty="0" smtClean="0">
                          <a:solidFill>
                            <a:srgbClr val="FF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9.13</a:t>
                      </a:r>
                      <a:endParaRPr lang="en-US" altLang="zh-CN" sz="1000" b="0" i="0" kern="0" dirty="0" smtClean="0">
                        <a:solidFill>
                          <a:srgbClr val="FF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FF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2.03</a:t>
                      </a:r>
                      <a:endParaRPr lang="en-US" altLang="zh-CN" sz="1000" b="0" i="0" kern="0" dirty="0" smtClean="0">
                        <a:solidFill>
                          <a:srgbClr val="FF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FF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97.97</a:t>
                      </a:r>
                      <a:endParaRPr lang="en-US" altLang="zh-CN" sz="1000" b="0" i="0" kern="0" dirty="0" smtClean="0">
                        <a:solidFill>
                          <a:srgbClr val="FF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>
                          <a:solidFill>
                            <a:srgbClr val="FF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>
                        <a:solidFill>
                          <a:srgbClr val="FF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CT005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P74250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12.01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30.85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69.15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ker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000" b="0" i="0" ker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CT005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P74254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11.68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1.78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69.66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28.56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CT005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P74359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12.27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4.88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73.68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21.43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82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DANX005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P77325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9.19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91.54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8.46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8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DANX005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P77327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9.01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3.37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96.63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82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HNKJ001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P77619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9.13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0.92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99.08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8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HNKJ001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P77620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9.13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6.48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93.52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82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SYHD001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P78130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8.97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100.00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8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SYHD001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P78131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8.96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0.31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95.54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4.15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13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465" b="25264"/>
          <a:stretch>
            <a:fillRect/>
          </a:stretch>
        </p:blipFill>
        <p:spPr>
          <a:xfrm>
            <a:off x="479425" y="1052830"/>
            <a:ext cx="8971280" cy="44932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055" y="2132965"/>
            <a:ext cx="35623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14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3055" b="26505"/>
          <a:stretch>
            <a:fillRect/>
          </a:stretch>
        </p:blipFill>
        <p:spPr>
          <a:xfrm>
            <a:off x="479425" y="1124585"/>
            <a:ext cx="9349105" cy="4743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2060575"/>
            <a:ext cx="387667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15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3068" b="26074"/>
          <a:stretch>
            <a:fillRect/>
          </a:stretch>
        </p:blipFill>
        <p:spPr>
          <a:xfrm>
            <a:off x="379095" y="1023620"/>
            <a:ext cx="9067800" cy="46882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16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864" b="27412"/>
          <a:stretch>
            <a:fillRect/>
          </a:stretch>
        </p:blipFill>
        <p:spPr>
          <a:xfrm>
            <a:off x="551815" y="1052830"/>
            <a:ext cx="8769985" cy="44964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255" y="2060575"/>
            <a:ext cx="3514725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17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094" b="25987"/>
          <a:stretch>
            <a:fillRect/>
          </a:stretch>
        </p:blipFill>
        <p:spPr>
          <a:xfrm>
            <a:off x="379095" y="1052830"/>
            <a:ext cx="9884410" cy="50457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2132965"/>
            <a:ext cx="4010025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18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161" b="27085"/>
          <a:stretch>
            <a:fillRect/>
          </a:stretch>
        </p:blipFill>
        <p:spPr>
          <a:xfrm>
            <a:off x="407670" y="1124585"/>
            <a:ext cx="9114790" cy="4591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445" y="1988820"/>
            <a:ext cx="3733800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19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301" b="23573"/>
          <a:stretch>
            <a:fillRect/>
          </a:stretch>
        </p:blipFill>
        <p:spPr>
          <a:xfrm>
            <a:off x="479425" y="1052830"/>
            <a:ext cx="9921240" cy="50685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345" y="2277110"/>
            <a:ext cx="4000500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20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584" b="26726"/>
          <a:stretch>
            <a:fillRect/>
          </a:stretch>
        </p:blipFill>
        <p:spPr>
          <a:xfrm>
            <a:off x="551815" y="1052830"/>
            <a:ext cx="9742805" cy="49009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8820"/>
            <a:ext cx="3914775" cy="16478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21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357" b="24430"/>
          <a:stretch>
            <a:fillRect/>
          </a:stretch>
        </p:blipFill>
        <p:spPr>
          <a:xfrm>
            <a:off x="479425" y="1268730"/>
            <a:ext cx="9230360" cy="461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277110"/>
            <a:ext cx="3762375" cy="14192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22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561" b="24611"/>
          <a:stretch>
            <a:fillRect/>
          </a:stretch>
        </p:blipFill>
        <p:spPr>
          <a:xfrm>
            <a:off x="479425" y="1341120"/>
            <a:ext cx="9372600" cy="47326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0" y="2420620"/>
            <a:ext cx="3714750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1559491" y="6309633"/>
            <a:ext cx="8130903" cy="413112"/>
          </a:xfrm>
        </p:spPr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Summary</a:t>
            </a:r>
            <a:endParaRPr lang="zh-CN" altLang="en-US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51508" y="1197119"/>
          <a:ext cx="9347405" cy="5099122"/>
        </p:xfrm>
        <a:graphic>
          <a:graphicData uri="http://schemas.openxmlformats.org/drawingml/2006/table">
            <a:tbl>
              <a:tblPr firstRow="1" firstCol="1" bandRow="1"/>
              <a:tblGrid>
                <a:gridCol w="947420"/>
                <a:gridCol w="1072643"/>
                <a:gridCol w="1157126"/>
                <a:gridCol w="1509907"/>
                <a:gridCol w="1552242"/>
                <a:gridCol w="1411130"/>
                <a:gridCol w="1696937"/>
              </a:tblGrid>
              <a:tr h="50361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i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检测编号</a:t>
                      </a:r>
                      <a:endParaRPr lang="zh-CN" altLang="en-US" sz="1000" b="0" i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i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项目号</a:t>
                      </a:r>
                      <a:endParaRPr lang="zh-CN" altLang="en-US" sz="1000" b="0" i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蛋白编号</a:t>
                      </a:r>
                      <a:endParaRPr lang="zh-CN" altLang="en-US" sz="1000" b="0" i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单体保留时间（</a:t>
                      </a:r>
                      <a:r>
                        <a:rPr lang="en-US" altLang="zh-CN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zh-CN" altLang="en-US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0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高分子聚合物</a:t>
                      </a:r>
                      <a:r>
                        <a:rPr lang="en-US" altLang="zh-CN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%)</a:t>
                      </a:r>
                      <a:endParaRPr lang="zh-CN" sz="10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b="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单体</a:t>
                      </a:r>
                      <a:r>
                        <a:rPr lang="en-US" altLang="zh-CN" sz="1000" b="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%)</a:t>
                      </a:r>
                      <a:endParaRPr lang="zh-CN" sz="10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低分子量物</a:t>
                      </a:r>
                      <a:r>
                        <a:rPr lang="zh-CN" altLang="en-US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质</a:t>
                      </a:r>
                      <a:r>
                        <a:rPr lang="en-US" altLang="zh-CN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%)</a:t>
                      </a:r>
                      <a:endParaRPr lang="zh-CN" sz="10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SYHD001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P76956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8.97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0.68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93.36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5.95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3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ker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sz="1000" b="0" i="0" ker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SYDX076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P75698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9.31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6.12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92.42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1.46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3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SYHD001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P76956-1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8.97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0.49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99.20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0.31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ker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en-US" altLang="zh-CN" sz="1000" b="0" i="0" ker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SENM001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P77265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9.36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7.08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92.92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SYDX-N020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P77711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9.79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1.72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97.53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0.75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ZJ006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P76170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zh-CN" altLang="en-US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峰型异常</a:t>
                      </a:r>
                      <a:endParaRPr lang="zh-CN" altLang="en-US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HA001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P78889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9.03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0.30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98.91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0.79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HA001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P78894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9.05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0.13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99.04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0.82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HA001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P78895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9.05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0.39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99.13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0.48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HA001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P78896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9.05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1.13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98.87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HA001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P78897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9.05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1.26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97.84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0.90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CDYL001-FM1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P77501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9.28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0.14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99.86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CDYL001-FM1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P77502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9.35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1.15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98.85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CDYL001-FM1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P77503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9.32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0.53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99.47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23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327" b="25028"/>
          <a:stretch>
            <a:fillRect/>
          </a:stretch>
        </p:blipFill>
        <p:spPr>
          <a:xfrm>
            <a:off x="479425" y="1196975"/>
            <a:ext cx="9463405" cy="4740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2348865"/>
            <a:ext cx="3800475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24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994" b="25190"/>
          <a:stretch>
            <a:fillRect/>
          </a:stretch>
        </p:blipFill>
        <p:spPr>
          <a:xfrm>
            <a:off x="623570" y="1341120"/>
            <a:ext cx="9134475" cy="46145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345" y="2348865"/>
            <a:ext cx="375285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25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492" b="23116"/>
          <a:stretch>
            <a:fillRect/>
          </a:stretch>
        </p:blipFill>
        <p:spPr>
          <a:xfrm>
            <a:off x="335915" y="1052830"/>
            <a:ext cx="9537065" cy="48342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345" y="1988820"/>
            <a:ext cx="3705225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26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747" b="23205"/>
          <a:stretch>
            <a:fillRect/>
          </a:stretch>
        </p:blipFill>
        <p:spPr>
          <a:xfrm>
            <a:off x="407670" y="1196975"/>
            <a:ext cx="9463405" cy="4829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445" y="2204720"/>
            <a:ext cx="3981450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27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421" b="23670"/>
          <a:stretch>
            <a:fillRect/>
          </a:stretch>
        </p:blipFill>
        <p:spPr>
          <a:xfrm>
            <a:off x="407670" y="1052830"/>
            <a:ext cx="9825990" cy="4975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55" y="1917065"/>
            <a:ext cx="3905250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28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931" b="23346"/>
          <a:stretch>
            <a:fillRect/>
          </a:stretch>
        </p:blipFill>
        <p:spPr>
          <a:xfrm>
            <a:off x="407670" y="1196975"/>
            <a:ext cx="9708515" cy="4937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0" y="2132965"/>
            <a:ext cx="3943350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29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2344" b="23118"/>
          <a:stretch>
            <a:fillRect/>
          </a:stretch>
        </p:blipFill>
        <p:spPr>
          <a:xfrm>
            <a:off x="379095" y="1124585"/>
            <a:ext cx="9920605" cy="51041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45" y="2132965"/>
            <a:ext cx="4067175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30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3355" b="26694"/>
          <a:stretch>
            <a:fillRect/>
          </a:stretch>
        </p:blipFill>
        <p:spPr>
          <a:xfrm>
            <a:off x="479425" y="1124585"/>
            <a:ext cx="9272905" cy="4753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0" y="2060575"/>
            <a:ext cx="3819525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31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325" b="24898"/>
          <a:stretch>
            <a:fillRect/>
          </a:stretch>
        </p:blipFill>
        <p:spPr>
          <a:xfrm>
            <a:off x="407670" y="1052830"/>
            <a:ext cx="9526270" cy="4846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490" y="2060575"/>
            <a:ext cx="3648075" cy="13239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32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4195" b="24813"/>
          <a:stretch>
            <a:fillRect/>
          </a:stretch>
        </p:blipFill>
        <p:spPr>
          <a:xfrm>
            <a:off x="407670" y="1052830"/>
            <a:ext cx="9773285" cy="4983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2060575"/>
            <a:ext cx="3952875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1559491" y="6309633"/>
            <a:ext cx="8130903" cy="413112"/>
          </a:xfrm>
        </p:spPr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Summary</a:t>
            </a:r>
            <a:endParaRPr lang="zh-CN" altLang="en-US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51508" y="1197119"/>
          <a:ext cx="9347405" cy="5099122"/>
        </p:xfrm>
        <a:graphic>
          <a:graphicData uri="http://schemas.openxmlformats.org/drawingml/2006/table">
            <a:tbl>
              <a:tblPr firstRow="1" firstCol="1" bandRow="1"/>
              <a:tblGrid>
                <a:gridCol w="947420"/>
                <a:gridCol w="1072643"/>
                <a:gridCol w="1157126"/>
                <a:gridCol w="1509907"/>
                <a:gridCol w="1552242"/>
                <a:gridCol w="1411130"/>
                <a:gridCol w="1696937"/>
              </a:tblGrid>
              <a:tr h="50361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i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检测编号</a:t>
                      </a:r>
                      <a:endParaRPr lang="zh-CN" altLang="en-US" sz="1000" b="0" i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i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项目号</a:t>
                      </a:r>
                      <a:endParaRPr lang="zh-CN" altLang="en-US" sz="1000" b="0" i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蛋白编号</a:t>
                      </a:r>
                      <a:endParaRPr lang="zh-CN" altLang="en-US" sz="1000" b="0" i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单体保留时间（</a:t>
                      </a:r>
                      <a:r>
                        <a:rPr lang="en-US" altLang="zh-CN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zh-CN" altLang="en-US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0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高分子聚合物</a:t>
                      </a:r>
                      <a:r>
                        <a:rPr lang="en-US" altLang="zh-CN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%)</a:t>
                      </a:r>
                      <a:endParaRPr lang="zh-CN" sz="10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b="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单体</a:t>
                      </a:r>
                      <a:r>
                        <a:rPr lang="en-US" altLang="zh-CN" sz="1000" b="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%)</a:t>
                      </a:r>
                      <a:endParaRPr lang="zh-CN" sz="10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低分子量物</a:t>
                      </a:r>
                      <a:r>
                        <a:rPr lang="zh-CN" altLang="en-US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质</a:t>
                      </a:r>
                      <a:r>
                        <a:rPr lang="en-US" altLang="zh-CN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%)</a:t>
                      </a:r>
                      <a:endParaRPr lang="zh-CN" sz="10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lang="en-US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CDYL001-FM1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P77504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9.32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0.33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99.67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3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ker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  <a:endParaRPr lang="en-US" sz="1000" b="0" i="0" ker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CDYL001-FM1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P77506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9.36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0.81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99.19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3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CDYL001-FM1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P77507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9.33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0.54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99.46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ker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</a:t>
                      </a:r>
                      <a:endParaRPr lang="en-US" altLang="zh-CN" sz="1000" b="0" i="0" ker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SYDX022-FM1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P73759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8.96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0.98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99.02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28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XYD003-FM1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P74732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9.96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1.94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98.06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29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RA001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P76673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10.13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0.21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99.79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SYDX022-FM1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P78900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10.41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0.75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98.90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0.35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XYD003-FM1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P78901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9.93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1.84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98.16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XYD003-FM1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P78902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9.14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1.62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98.38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SYDX080-FM1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P76319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8.98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3.02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95.94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1.04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34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SYDX080-FM1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P76320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9.55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2.06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97.94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35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YH002-FM1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P77883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10.10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39.78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60.22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36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YH002-FM1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P77884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10.02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27.07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72.93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YH002-FM1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P77885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9.96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5.55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90.28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4.17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0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33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437" b="25356"/>
          <a:stretch>
            <a:fillRect/>
          </a:stretch>
        </p:blipFill>
        <p:spPr>
          <a:xfrm>
            <a:off x="407670" y="1196975"/>
            <a:ext cx="9505315" cy="48882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2204720"/>
            <a:ext cx="348615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34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520" b="24692"/>
          <a:stretch>
            <a:fillRect/>
          </a:stretch>
        </p:blipFill>
        <p:spPr>
          <a:xfrm>
            <a:off x="407670" y="1196975"/>
            <a:ext cx="10139045" cy="50565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345" y="2132965"/>
            <a:ext cx="3962400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35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3002" b="23861"/>
          <a:stretch>
            <a:fillRect/>
          </a:stretch>
        </p:blipFill>
        <p:spPr>
          <a:xfrm>
            <a:off x="479425" y="1127125"/>
            <a:ext cx="9540240" cy="4778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55" y="2132965"/>
            <a:ext cx="3743325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36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770" b="25107"/>
          <a:stretch>
            <a:fillRect/>
          </a:stretch>
        </p:blipFill>
        <p:spPr>
          <a:xfrm>
            <a:off x="479425" y="1039495"/>
            <a:ext cx="9489440" cy="47790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0" y="2132965"/>
            <a:ext cx="3800475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37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234" b="26406"/>
          <a:stretch>
            <a:fillRect/>
          </a:stretch>
        </p:blipFill>
        <p:spPr>
          <a:xfrm>
            <a:off x="623570" y="1124585"/>
            <a:ext cx="9530715" cy="49536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45" y="2132965"/>
            <a:ext cx="3933825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38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765" b="24222"/>
          <a:stretch>
            <a:fillRect/>
          </a:stretch>
        </p:blipFill>
        <p:spPr>
          <a:xfrm>
            <a:off x="551815" y="1124585"/>
            <a:ext cx="9535160" cy="48710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0" y="2204720"/>
            <a:ext cx="398145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39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876" b="26549"/>
          <a:stretch>
            <a:fillRect/>
          </a:stretch>
        </p:blipFill>
        <p:spPr>
          <a:xfrm>
            <a:off x="407670" y="1124585"/>
            <a:ext cx="10095230" cy="51193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535" y="2204720"/>
            <a:ext cx="4048125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40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3525" b="25706"/>
          <a:stretch>
            <a:fillRect/>
          </a:stretch>
        </p:blipFill>
        <p:spPr>
          <a:xfrm>
            <a:off x="335280" y="1124585"/>
            <a:ext cx="9558020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41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606" b="27490"/>
          <a:stretch>
            <a:fillRect/>
          </a:stretch>
        </p:blipFill>
        <p:spPr>
          <a:xfrm>
            <a:off x="479425" y="1124585"/>
            <a:ext cx="9424035" cy="4762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490" y="2060575"/>
            <a:ext cx="3419475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42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265" b="27069"/>
          <a:stretch>
            <a:fillRect/>
          </a:stretch>
        </p:blipFill>
        <p:spPr>
          <a:xfrm>
            <a:off x="479425" y="1124585"/>
            <a:ext cx="9467850" cy="4795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345" y="2204720"/>
            <a:ext cx="382905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1559491" y="6309633"/>
            <a:ext cx="8130903" cy="413112"/>
          </a:xfrm>
        </p:spPr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Summary</a:t>
            </a:r>
            <a:endParaRPr lang="zh-CN" altLang="en-US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51508" y="1197119"/>
          <a:ext cx="9347405" cy="3864682"/>
        </p:xfrm>
        <a:graphic>
          <a:graphicData uri="http://schemas.openxmlformats.org/drawingml/2006/table">
            <a:tbl>
              <a:tblPr firstRow="1" firstCol="1" bandRow="1"/>
              <a:tblGrid>
                <a:gridCol w="947420"/>
                <a:gridCol w="1072643"/>
                <a:gridCol w="1157126"/>
                <a:gridCol w="1509907"/>
                <a:gridCol w="1552242"/>
                <a:gridCol w="1411130"/>
                <a:gridCol w="1696937"/>
              </a:tblGrid>
              <a:tr h="50361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i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检测编号</a:t>
                      </a:r>
                      <a:endParaRPr lang="zh-CN" altLang="en-US" sz="1000" b="0" i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i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项目号</a:t>
                      </a:r>
                      <a:endParaRPr lang="zh-CN" altLang="en-US" sz="1000" b="0" i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蛋白编号</a:t>
                      </a:r>
                      <a:endParaRPr lang="zh-CN" altLang="en-US" sz="1000" b="0" i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单体保留时间（</a:t>
                      </a:r>
                      <a:r>
                        <a:rPr lang="en-US" altLang="zh-CN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zh-CN" altLang="en-US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0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高分子聚合物</a:t>
                      </a:r>
                      <a:r>
                        <a:rPr lang="en-US" altLang="zh-CN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%)</a:t>
                      </a:r>
                      <a:endParaRPr lang="zh-CN" sz="10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b="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单体</a:t>
                      </a:r>
                      <a:r>
                        <a:rPr lang="en-US" altLang="zh-CN" sz="1000" b="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%)</a:t>
                      </a:r>
                      <a:endParaRPr lang="zh-CN" sz="10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低分子量物</a:t>
                      </a:r>
                      <a:r>
                        <a:rPr lang="zh-CN" altLang="en-US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质</a:t>
                      </a:r>
                      <a:r>
                        <a:rPr lang="en-US" altLang="zh-CN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%)</a:t>
                      </a:r>
                      <a:endParaRPr lang="zh-CN" sz="10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</a:t>
                      </a:r>
                      <a:endParaRPr lang="en-US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YH002-FM1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P77886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10.26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25.36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74.64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3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ker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39</a:t>
                      </a:r>
                      <a:endParaRPr lang="en-US" sz="1000" b="0" i="0" ker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YH002-FM1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P77887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10.14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2.08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97.25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0.68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3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YH002-FM1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P77889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峰型异常</a:t>
                      </a:r>
                      <a:endParaRPr lang="zh-CN" altLang="en-US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ker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41</a:t>
                      </a:r>
                      <a:endParaRPr lang="en-US" altLang="zh-CN" sz="1000" b="0" i="0" ker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YH002-FM1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P77890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8.93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2.40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96.83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0.76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42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YH002-FM1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P77891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8.96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0.54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99.08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0.38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43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YH002-FM1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P77892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8.94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0.28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98.75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0.98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44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YH002-FM1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P77893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9.00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88.18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11.82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kern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</a:t>
                      </a:r>
                      <a:endParaRPr lang="en-US" altLang="zh-CN" sz="1000" b="0" i="0" kern="0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SY17-FM1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P78540</a:t>
                      </a:r>
                      <a:endParaRPr lang="en-US" altLang="en-US" sz="1100" b="0" ker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8.35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9.55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90.45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altLang="zh-CN" sz="1000" b="0" i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b="0" i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00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  <a:endParaRPr lang="en-US" altLang="zh-CN" sz="100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SY17-FM1</a:t>
                      </a:r>
                      <a:endParaRPr lang="en-US" altLang="zh-CN" sz="1000" b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P78542</a:t>
                      </a:r>
                      <a:endParaRPr lang="en-US" altLang="zh-CN" sz="1000" b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00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8.34</a:t>
                      </a:r>
                      <a:endParaRPr lang="en-US" altLang="zh-CN" sz="100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00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3.20</a:t>
                      </a:r>
                      <a:endParaRPr lang="en-US" altLang="zh-CN" sz="100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00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90.68</a:t>
                      </a:r>
                      <a:endParaRPr lang="en-US" altLang="zh-CN" sz="100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00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6.11</a:t>
                      </a:r>
                      <a:endParaRPr lang="en-US" altLang="zh-CN" sz="100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00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47</a:t>
                      </a:r>
                      <a:endParaRPr lang="en-US" altLang="zh-CN" sz="100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SYDX030</a:t>
                      </a:r>
                      <a:endParaRPr lang="en-US" altLang="zh-CN" sz="1000" b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P73689</a:t>
                      </a:r>
                      <a:endParaRPr lang="en-US" altLang="zh-CN" sz="1000" b="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00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00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00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峰型异常</a:t>
                      </a:r>
                      <a:endParaRPr lang="en-US" altLang="zh-CN" sz="100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000" kern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en-US" altLang="zh-CN" sz="1000" kern="0" dirty="0" smtClean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43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716" b="26622"/>
          <a:stretch>
            <a:fillRect/>
          </a:stretch>
        </p:blipFill>
        <p:spPr>
          <a:xfrm>
            <a:off x="551815" y="1124585"/>
            <a:ext cx="9420860" cy="47904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345" y="2132965"/>
            <a:ext cx="374332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44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158" b="23978"/>
          <a:stretch>
            <a:fillRect/>
          </a:stretch>
        </p:blipFill>
        <p:spPr>
          <a:xfrm>
            <a:off x="479425" y="1052830"/>
            <a:ext cx="9902190" cy="49968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45" y="2204720"/>
            <a:ext cx="3971925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45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3952" b="24178"/>
          <a:stretch>
            <a:fillRect/>
          </a:stretch>
        </p:blipFill>
        <p:spPr>
          <a:xfrm>
            <a:off x="379095" y="1196975"/>
            <a:ext cx="9877425" cy="50380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45" y="2348865"/>
            <a:ext cx="400050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46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813" b="26488"/>
          <a:stretch>
            <a:fillRect/>
          </a:stretch>
        </p:blipFill>
        <p:spPr>
          <a:xfrm>
            <a:off x="263525" y="1052830"/>
            <a:ext cx="9820275" cy="50336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345" y="2132965"/>
            <a:ext cx="368617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47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702" b="28199"/>
          <a:stretch>
            <a:fillRect/>
          </a:stretch>
        </p:blipFill>
        <p:spPr>
          <a:xfrm>
            <a:off x="407670" y="1023620"/>
            <a:ext cx="9738995" cy="49212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Reference: BSA</a:t>
            </a:r>
            <a:endParaRPr lang="zh-CN" altLang="en-US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2931" b="26603"/>
          <a:stretch>
            <a:fillRect/>
          </a:stretch>
        </p:blipFill>
        <p:spPr>
          <a:xfrm>
            <a:off x="407670" y="1052830"/>
            <a:ext cx="9254490" cy="4651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55" y="2060575"/>
            <a:ext cx="3800475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Reference: Herceptin</a:t>
            </a:r>
            <a:endParaRPr lang="zh-CN" altLang="en-US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922" b="23836"/>
          <a:stretch>
            <a:fillRect/>
          </a:stretch>
        </p:blipFill>
        <p:spPr>
          <a:xfrm>
            <a:off x="350520" y="1111885"/>
            <a:ext cx="9231630" cy="4726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1917065"/>
            <a:ext cx="3705225" cy="1323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1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3836" b="23470"/>
          <a:stretch>
            <a:fillRect/>
          </a:stretch>
        </p:blipFill>
        <p:spPr>
          <a:xfrm>
            <a:off x="479425" y="1124585"/>
            <a:ext cx="9147175" cy="46710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490" y="1988820"/>
            <a:ext cx="3562350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This Document Contains Confidential and Proprietary Information of Sanyou Biopharmaceuticals. Do Not Copy or Distribute Without Permission. </a:t>
            </a:r>
            <a:endParaRPr lang="en-US" altLang="zh-CN">
              <a:cs typeface="Arial" panose="020B0604020202020204" pitchFamily="34" charset="0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三优生物机密文件，未经书面许可，请勿拷贝或转发！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</a:rPr>
              <a:t>2</a:t>
            </a:r>
            <a:endParaRPr lang="en-US" altLang="zh-CN" b="1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7427-6DE6-4DE1-8BDE-B07068A7283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3331" b="26134"/>
          <a:stretch>
            <a:fillRect/>
          </a:stretch>
        </p:blipFill>
        <p:spPr>
          <a:xfrm>
            <a:off x="250825" y="1124585"/>
            <a:ext cx="9543415" cy="48729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0" y="2132965"/>
            <a:ext cx="3533775" cy="14763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7ffde00-2085-45a6-98cf-aab44dcddae7}"/>
  <p:tag name="TABLE_ENDDRAG_ORIGIN_RECT" val="741*333"/>
  <p:tag name="TABLE_ENDDRAG_RECT" val="60*173*741*333"/>
</p:tagLst>
</file>

<file path=ppt/tags/tag2.xml><?xml version="1.0" encoding="utf-8"?>
<p:tagLst xmlns:p="http://schemas.openxmlformats.org/presentationml/2006/main">
  <p:tag name="KSO_WM_UNIT_TABLE_BEAUTIFY" val="smartTable{77ffde00-2085-45a6-98cf-aab44dcddae7}"/>
</p:tagLst>
</file>

<file path=ppt/tags/tag3.xml><?xml version="1.0" encoding="utf-8"?>
<p:tagLst xmlns:p="http://schemas.openxmlformats.org/presentationml/2006/main">
  <p:tag name="KSO_WM_UNIT_TABLE_BEAUTIFY" val="smartTable{77ffde00-2085-45a6-98cf-aab44dcddae7}"/>
</p:tagLst>
</file>

<file path=ppt/tags/tag4.xml><?xml version="1.0" encoding="utf-8"?>
<p:tagLst xmlns:p="http://schemas.openxmlformats.org/presentationml/2006/main">
  <p:tag name="KSO_WM_UNIT_TABLE_BEAUTIFY" val="smartTable{77ffde00-2085-45a6-98cf-aab44dcddae7}"/>
</p:tagLst>
</file>

<file path=ppt/tags/tag5.xml><?xml version="1.0" encoding="utf-8"?>
<p:tagLst xmlns:p="http://schemas.openxmlformats.org/presentationml/2006/main">
  <p:tag name="COMMONDATA" val="eyJoZGlkIjoiNGUzYjhlMjlmMTJlMGMyM2I2NzI5Zjg0MzllZTEyM2MifQ=="/>
  <p:tag name="KSO_WPP_MARK_KEY" val="51b1075a-d5fe-416a-85b1-ff72a3e94663"/>
</p:tagLst>
</file>

<file path=ppt/theme/theme1.xml><?xml version="1.0" encoding="utf-8"?>
<a:theme xmlns:a="http://schemas.openxmlformats.org/drawingml/2006/main" name="20140824_产品部目标与工作机制_DL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烟灰色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25400" cap="flat" cmpd="sng" algn="ctr">
          <a:noFill/>
          <a:prstDash val="solid"/>
        </a:ln>
      </a:spPr>
      <a:bodyPr wrap="square">
        <a:spAutoFit/>
      </a:bodyPr>
      <a:lstStyle>
        <a:defPPr algn="l">
          <a:lnSpc>
            <a:spcPts val="2800"/>
          </a:lnSpc>
          <a:defRPr sz="1600" b="0" i="0" u="none" strike="noStrike" baseline="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10863</Words>
  <Application>WPS 演示</Application>
  <PresentationFormat>宽屏</PresentationFormat>
  <Paragraphs>1130</Paragraphs>
  <Slides>55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Arial</vt:lpstr>
      <vt:lpstr>宋体</vt:lpstr>
      <vt:lpstr>Wingdings</vt:lpstr>
      <vt:lpstr>微软雅黑</vt:lpstr>
      <vt:lpstr>Times New Roman</vt:lpstr>
      <vt:lpstr>楷体</vt:lpstr>
      <vt:lpstr>Times New Roman</vt:lpstr>
      <vt:lpstr>Calibri</vt:lpstr>
      <vt:lpstr>Arial Unicode MS</vt:lpstr>
      <vt:lpstr>20140824_产品部目标与工作机制_DL</vt:lpstr>
      <vt:lpstr>PowerPoint 演示文稿</vt:lpstr>
      <vt:lpstr>Summary</vt:lpstr>
      <vt:lpstr>Summary</vt:lpstr>
      <vt:lpstr>Summary</vt:lpstr>
      <vt:lpstr>Summary</vt:lpstr>
      <vt:lpstr>Reference: BSA</vt:lpstr>
      <vt:lpstr>Reference: Herceptin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  <vt:lpstr>12</vt:lpstr>
      <vt:lpstr>13</vt:lpstr>
      <vt:lpstr>14</vt:lpstr>
      <vt:lpstr>15</vt:lpstr>
      <vt:lpstr>16</vt:lpstr>
      <vt:lpstr>17</vt:lpstr>
      <vt:lpstr>18</vt:lpstr>
      <vt:lpstr>19</vt:lpstr>
      <vt:lpstr>20</vt:lpstr>
      <vt:lpstr>21</vt:lpstr>
      <vt:lpstr>22</vt:lpstr>
      <vt:lpstr>23</vt:lpstr>
      <vt:lpstr>24</vt:lpstr>
      <vt:lpstr>25</vt:lpstr>
      <vt:lpstr>26</vt:lpstr>
      <vt:lpstr>27</vt:lpstr>
      <vt:lpstr>28</vt:lpstr>
      <vt:lpstr>29</vt:lpstr>
      <vt:lpstr>30</vt:lpstr>
      <vt:lpstr>31</vt:lpstr>
      <vt:lpstr>32</vt:lpstr>
      <vt:lpstr>33</vt:lpstr>
      <vt:lpstr>34</vt:lpstr>
      <vt:lpstr>35</vt:lpstr>
      <vt:lpstr>36</vt:lpstr>
      <vt:lpstr>37</vt:lpstr>
      <vt:lpstr>38</vt:lpstr>
      <vt:lpstr>39</vt:lpstr>
      <vt:lpstr>40</vt:lpstr>
      <vt:lpstr>41</vt:lpstr>
      <vt:lpstr>42</vt:lpstr>
      <vt:lpstr>43</vt:lpstr>
      <vt:lpstr>44</vt:lpstr>
      <vt:lpstr>45</vt:lpstr>
      <vt:lpstr>46</vt:lpstr>
      <vt:lpstr>47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产品部目标与工作机制</dc:title>
  <dc:creator>IT Helpdesk</dc:creator>
  <cp:lastModifiedBy>苏美春子</cp:lastModifiedBy>
  <cp:revision>3143</cp:revision>
  <cp:lastPrinted>2016-10-28T08:44:00Z</cp:lastPrinted>
  <dcterms:created xsi:type="dcterms:W3CDTF">2014-08-24T08:43:00Z</dcterms:created>
  <dcterms:modified xsi:type="dcterms:W3CDTF">2022-12-02T07:38:43Z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FFF72502F9204D45AA9517E9579CD722</vt:lpwstr>
  </property>
  <property fmtid="{D5CDD505-2E9C-101B-9397-08002B2CF9AE}" pid="3" name="KSOProductBuildVer">
    <vt:lpwstr>2052-11.1.0.12763</vt:lpwstr>
  </property>
</Properties>
</file>