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2" r:id="rId8"/>
    <p:sldId id="274" r:id="rId9"/>
    <p:sldId id="275" r:id="rId10"/>
    <p:sldId id="276" r:id="rId11"/>
    <p:sldId id="277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63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2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13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2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84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6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2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8DAA51-1939-41C6-AE97-3B7EF49D2FFD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0510-C5F0-4090-88F2-C0A206C24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BE0BC-3768-4C01-A57E-A87D3A30C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分享技术点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3591F-90F9-4E86-AD96-0A2180D1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主要是想分享给大家几点可能会遇到的技术点</a:t>
            </a:r>
          </a:p>
        </p:txBody>
      </p:sp>
    </p:spTree>
    <p:extLst>
      <p:ext uri="{BB962C8B-B14F-4D97-AF65-F5344CB8AC3E}">
        <p14:creationId xmlns:p14="http://schemas.microsoft.com/office/powerpoint/2010/main" val="28595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5EC3-5F85-4D68-815C-6F95529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-</a:t>
            </a:r>
            <a:r>
              <a:rPr lang="zh-CN" altLang="en-US" sz="3200" dirty="0"/>
              <a:t>多数据源配置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F2F93C-BE8B-401E-8AC6-8AFBC779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3"/>
            <a:ext cx="9620250" cy="55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5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5EC3-5F85-4D68-815C-6F95529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-</a:t>
            </a:r>
            <a:r>
              <a:rPr lang="zh-CN" altLang="en-US" sz="3200" dirty="0"/>
              <a:t>多数据源配置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0B687F-8775-4BBE-A22B-85F46099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494870"/>
            <a:ext cx="6024673" cy="50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1F019-D33B-40D7-8B69-D6712CE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BF09-4DD1-486A-8883-0712351C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快捷</a:t>
            </a:r>
            <a:endParaRPr lang="en-US" altLang="zh-CN" dirty="0"/>
          </a:p>
          <a:p>
            <a:r>
              <a:rPr lang="zh-CN" altLang="en-US" dirty="0"/>
              <a:t>方便</a:t>
            </a:r>
            <a:endParaRPr lang="en-US" altLang="zh-CN" dirty="0"/>
          </a:p>
          <a:p>
            <a:r>
              <a:rPr lang="zh-CN" altLang="en-US" dirty="0"/>
              <a:t>满足基本使用需求</a:t>
            </a:r>
            <a:endParaRPr lang="en-US" altLang="zh-CN" dirty="0"/>
          </a:p>
          <a:p>
            <a:r>
              <a:rPr lang="zh-CN" altLang="en-US" dirty="0"/>
              <a:t>没有满足可以自定义来 编写 查询 删除 等 语句</a:t>
            </a:r>
            <a:endParaRPr lang="en-US" altLang="zh-CN" dirty="0"/>
          </a:p>
          <a:p>
            <a:r>
              <a:rPr lang="zh-CN" altLang="en-US" dirty="0"/>
              <a:t>特殊操作：可以看</a:t>
            </a:r>
            <a:r>
              <a:rPr lang="en-US" altLang="zh-CN" b="1" dirty="0" err="1"/>
              <a:t>JdbcTemplate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26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7D521-862D-4E8C-AB5C-E04E103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去中心化分布式扫表服务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2D11F-59E7-4536-BCDE-51D77A2E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spring eureka</a:t>
            </a:r>
            <a:r>
              <a:rPr lang="zh-CN" altLang="en-US" dirty="0"/>
              <a:t>与注册中心 </a:t>
            </a:r>
            <a:r>
              <a:rPr lang="en-US" altLang="zh-CN" dirty="0"/>
              <a:t>Eureka</a:t>
            </a:r>
          </a:p>
          <a:p>
            <a:r>
              <a:rPr lang="en-US" altLang="zh-CN" dirty="0"/>
              <a:t>spring eureka</a:t>
            </a:r>
            <a:r>
              <a:rPr lang="zh-CN" altLang="en-US" dirty="0"/>
              <a:t>将自身注册到 </a:t>
            </a:r>
            <a:r>
              <a:rPr lang="en-US" altLang="zh-CN" dirty="0"/>
              <a:t>Eureka </a:t>
            </a:r>
            <a:r>
              <a:rPr lang="zh-CN" altLang="en-US" dirty="0"/>
              <a:t>，并且从</a:t>
            </a:r>
            <a:r>
              <a:rPr lang="en-US" altLang="zh-CN" dirty="0"/>
              <a:t>Eureka</a:t>
            </a:r>
            <a:r>
              <a:rPr lang="zh-CN" altLang="en-US" dirty="0"/>
              <a:t>中活得可用存活的服务信息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Eureka </a:t>
            </a:r>
            <a:r>
              <a:rPr lang="zh-CN" altLang="en-US" dirty="0"/>
              <a:t>注册中心服务信息，获得当前服务是</a:t>
            </a:r>
            <a:r>
              <a:rPr lang="en-US" altLang="zh-CN" dirty="0"/>
              <a:t>Eureka</a:t>
            </a:r>
            <a:r>
              <a:rPr lang="zh-CN" altLang="en-US" dirty="0"/>
              <a:t>中的第几个服务。</a:t>
            </a:r>
            <a:endParaRPr lang="en-US" altLang="zh-CN" dirty="0"/>
          </a:p>
          <a:p>
            <a:r>
              <a:rPr lang="zh-CN" altLang="en-US" dirty="0"/>
              <a:t>通过数据库取摸方式避免数据重复处理。</a:t>
            </a:r>
            <a:endParaRPr lang="en-US" altLang="zh-CN" dirty="0"/>
          </a:p>
          <a:p>
            <a:r>
              <a:rPr lang="zh-CN" altLang="en-US" dirty="0"/>
              <a:t>可多节点部署</a:t>
            </a:r>
            <a:endParaRPr lang="en-US" altLang="zh-CN" dirty="0"/>
          </a:p>
          <a:p>
            <a:r>
              <a:rPr lang="zh-CN" altLang="en-US" dirty="0"/>
              <a:t>快速横向拓展</a:t>
            </a:r>
          </a:p>
        </p:txBody>
      </p:sp>
    </p:spTree>
    <p:extLst>
      <p:ext uri="{BB962C8B-B14F-4D97-AF65-F5344CB8AC3E}">
        <p14:creationId xmlns:p14="http://schemas.microsoft.com/office/powerpoint/2010/main" val="188926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C4B3D-6681-4EF3-9597-212E7C52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注册中心 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1F7CACE-ABE5-4B84-9DD4-CA514B16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04234"/>
            <a:ext cx="8947150" cy="3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0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99F4-8EF9-4F99-8A5C-EFDC4B7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分布式扫表服务</a:t>
            </a:r>
            <a:r>
              <a:rPr lang="en-US" altLang="zh-CN" dirty="0"/>
              <a:t> </a:t>
            </a:r>
            <a:r>
              <a:rPr lang="en-US" altLang="zh-CN" sz="2800" dirty="0"/>
              <a:t>Eureka</a:t>
            </a:r>
            <a:r>
              <a:rPr lang="zh-CN" altLang="en-US" sz="2800" dirty="0"/>
              <a:t>服务获取匹配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7B073F-B432-4536-AD60-4FE584DCE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069" y="1265827"/>
            <a:ext cx="9296067" cy="54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9B11B-F281-404F-A84A-3F2DAFF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分布式扫表服务 </a:t>
            </a:r>
            <a:r>
              <a:rPr lang="en-US" altLang="zh-CN" dirty="0"/>
              <a:t>- </a:t>
            </a:r>
            <a:r>
              <a:rPr lang="zh-CN" altLang="en-US" sz="3200" dirty="0"/>
              <a:t>取摸方法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B1E60-A468-4A43-9A68-A6905530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445615-33B2-4804-94BB-3CF7DAFB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0" y="1294264"/>
            <a:ext cx="9039225" cy="54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38ED7-F299-466F-A812-F8ABD856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异步方法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87F16-DF63-45F4-8D89-9E92CD7F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06995"/>
            <a:ext cx="8946541" cy="3441404"/>
          </a:xfrm>
        </p:spPr>
        <p:txBody>
          <a:bodyPr/>
          <a:lstStyle/>
          <a:p>
            <a:r>
              <a:rPr lang="zh-CN" altLang="en-US" dirty="0"/>
              <a:t>解决的问题</a:t>
            </a:r>
            <a:endParaRPr lang="en-US" altLang="zh-CN" dirty="0"/>
          </a:p>
          <a:p>
            <a:pPr lvl="1"/>
            <a:r>
              <a:rPr lang="zh-CN" altLang="en-US" dirty="0"/>
              <a:t>处理一批数据，但是的单线程的。</a:t>
            </a:r>
            <a:endParaRPr lang="en-US" altLang="zh-CN" dirty="0"/>
          </a:p>
          <a:p>
            <a:pPr lvl="1"/>
            <a:r>
              <a:rPr lang="zh-CN" altLang="en-US" dirty="0"/>
              <a:t>访问一个地址，需要并发访问提高数据处理效率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47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8ADC-E391-441D-9A85-DB428390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异步方法</a:t>
            </a:r>
            <a:r>
              <a:rPr lang="en-US" altLang="zh-CN" dirty="0"/>
              <a:t>-</a:t>
            </a:r>
            <a:r>
              <a:rPr lang="zh-CN" altLang="en-US" sz="3200" dirty="0"/>
              <a:t>基本使用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6554D9-3775-419E-ADCA-38767AAE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53248"/>
            <a:ext cx="5153025" cy="2600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A4FA84-D4CF-4339-ACFC-DA872225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4562474"/>
            <a:ext cx="90011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3D05B-073D-4144-AC09-F8E85B45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异步方法</a:t>
            </a:r>
            <a:r>
              <a:rPr lang="en-US" altLang="zh-CN" dirty="0"/>
              <a:t>-</a:t>
            </a:r>
            <a:r>
              <a:rPr lang="zh-CN" altLang="en-US" sz="3200" dirty="0"/>
              <a:t>等待所以异步方法结束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706045-B19F-4660-91C1-07916690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75" y="1331118"/>
            <a:ext cx="8551625" cy="52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F7419-40B9-4A95-B3A1-4F52C565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75E0-8F26-46C1-918A-35E3FAA7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endParaRPr lang="en-US" altLang="zh-CN" dirty="0"/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内置</a:t>
            </a:r>
            <a:r>
              <a:rPr lang="en-US" altLang="zh-CN" dirty="0"/>
              <a:t>ORM</a:t>
            </a:r>
            <a:r>
              <a:rPr lang="zh-CN" altLang="en-US" dirty="0"/>
              <a:t>框架，基于</a:t>
            </a:r>
            <a:r>
              <a:rPr lang="en-US" altLang="zh-CN" dirty="0"/>
              <a:t>hibernate 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多数据源配置</a:t>
            </a:r>
            <a:endParaRPr lang="en-US" altLang="zh-CN" dirty="0"/>
          </a:p>
          <a:p>
            <a:r>
              <a:rPr lang="zh-CN" altLang="en-US" dirty="0"/>
              <a:t>去中心化分布式扫表服务</a:t>
            </a:r>
            <a:endParaRPr lang="en-US" altLang="zh-CN" dirty="0"/>
          </a:p>
          <a:p>
            <a:pPr lvl="1"/>
            <a:r>
              <a:rPr lang="zh-CN" altLang="en-US" dirty="0"/>
              <a:t>基于注册中心的服务存活数量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异步方法</a:t>
            </a:r>
            <a:endParaRPr lang="en-US" altLang="zh-CN" dirty="0"/>
          </a:p>
          <a:p>
            <a:pPr lvl="1"/>
            <a:r>
              <a:rPr lang="zh-CN" altLang="en-US" dirty="0"/>
              <a:t>将单线程程序快速变为多线程并发程序</a:t>
            </a:r>
            <a:endParaRPr lang="en-US" altLang="zh-CN" dirty="0"/>
          </a:p>
          <a:p>
            <a:pPr lvl="1"/>
            <a:r>
              <a:rPr lang="zh-CN" altLang="en-US" dirty="0"/>
              <a:t>自定义线程池细化控制</a:t>
            </a:r>
            <a:endParaRPr lang="en-US" altLang="zh-CN" dirty="0"/>
          </a:p>
          <a:p>
            <a:r>
              <a:rPr lang="en-US" altLang="zh-CN" dirty="0" err="1"/>
              <a:t>JsonDeserialize</a:t>
            </a:r>
            <a:r>
              <a:rPr lang="en-US" altLang="zh-CN" dirty="0"/>
              <a:t> </a:t>
            </a:r>
            <a:r>
              <a:rPr lang="zh-CN" altLang="en-US" dirty="0"/>
              <a:t>自定义序列化规则</a:t>
            </a:r>
            <a:endParaRPr lang="en-US" altLang="zh-CN" dirty="0"/>
          </a:p>
          <a:p>
            <a:pPr lvl="1"/>
            <a:r>
              <a:rPr lang="zh-CN" altLang="en-US" dirty="0"/>
              <a:t>数据转换时候默认方法无法满足的情况下，自定义序列化器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940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562C-A3A7-4442-A5D9-9AE8EB0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异步方法</a:t>
            </a:r>
            <a:r>
              <a:rPr lang="en-US" altLang="zh-CN" dirty="0"/>
              <a:t>-</a:t>
            </a:r>
            <a:r>
              <a:rPr lang="zh-CN" altLang="en-US" sz="3200" dirty="0"/>
              <a:t>自定义线程池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44F919-C827-4B00-90CB-8B560DAA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81" y="1277953"/>
            <a:ext cx="8727481" cy="55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DB74-287A-4773-86D0-D5ED2A95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JsonDeserialize</a:t>
            </a:r>
            <a:r>
              <a:rPr lang="en-US" altLang="zh-CN" dirty="0"/>
              <a:t> </a:t>
            </a:r>
            <a:r>
              <a:rPr lang="zh-CN" altLang="en-US" dirty="0"/>
              <a:t>自定义序列化规则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2AFDB-A8FD-4F1D-B6A7-A86B6557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884" y="3429000"/>
            <a:ext cx="8946541" cy="2505739"/>
          </a:xfrm>
        </p:spPr>
        <p:txBody>
          <a:bodyPr/>
          <a:lstStyle/>
          <a:p>
            <a:r>
              <a:rPr lang="zh-CN" altLang="en-US" dirty="0"/>
              <a:t>数据转换时候默认方法无法满足的情况下，自定义序列化器。</a:t>
            </a:r>
          </a:p>
        </p:txBody>
      </p:sp>
    </p:spTree>
    <p:extLst>
      <p:ext uri="{BB962C8B-B14F-4D97-AF65-F5344CB8AC3E}">
        <p14:creationId xmlns:p14="http://schemas.microsoft.com/office/powerpoint/2010/main" val="39945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DB74-287A-4773-86D0-D5ED2A95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JsonDeserialize</a:t>
            </a:r>
            <a:r>
              <a:rPr lang="en-US" altLang="zh-CN" dirty="0"/>
              <a:t> </a:t>
            </a:r>
            <a:r>
              <a:rPr lang="zh-CN" altLang="en-US" dirty="0"/>
              <a:t>自定义序列化规则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F2540-0A55-45D5-9451-3164B435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91471"/>
            <a:ext cx="11313937" cy="35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DB74-287A-4773-86D0-D5ED2A95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JsonDeserialize</a:t>
            </a:r>
            <a:r>
              <a:rPr lang="en-US" altLang="zh-CN" dirty="0"/>
              <a:t> </a:t>
            </a:r>
            <a:r>
              <a:rPr lang="zh-CN" altLang="en-US" dirty="0"/>
              <a:t>自定义序列化规则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E417D-F3AB-4834-8782-545615B8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4" y="1871028"/>
            <a:ext cx="9020683" cy="41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8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66E1-17C4-4ACE-80C1-A6746708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C4F27-CDE7-4E22-9FF8-4D4BB4BF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89" y="2425057"/>
            <a:ext cx="8946541" cy="4195481"/>
          </a:xfrm>
        </p:spPr>
        <p:txBody>
          <a:bodyPr/>
          <a:lstStyle/>
          <a:p>
            <a:r>
              <a:rPr lang="zh-CN" altLang="en-US" dirty="0"/>
              <a:t>希望大家对</a:t>
            </a:r>
            <a:r>
              <a:rPr lang="en-US" altLang="zh-CN" dirty="0"/>
              <a:t>Spring Boot Spring Cloud </a:t>
            </a:r>
            <a:r>
              <a:rPr lang="zh-CN" altLang="en-US" dirty="0"/>
              <a:t>产生兴趣。</a:t>
            </a:r>
            <a:endParaRPr lang="en-US" altLang="zh-CN" dirty="0"/>
          </a:p>
          <a:p>
            <a:r>
              <a:rPr lang="zh-CN" altLang="en-US" dirty="0"/>
              <a:t>提供一下特定场景下的解决方案，可以有个参考。</a:t>
            </a:r>
            <a:endParaRPr lang="en-US" altLang="zh-CN" dirty="0"/>
          </a:p>
          <a:p>
            <a:r>
              <a:rPr lang="zh-CN" altLang="en-US" dirty="0"/>
              <a:t>相互讨论借鉴，引导一个互相进步的氛围。</a:t>
            </a:r>
            <a:endParaRPr lang="en-US" altLang="zh-CN" dirty="0"/>
          </a:p>
          <a:p>
            <a:r>
              <a:rPr lang="zh-CN" altLang="en-US" dirty="0"/>
              <a:t>劲量统一一下开发环境与框架使用。</a:t>
            </a:r>
            <a:endParaRPr lang="en-US" altLang="zh-CN" dirty="0"/>
          </a:p>
          <a:p>
            <a:r>
              <a:rPr lang="zh-CN" altLang="en-US" dirty="0"/>
              <a:t>希望通过自己能够对大家产生一定影响，相互成长与进步。</a:t>
            </a:r>
            <a:endParaRPr lang="en-US" altLang="zh-CN" dirty="0"/>
          </a:p>
          <a:p>
            <a:pPr lvl="1"/>
            <a:r>
              <a:rPr lang="zh-CN" altLang="en-US" dirty="0"/>
              <a:t>有次早会我也有分享过一些。</a:t>
            </a:r>
            <a:endParaRPr lang="en-US" altLang="zh-CN" dirty="0"/>
          </a:p>
          <a:p>
            <a:r>
              <a:rPr lang="zh-CN" altLang="en-US" dirty="0"/>
              <a:t>给大家分享，也是对自己的成长。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8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DD6BA-B7A1-4F95-9BCB-6FA2355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0D372E-AE79-4E1B-95F0-32EBB85FA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038" y="452718"/>
            <a:ext cx="4224441" cy="62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5F17-0D51-4C71-83D3-AE7BB394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E41DF-ABDA-49A7-B7ED-127B2C6E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Spring Data JPA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基于</a:t>
            </a:r>
            <a:r>
              <a:rPr lang="en-US" altLang="zh-CN" dirty="0"/>
              <a:t>Hibernate</a:t>
            </a:r>
            <a:r>
              <a:rPr lang="zh-CN" altLang="en-US" dirty="0"/>
              <a:t>开发的一个</a:t>
            </a:r>
            <a:r>
              <a:rPr lang="en-US" altLang="zh-CN" dirty="0"/>
              <a:t>JPA</a:t>
            </a:r>
            <a:r>
              <a:rPr lang="zh-CN" altLang="en-US" dirty="0"/>
              <a:t>框架。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Spring Data JPA</a:t>
            </a:r>
            <a:r>
              <a:rPr lang="zh-CN" altLang="en-US" dirty="0"/>
              <a:t>框架功能更进一步，为我们做了 一个数据持久层框架几乎能做的任何事情。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官方介绍：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Spring Data JPA</a:t>
            </a:r>
            <a:r>
              <a:rPr lang="zh-CN" altLang="en-US" dirty="0"/>
              <a:t>是</a:t>
            </a:r>
            <a:r>
              <a:rPr lang="en-US" altLang="zh-CN" dirty="0"/>
              <a:t>Spring Data</a:t>
            </a:r>
            <a:r>
              <a:rPr lang="zh-CN" altLang="en-US" dirty="0"/>
              <a:t>系列的一部分，可以轻松实现基于</a:t>
            </a:r>
            <a:r>
              <a:rPr lang="en-US" altLang="zh-CN" dirty="0"/>
              <a:t>JPA</a:t>
            </a:r>
            <a:r>
              <a:rPr lang="zh-CN" altLang="en-US" dirty="0"/>
              <a:t>的存储库。该模块处理对基于</a:t>
            </a:r>
            <a:r>
              <a:rPr lang="en-US" altLang="zh-CN" dirty="0"/>
              <a:t>JPA</a:t>
            </a:r>
            <a:r>
              <a:rPr lang="zh-CN" altLang="en-US" dirty="0"/>
              <a:t>的数据访问层的增强的支持。这使得使用数据访问技术构建</a:t>
            </a:r>
            <a:r>
              <a:rPr lang="en-US" altLang="zh-CN" dirty="0"/>
              <a:t>Spring</a:t>
            </a:r>
            <a:r>
              <a:rPr lang="zh-CN" altLang="en-US" dirty="0"/>
              <a:t>供电的应用程序变得更加容易。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一句话：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开发者只是声明持久层的接口，其他都交给 </a:t>
            </a:r>
            <a:r>
              <a:rPr lang="en-US" altLang="zh-CN" dirty="0"/>
              <a:t>Spring Data JPA </a:t>
            </a:r>
            <a:r>
              <a:rPr lang="zh-CN" altLang="en-US" dirty="0"/>
              <a:t>来帮你完成！</a:t>
            </a:r>
          </a:p>
        </p:txBody>
      </p:sp>
    </p:spTree>
    <p:extLst>
      <p:ext uri="{BB962C8B-B14F-4D97-AF65-F5344CB8AC3E}">
        <p14:creationId xmlns:p14="http://schemas.microsoft.com/office/powerpoint/2010/main" val="32022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F6595-3EAC-418C-B0AD-79FBA7E7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</a:t>
            </a:r>
            <a:r>
              <a:rPr lang="zh-CN" altLang="en-US" dirty="0"/>
              <a:t>简单实例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7BCB39-02EE-4D44-B903-89EAD5137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25" y="1412104"/>
            <a:ext cx="2844968" cy="4195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75207E-461D-47E1-90C1-3978D54A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28" y="1457347"/>
            <a:ext cx="8834926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6C57-BCDF-4EE2-ACCC-6B88B231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</a:t>
            </a:r>
            <a:r>
              <a:rPr lang="zh-CN" altLang="en-US" dirty="0"/>
              <a:t>使用实例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5F1423-E027-4880-A664-CB86D5B8B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95" y="2052638"/>
            <a:ext cx="78189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2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5EC3-5F85-4D68-815C-6F95529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-</a:t>
            </a:r>
            <a:r>
              <a:rPr lang="zh-CN" altLang="en-US" sz="3200" dirty="0"/>
              <a:t>多数据源配置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C72CF4-60E7-4A4C-9DBE-84CBE2BCC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703313"/>
            <a:ext cx="9798043" cy="35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5EC3-5F85-4D68-815C-6F95529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-</a:t>
            </a:r>
            <a:r>
              <a:rPr lang="zh-CN" altLang="en-US" sz="3200" dirty="0"/>
              <a:t>多数据源配置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39715C-5ED5-40FB-8DD8-762E4973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9731"/>
            <a:ext cx="10046346" cy="51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5EC3-5F85-4D68-815C-6F955294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Spring-data-</a:t>
            </a:r>
            <a:r>
              <a:rPr lang="en-US" altLang="zh-CN" dirty="0" err="1"/>
              <a:t>jpa</a:t>
            </a:r>
            <a:r>
              <a:rPr lang="en-US" altLang="zh-CN" dirty="0"/>
              <a:t> -</a:t>
            </a:r>
            <a:r>
              <a:rPr lang="zh-CN" altLang="en-US" sz="3200" dirty="0"/>
              <a:t>多数据源配置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4ED2F-F446-4D40-A673-D2C02DEB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00187"/>
            <a:ext cx="10767485" cy="50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EEACA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427</Words>
  <Application>Microsoft Office PowerPoint</Application>
  <PresentationFormat>宽屏</PresentationFormat>
  <Paragraphs>64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Century Gothic</vt:lpstr>
      <vt:lpstr>Wingdings 3</vt:lpstr>
      <vt:lpstr>离子</vt:lpstr>
      <vt:lpstr>分享技术点</vt:lpstr>
      <vt:lpstr>主要技术</vt:lpstr>
      <vt:lpstr>项目结构</vt:lpstr>
      <vt:lpstr>Spring-data-jpa </vt:lpstr>
      <vt:lpstr>Spring-data-jpa 简单实例</vt:lpstr>
      <vt:lpstr>Spring-data-jpa 使用实例</vt:lpstr>
      <vt:lpstr>Spring-data-jpa -多数据源配置</vt:lpstr>
      <vt:lpstr>Spring-data-jpa -多数据源配置</vt:lpstr>
      <vt:lpstr>Spring-data-jpa -多数据源配置</vt:lpstr>
      <vt:lpstr>Spring-data-jpa -多数据源配置</vt:lpstr>
      <vt:lpstr>Spring-data-jpa -多数据源配置</vt:lpstr>
      <vt:lpstr>Spring-data-jpa 总结</vt:lpstr>
      <vt:lpstr>去中心化分布式扫表服务 </vt:lpstr>
      <vt:lpstr>Eureka 注册中心 实例</vt:lpstr>
      <vt:lpstr>分布式扫表服务 Eureka服务获取匹配 </vt:lpstr>
      <vt:lpstr>分布式扫表服务 - 取摸方法</vt:lpstr>
      <vt:lpstr>Spring异步方法</vt:lpstr>
      <vt:lpstr>Spring异步方法-基本使用</vt:lpstr>
      <vt:lpstr>Spring异步方法-等待所以异步方法结束</vt:lpstr>
      <vt:lpstr>Spring异步方法-自定义线程池</vt:lpstr>
      <vt:lpstr>JsonDeserialize 自定义序列化规则</vt:lpstr>
      <vt:lpstr>JsonDeserialize 自定义序列化规则</vt:lpstr>
      <vt:lpstr>JsonDeserialize 自定义序列化规则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分享技术点</dc:title>
  <dc:creator>li wen</dc:creator>
  <cp:lastModifiedBy>li wen</cp:lastModifiedBy>
  <cp:revision>10</cp:revision>
  <dcterms:created xsi:type="dcterms:W3CDTF">2018-08-06T06:09:48Z</dcterms:created>
  <dcterms:modified xsi:type="dcterms:W3CDTF">2018-08-06T07:41:19Z</dcterms:modified>
</cp:coreProperties>
</file>