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94A54-88CD-A1E9-436B-A18E40DD2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11954-6574-9AF1-4A59-913B80D6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E413C-4D5B-3F77-D717-C15260D1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92F04-A71B-F15C-0D45-2E5E5B09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9A37B-D2CA-67D1-B7E1-E482DD4B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8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C36C-06D7-9126-2B03-A0F1417C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35DFD-AFFE-317F-F66B-327BFFE8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73FA-B695-649D-A079-6907232E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797AD-CCA4-45C3-CB63-EF14BF6D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648FB-3F74-702C-5A33-6C0A4E08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C81BCE-5A44-1682-B856-E89EC9500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1755E6-E150-C0FC-5165-FE32A352B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6651D-F43B-C669-0490-EF8189AA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1025F-C150-F762-4655-6287D3D6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3F25F-9683-879D-D577-AA49AA50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0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91D95-B8BE-E97C-8393-A9B086A5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E9E6C-BFBA-3414-F494-25240D77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335D9-614A-57B3-C28F-FAB88A36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8DAD5-8294-AE1C-6310-519E19B4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51397-47E3-C9B6-D531-7A5EF485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0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CA7C8-9205-E497-8317-C167CB5A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084AC-2F03-4650-5777-939AD1BD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CD07C-EAF4-4442-0B75-9AF75BF0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F463-9122-D0E4-55E1-F30656AB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86AB2-47AB-3127-6AE5-8979F9F9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370CF-DE1C-6355-DE36-93E045AB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8E428-D27B-28B9-B7F1-4448EB0D3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A66810-4F59-506F-0E4E-3F610199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0AE32-7784-D660-D036-199DBF47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5E8C7-9020-829E-8542-334DC66A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D8C53-643C-7A05-C48C-7031097D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47A8A-DA5E-1BF4-36F9-572D67F0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8BCE6-B4C0-A1A4-3E91-C0D021543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EAB98-917F-2580-20F6-B8442B7E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589F7-8BF6-7CE1-AD3F-6A7095D78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8F3E57-B3A6-4D36-0DE0-6D34FF999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51147-8C0C-E39E-EB7C-69C5796C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42F048-0A6B-8E6E-A921-217C7456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5A26CE-0228-DC0F-AFC0-03B3A380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E503-27FB-73C2-B80E-737DB2C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BA16B6-0524-530A-2D12-92034931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140E6E-245C-F9BE-D39F-3B917A45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E9D4E-87AC-6483-6934-A874272E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3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8B1F5-3BE2-26E0-B2FE-A52629FC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824CA6-567D-BACC-D43B-DAA2398F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56485F-6135-9345-C898-1B1E6AA4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0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7B847-B85B-23B8-2560-59C1C139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F2683-FDCF-975E-FC25-AE047062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45124A-DF9D-77A3-0048-1CD1A210B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418A0-61F5-1760-85F1-988E9D0C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CE10FD-B186-7155-5239-C82BDB2C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1F56C-D4CA-E477-38AD-BD137F7A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1E9B9-B507-1526-F310-972AE77B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DFAB91-2ECD-EFE2-753F-C9642494F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6B7442-8DD2-0359-C6DF-87120D60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BACE7-5858-97AE-8C28-D6AEDA2C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8180B-B174-D403-E2E0-9F90335E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6E6A5-D37B-6DEA-3851-818630F9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56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23CD16-6782-2863-9C84-A9C7EEFB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9EA64-E5E1-E2A7-2713-B30C4383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E6917-E47D-6DBC-B43F-4D7D96205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54F01A-612F-4271-B209-141647E4A47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93A2C-F687-A0BE-57D0-FA0FE6808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79C3C-C705-B88F-73DD-07230949E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0FA85F6-5BAB-1C15-DD01-E50A73652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8634" y="4901820"/>
            <a:ext cx="6191523" cy="1655762"/>
          </a:xfrm>
        </p:spPr>
        <p:txBody>
          <a:bodyPr/>
          <a:lstStyle/>
          <a:p>
            <a:r>
              <a:rPr lang="en-US" altLang="ko-KR" dirty="0"/>
              <a:t>2021182032 </a:t>
            </a:r>
            <a:r>
              <a:rPr lang="ko-KR" altLang="en-US" dirty="0"/>
              <a:t>임동건</a:t>
            </a:r>
            <a:endParaRPr lang="en-US" altLang="ko-KR" dirty="0"/>
          </a:p>
          <a:p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pic>
        <p:nvPicPr>
          <p:cNvPr id="5" name="그림 4" descr="동물 피규어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2988D38A-34C9-0969-7C54-6EF16E72A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" y="80962"/>
            <a:ext cx="6134168" cy="6858000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42E59E8F-B9FA-4B4C-5BEF-F8BC0FC08DB8}"/>
              </a:ext>
            </a:extLst>
          </p:cNvPr>
          <p:cNvSpPr txBox="1">
            <a:spLocks/>
          </p:cNvSpPr>
          <p:nvPr/>
        </p:nvSpPr>
        <p:spPr>
          <a:xfrm>
            <a:off x="5635936" y="2018412"/>
            <a:ext cx="619152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 err="1"/>
              <a:t>커비</a:t>
            </a:r>
            <a:r>
              <a:rPr lang="ko-KR" altLang="en-US" sz="4800" b="1" dirty="0"/>
              <a:t> 모작 게임</a:t>
            </a:r>
          </a:p>
        </p:txBody>
      </p:sp>
    </p:spTree>
    <p:extLst>
      <p:ext uri="{BB962C8B-B14F-4D97-AF65-F5344CB8AC3E}">
        <p14:creationId xmlns:p14="http://schemas.microsoft.com/office/powerpoint/2010/main" val="77803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91"/>
    </mc:Choice>
    <mc:Fallback>
      <p:transition spd="slow" advTm="119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EB1F74-F013-60A4-EC94-882F76EB3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152251-38B9-A8F3-5050-4B23469B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800" b="1" i="0">
                <a:effectLst/>
              </a:rPr>
              <a:t>Slide 1: </a:t>
            </a:r>
            <a:r>
              <a:rPr lang="ko-KR" altLang="en-US" sz="3800" b="1" i="0">
                <a:effectLst/>
              </a:rPr>
              <a:t>게임 컨셉</a:t>
            </a:r>
            <a:br>
              <a:rPr lang="ko-KR" altLang="en-US" sz="3800" b="1" i="0">
                <a:effectLst/>
              </a:rPr>
            </a:br>
            <a:endParaRPr lang="en-US" altLang="ko-KR" sz="38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03506-F93C-CF25-D07E-3F6CB76BCD33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effectLst/>
              </a:rPr>
              <a:t>핵심 컨셉</a:t>
            </a:r>
            <a:r>
              <a:rPr lang="en-US" altLang="ko-KR" sz="2000" b="0" i="0" dirty="0">
                <a:effectLst/>
              </a:rPr>
              <a:t>: </a:t>
            </a:r>
            <a:r>
              <a:rPr lang="ko-KR" altLang="en-US" sz="2000" b="0" i="0" dirty="0">
                <a:effectLst/>
              </a:rPr>
              <a:t>기존의 </a:t>
            </a:r>
            <a:r>
              <a:rPr lang="ko-KR" altLang="en-US" sz="2000" b="0" i="0" dirty="0" err="1">
                <a:effectLst/>
              </a:rPr>
              <a:t>커비</a:t>
            </a:r>
            <a:r>
              <a:rPr lang="en-US" altLang="ko-KR" sz="2000" b="0" i="0" dirty="0">
                <a:effectLst/>
              </a:rPr>
              <a:t> </a:t>
            </a:r>
            <a:r>
              <a:rPr lang="ko-KR" altLang="en-US" sz="2000" b="0" i="0" dirty="0">
                <a:effectLst/>
              </a:rPr>
              <a:t>게임을 모방하여 구현</a:t>
            </a: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effectLst/>
              </a:rPr>
              <a:t>재미 요소</a:t>
            </a:r>
            <a:r>
              <a:rPr lang="en-US" altLang="ko-KR" sz="2000" b="0" i="0" dirty="0">
                <a:effectLst/>
              </a:rPr>
              <a:t>: </a:t>
            </a:r>
            <a:r>
              <a:rPr lang="ko-KR" altLang="en-US" sz="2000" b="0" i="0" dirty="0" err="1">
                <a:effectLst/>
              </a:rPr>
              <a:t>커비</a:t>
            </a:r>
            <a:r>
              <a:rPr lang="en-US" altLang="ko-KR" sz="2000" b="0" i="0" dirty="0">
                <a:effectLst/>
              </a:rPr>
              <a:t> </a:t>
            </a:r>
            <a:r>
              <a:rPr lang="ko-KR" altLang="en-US" sz="2000" b="0" i="0" dirty="0">
                <a:effectLst/>
              </a:rPr>
              <a:t>복사 능력</a:t>
            </a:r>
            <a:r>
              <a:rPr lang="en-US" altLang="ko-KR" sz="2000" b="0" i="0" dirty="0">
                <a:effectLst/>
              </a:rPr>
              <a:t>, </a:t>
            </a:r>
            <a:r>
              <a:rPr lang="ko-KR" altLang="en-US" sz="2000" b="0" i="0" dirty="0">
                <a:effectLst/>
              </a:rPr>
              <a:t>복사 능력에 따른 다양한 기술</a:t>
            </a:r>
            <a:endParaRPr lang="en-US" altLang="ko-KR" sz="2000" b="0" i="0" dirty="0">
              <a:effectLst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0" i="0" dirty="0">
                <a:effectLst/>
              </a:rPr>
              <a:t>, </a:t>
            </a:r>
            <a:r>
              <a:rPr lang="ko-KR" altLang="en-US" sz="2000" b="0" i="0" dirty="0">
                <a:effectLst/>
              </a:rPr>
              <a:t>스테이지당 몬스터 처치 및 보스 클리어</a:t>
            </a:r>
            <a:endParaRPr lang="en-US" altLang="ko-KR" sz="2000" b="0" i="0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A37BB8-DDA0-C362-01FC-B645B4C4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" r="2642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8279D-55E4-0F93-64C1-5D9B2D9E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715" y="731387"/>
            <a:ext cx="1994698" cy="14547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3CC20C-9934-AE81-71D1-574C0C4DF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342" y="731387"/>
            <a:ext cx="1785221" cy="1408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215163-3855-BF48-3B75-FCE3E9229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147" y="459684"/>
            <a:ext cx="1785221" cy="1822526"/>
          </a:xfrm>
          <a:prstGeom prst="rect">
            <a:avLst/>
          </a:prstGeom>
        </p:spPr>
      </p:pic>
      <p:pic>
        <p:nvPicPr>
          <p:cNvPr id="1026" name="Picture 2" descr="디디디 대왕 사진에 대한 이미지 결과">
            <a:extLst>
              <a:ext uri="{FF2B5EF4-FFF2-40B4-BE49-F238E27FC236}">
                <a16:creationId xmlns:a16="http://schemas.microsoft.com/office/drawing/2014/main" id="{BF6784B5-0899-F9CF-86D0-DB09814C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332" y="2605282"/>
            <a:ext cx="2066621" cy="206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9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212"/>
    </mc:Choice>
    <mc:Fallback>
      <p:transition spd="slow" advTm="282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3DB5A8-03EC-FCDC-78C1-64B0DC124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하늘, 구름, 산, 스크린샷이(가) 표시된 사진&#10;&#10;자동 생성된 설명">
            <a:extLst>
              <a:ext uri="{FF2B5EF4-FFF2-40B4-BE49-F238E27FC236}">
                <a16:creationId xmlns:a16="http://schemas.microsoft.com/office/drawing/2014/main" id="{B8DC21C7-BF27-90DB-1E64-F1FD6F41C6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21" r="-2" b="-2"/>
          <a:stretch/>
        </p:blipFill>
        <p:spPr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4" name="그림 3" descr="하늘, 만화 영화, 산, 구름이(가) 표시된 사진&#10;&#10;자동 생성된 설명">
            <a:extLst>
              <a:ext uri="{FF2B5EF4-FFF2-40B4-BE49-F238E27FC236}">
                <a16:creationId xmlns:a16="http://schemas.microsoft.com/office/drawing/2014/main" id="{95CF3190-17E8-AD49-4FE4-9A833DF7BE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06" b="-4"/>
          <a:stretch/>
        </p:blipFill>
        <p:spPr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pic>
        <p:nvPicPr>
          <p:cNvPr id="16" name="그림 15" descr="스크린샷, 만화 영화, 애니메이션, PC 게임이(가) 표시된 사진&#10;&#10;자동 생성된 설명">
            <a:extLst>
              <a:ext uri="{FF2B5EF4-FFF2-40B4-BE49-F238E27FC236}">
                <a16:creationId xmlns:a16="http://schemas.microsoft.com/office/drawing/2014/main" id="{0A2C96E3-FB0D-0951-088F-2AE8BB82B9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889" r="2" b="2"/>
          <a:stretch/>
        </p:blipFill>
        <p:spPr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4B3DA7-7268-E5A2-8049-314AE979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280720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 2-4: </a:t>
            </a:r>
            <a:br>
              <a:rPr lang="en-US" altLang="ko-KR" sz="2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ko-KR" altLang="en-US" sz="2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예상 게임 진행 흐름</a:t>
            </a:r>
            <a:br>
              <a:rPr lang="ko-KR" altLang="en-US" sz="2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ko-KR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24A545-0F9D-26CE-723E-4137E82791DE}"/>
              </a:ext>
            </a:extLst>
          </p:cNvPr>
          <p:cNvSpPr txBox="1"/>
          <p:nvPr/>
        </p:nvSpPr>
        <p:spPr>
          <a:xfrm>
            <a:off x="448056" y="2258568"/>
            <a:ext cx="2807208" cy="392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0" i="0">
                <a:effectLst/>
              </a:rPr>
              <a:t> </a:t>
            </a:r>
            <a:r>
              <a:rPr lang="ko-KR" altLang="en-US" sz="1700" b="0" i="0">
                <a:effectLst/>
              </a:rPr>
              <a:t>스테이지 기반으로 진행</a:t>
            </a:r>
            <a:r>
              <a:rPr lang="en-US" altLang="ko-KR" sz="1700" b="0" i="0">
                <a:effectLst/>
              </a:rPr>
              <a:t> 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b="0" i="0">
                <a:effectLst/>
              </a:rPr>
              <a:t>각 스테이지는 여러 레벨로 나뉘어 있고</a:t>
            </a:r>
            <a:r>
              <a:rPr lang="en-US" altLang="ko-KR" sz="1700" b="0" i="0">
                <a:effectLst/>
              </a:rPr>
              <a:t>, 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b="0" i="0">
                <a:effectLst/>
              </a:rPr>
              <a:t>플레이어는 커비를</a:t>
            </a:r>
            <a:r>
              <a:rPr lang="en-US" altLang="ko-KR" sz="1700" b="0" i="0">
                <a:effectLst/>
              </a:rPr>
              <a:t> </a:t>
            </a:r>
            <a:r>
              <a:rPr lang="ko-KR" altLang="en-US" sz="1700" b="0" i="0">
                <a:effectLst/>
              </a:rPr>
              <a:t>조종해 </a:t>
            </a:r>
            <a:endParaRPr lang="en-US" altLang="ko-KR" sz="1700" b="0" i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b="0" i="0">
                <a:effectLst/>
              </a:rPr>
              <a:t>다양한 장애물과 적을 통과</a:t>
            </a:r>
            <a:r>
              <a:rPr lang="en-US" altLang="ko-KR" sz="1700" b="0" i="0">
                <a:effectLst/>
              </a:rPr>
              <a:t>.</a:t>
            </a:r>
          </a:p>
        </p:txBody>
      </p:sp>
      <p:pic>
        <p:nvPicPr>
          <p:cNvPr id="8" name="그림 7" descr="무지개, 스크린샷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3C50B8A4-9B31-94E9-9068-BD24E96E32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311" r="-1" b="-1"/>
          <a:stretch/>
        </p:blipFill>
        <p:spPr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12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10"/>
    </mc:Choice>
    <mc:Fallback>
      <p:transition spd="slow" advTm="142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698752-36E5-11B1-06A1-4DA01A8F4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B7FAD4-4F3A-84EB-9E1F-421B9F14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377" r="-2" b="8024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69839B-9618-469C-38C6-40A027B917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281" r="2" b="7486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A8F8A6-09DA-9A1D-CCE7-F4BF57C7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 2-4: </a:t>
            </a:r>
            <a:r>
              <a:rPr lang="ko-KR" altLang="en-US" sz="2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예상 게임 진행 흐름</a:t>
            </a:r>
            <a:br>
              <a:rPr lang="ko-KR" altLang="en-US" sz="2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ko-KR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D4B9F-FC5B-359A-98E2-FB91E711635B}"/>
              </a:ext>
            </a:extLst>
          </p:cNvPr>
          <p:cNvSpPr txBox="1"/>
          <p:nvPr/>
        </p:nvSpPr>
        <p:spPr>
          <a:xfrm>
            <a:off x="448056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>
                <a:effectLst/>
              </a:rPr>
              <a:t>게임을 진행하면서 적을 빨아들여서 그 능력을 복사한다</a:t>
            </a:r>
            <a:r>
              <a:rPr lang="en-US" altLang="ko-KR" sz="2000" b="0" i="0">
                <a:effectLst/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>
                <a:effectLst/>
              </a:rPr>
              <a:t>이를 통해 다양한 능력을 사용하면서 문제를 해결하고 </a:t>
            </a:r>
            <a:endParaRPr lang="en-US" altLang="ko-KR" sz="2000" b="0" i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>
                <a:effectLst/>
              </a:rPr>
              <a:t>적을 물리친다</a:t>
            </a:r>
            <a:r>
              <a:rPr lang="en-US" altLang="ko-KR" sz="2000" b="0" i="0">
                <a:effectLst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56438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80"/>
    </mc:Choice>
    <mc:Fallback>
      <p:transition spd="slow" advTm="988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D488A-1828-5743-61CA-738750503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0259B1-563D-8856-75C1-A94C0368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51" b="3"/>
          <a:stretch/>
        </p:blipFill>
        <p:spPr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C37EB8-F02C-F5F4-F552-80084EE2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3" r="2" b="2"/>
          <a:stretch/>
        </p:blipFill>
        <p:spPr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2A46F1-823C-EFE1-B41F-629737A147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386" r="4024"/>
          <a:stretch/>
        </p:blipFill>
        <p:spPr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79DC61-8D28-5263-6AFE-A0F46A05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280720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0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 2-4: </a:t>
            </a:r>
            <a:r>
              <a:rPr lang="ko-KR" altLang="en-US" sz="20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예상 게임 진행 흐름</a:t>
            </a:r>
            <a:br>
              <a:rPr lang="ko-KR" altLang="en-US" sz="20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ko-KR" sz="2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976B2-400F-586C-D3DC-BD8945D65C60}"/>
              </a:ext>
            </a:extLst>
          </p:cNvPr>
          <p:cNvSpPr txBox="1"/>
          <p:nvPr/>
        </p:nvSpPr>
        <p:spPr>
          <a:xfrm>
            <a:off x="448056" y="2258568"/>
            <a:ext cx="2807208" cy="392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b="0" i="0">
                <a:effectLst/>
              </a:rPr>
              <a:t>마지막에는 보스전이 </a:t>
            </a:r>
            <a:endParaRPr lang="en-US" altLang="ko-KR" sz="1700" b="0" i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b="0" i="0">
                <a:effectLst/>
              </a:rPr>
              <a:t>플레이어는 전략적으로 다양한 능력을 활용해 보스를 물리친다</a:t>
            </a:r>
            <a:r>
              <a:rPr lang="en-US" altLang="ko-KR" sz="1700" b="0" i="0">
                <a:effectLst/>
              </a:rPr>
              <a:t>.</a:t>
            </a:r>
            <a:endParaRPr lang="en-US" altLang="ko-KR" sz="17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16835F-AC08-BBE8-3E70-8605CEC7647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126" r="-1" b="-1"/>
          <a:stretch/>
        </p:blipFill>
        <p:spPr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299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65"/>
    </mc:Choice>
    <mc:Fallback>
      <p:transition spd="slow" advTm="106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8BC33-40C2-2BF6-86A7-C0CFB7D90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CB196B-EDFB-5C28-CAD6-78940355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840" y="0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72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 5: </a:t>
            </a:r>
            <a:r>
              <a:rPr lang="ko-KR" altLang="en-US" sz="72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개발 일정</a:t>
            </a:r>
            <a:br>
              <a:rPr lang="ko-KR" altLang="en-US" sz="72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ko-KR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7C36-17AB-345E-EF2B-FFFD05B88B92}"/>
              </a:ext>
            </a:extLst>
          </p:cNvPr>
          <p:cNvSpPr txBox="1"/>
          <p:nvPr/>
        </p:nvSpPr>
        <p:spPr>
          <a:xfrm>
            <a:off x="189238" y="1773919"/>
            <a:ext cx="67929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1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주차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(10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14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- 10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20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)</a:t>
            </a:r>
            <a:endParaRPr lang="ko-KR" altLang="en-US" sz="1600" b="0" i="0" dirty="0">
              <a:solidFill>
                <a:schemeClr val="accent1">
                  <a:lumMod val="75000"/>
                </a:schemeClr>
              </a:solidFill>
              <a:effectLst/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게임에 필요한 캐릭터</a:t>
            </a:r>
            <a:r>
              <a:rPr lang="en-US" altLang="ko-K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, </a:t>
            </a:r>
            <a:r>
              <a:rPr lang="ko-KR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몬스터 </a:t>
            </a:r>
            <a:r>
              <a:rPr lang="en-US" altLang="ko-K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Sprite Sheet </a:t>
            </a:r>
            <a:r>
              <a:rPr lang="ko-KR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수집</a:t>
            </a:r>
            <a:r>
              <a:rPr lang="en-US" altLang="ko-K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, </a:t>
            </a:r>
            <a:r>
              <a:rPr lang="ko-KR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배경 수집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구현할 몬스터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,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보스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,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캐릭터 복사 능력 확정하기</a:t>
            </a:r>
            <a:r>
              <a:rPr lang="en-US" altLang="ko-K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2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주차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(10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21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- 10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27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)</a:t>
            </a:r>
            <a:endParaRPr lang="ko-KR" altLang="en-US" sz="1600" b="0" i="0" dirty="0">
              <a:solidFill>
                <a:schemeClr val="accent1">
                  <a:lumMod val="75000"/>
                </a:schemeClr>
              </a:solidFill>
              <a:effectLst/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Ginto"/>
              </a:rPr>
              <a:t>커비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 움직임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(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점프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,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달리기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,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상하좌우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)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구현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 +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다른 폼도</a:t>
            </a:r>
            <a:endParaRPr lang="en-US" altLang="ko-KR" sz="1600" b="0" i="0" dirty="0">
              <a:solidFill>
                <a:schemeClr val="accent1">
                  <a:lumMod val="75000"/>
                </a:schemeClr>
              </a:solidFill>
              <a:effectLst/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Ginto"/>
              </a:rPr>
              <a:t>커비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 공격 이펙트 구현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+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다른 폼도</a:t>
            </a:r>
            <a:endParaRPr lang="en-US" altLang="ko-KR" sz="1600" b="0" i="0" dirty="0">
              <a:solidFill>
                <a:schemeClr val="accent1">
                  <a:lumMod val="75000"/>
                </a:schemeClr>
              </a:solidFill>
              <a:effectLst/>
              <a:latin typeface="Gin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3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주차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(10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28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- 11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3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)</a:t>
            </a:r>
            <a:endParaRPr lang="ko-KR" altLang="en-US" sz="1600" b="0" i="0" dirty="0">
              <a:solidFill>
                <a:schemeClr val="accent1">
                  <a:lumMod val="75000"/>
                </a:schemeClr>
              </a:solidFill>
              <a:effectLst/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일반 몬스터 좌우 움직임 및 공격 패턴 구현</a:t>
            </a:r>
            <a:r>
              <a:rPr lang="en-US" altLang="ko-K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몬스터와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Ginto"/>
              </a:rPr>
              <a:t>커비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 공격 충돌 및 데미지 받을 때 구현</a:t>
            </a:r>
            <a:endParaRPr lang="en-US" altLang="ko-KR" sz="1600" b="0" i="0" dirty="0">
              <a:solidFill>
                <a:schemeClr val="accent1">
                  <a:lumMod val="75000"/>
                </a:schemeClr>
              </a:solidFill>
              <a:effectLst/>
              <a:latin typeface="Gin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4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주차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(11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4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- 11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10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)</a:t>
            </a:r>
            <a:endParaRPr lang="ko-KR" altLang="en-US" sz="1600" b="0" i="0" dirty="0">
              <a:solidFill>
                <a:schemeClr val="accent1">
                  <a:lumMod val="75000"/>
                </a:schemeClr>
              </a:solidFill>
              <a:effectLst/>
              <a:latin typeface="Gin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몬스터와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Ginto"/>
              </a:rPr>
              <a:t>커비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 공격 충돌 및 데미지 받을 때 구현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Gin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각 스테이지 장애물 및 상호작용 구현</a:t>
            </a:r>
            <a:endParaRPr lang="en-US" altLang="ko-KR" sz="1600" b="0" i="0" dirty="0">
              <a:solidFill>
                <a:schemeClr val="accent1">
                  <a:lumMod val="75000"/>
                </a:schemeClr>
              </a:solidFill>
              <a:effectLst/>
              <a:latin typeface="Gin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1CD1F-DDBA-6BBE-6CF0-BA0C22FEE7DE}"/>
              </a:ext>
            </a:extLst>
          </p:cNvPr>
          <p:cNvSpPr txBox="1"/>
          <p:nvPr/>
        </p:nvSpPr>
        <p:spPr>
          <a:xfrm>
            <a:off x="6157656" y="1773919"/>
            <a:ext cx="59838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5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주차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(11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11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- 11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17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스테이지 여러 개 배경 구현 </a:t>
            </a:r>
            <a:r>
              <a:rPr lang="en-US" altLang="ko-K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+ </a:t>
            </a:r>
            <a:r>
              <a:rPr lang="ko-KR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몬스터 소환 되도록 구현</a:t>
            </a:r>
            <a:endParaRPr lang="en-US" altLang="ko-KR" sz="1600" b="0" i="0" dirty="0">
              <a:solidFill>
                <a:schemeClr val="accent1">
                  <a:lumMod val="75000"/>
                </a:schemeClr>
              </a:solidFill>
              <a:effectLst/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스테이지에서 다음스테이지 넘어가는 상호작용 구현</a:t>
            </a:r>
            <a:endParaRPr lang="ko-KR" altLang="en-US" sz="1600" b="0" i="0" dirty="0">
              <a:solidFill>
                <a:schemeClr val="accent1">
                  <a:lumMod val="75000"/>
                </a:schemeClr>
              </a:solidFill>
              <a:effectLst/>
              <a:latin typeface="Gin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6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주차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(11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18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- 11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24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)</a:t>
            </a:r>
            <a:endParaRPr lang="ko-KR" altLang="en-US" sz="1600" b="0" i="0" dirty="0">
              <a:solidFill>
                <a:schemeClr val="accent1">
                  <a:lumMod val="75000"/>
                </a:schemeClr>
              </a:solidFill>
              <a:effectLst/>
              <a:latin typeface="Gin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보스 몬스터 패턴 및 움직임 구현</a:t>
            </a:r>
            <a:endParaRPr lang="en-US" altLang="ko-KR" sz="1600" b="0" i="0" dirty="0">
              <a:solidFill>
                <a:schemeClr val="accent1">
                  <a:lumMod val="75000"/>
                </a:schemeClr>
              </a:solidFill>
              <a:effectLst/>
              <a:latin typeface="Gin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7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주차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(11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25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- 12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1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)</a:t>
            </a:r>
            <a:endParaRPr lang="ko-KR" altLang="en-US" sz="1600" b="0" i="0" dirty="0">
              <a:solidFill>
                <a:schemeClr val="accent1">
                  <a:lumMod val="75000"/>
                </a:schemeClr>
              </a:solidFill>
              <a:effectLst/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보스 및 스테이지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,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Ginto"/>
              </a:rPr>
              <a:t>몬스터 적용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테스트 플레이 및 버그 수정</a:t>
            </a:r>
            <a:endParaRPr lang="en-US" altLang="ko-KR" sz="1600" b="0" i="0" dirty="0">
              <a:solidFill>
                <a:schemeClr val="accent1">
                  <a:lumMod val="75000"/>
                </a:schemeClr>
              </a:solidFill>
              <a:effectLst/>
              <a:latin typeface="Gin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8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주차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(12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2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- 12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월 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8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일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최종 버그 수정 및 부족한 것 구현</a:t>
            </a:r>
            <a:r>
              <a:rPr lang="en-US" altLang="ko-K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in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52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90"/>
    </mc:Choice>
    <mc:Fallback>
      <p:transition spd="slow" advTm="21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337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Ginto</vt:lpstr>
      <vt:lpstr>맑은 고딕</vt:lpstr>
      <vt:lpstr>Arial</vt:lpstr>
      <vt:lpstr>Calibri</vt:lpstr>
      <vt:lpstr>Office 테마</vt:lpstr>
      <vt:lpstr>PowerPoint 프레젠테이션</vt:lpstr>
      <vt:lpstr>Slide 1: 게임 컨셉 </vt:lpstr>
      <vt:lpstr>Slide 2-4:  예상 게임 진행 흐름 </vt:lpstr>
      <vt:lpstr>Slide 2-4: 예상 게임 진행 흐름 </vt:lpstr>
      <vt:lpstr>Slide 2-4: 예상 게임 진행 흐름 </vt:lpstr>
      <vt:lpstr>Slide 5: 개발 일정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임동건(2021182032)</dc:creator>
  <cp:lastModifiedBy>임동건(2021182032)</cp:lastModifiedBy>
  <cp:revision>5</cp:revision>
  <dcterms:created xsi:type="dcterms:W3CDTF">2024-10-13T04:43:46Z</dcterms:created>
  <dcterms:modified xsi:type="dcterms:W3CDTF">2024-10-13T06:21:47Z</dcterms:modified>
</cp:coreProperties>
</file>