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6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4F18-0DD0-4463-A090-E13FAD21455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6C1C4-AFD0-4876-9367-8AFE7F8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7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6C1C4-AFD0-4876-9367-8AFE7F811A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0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4A54-88CD-A1E9-436B-A18E40DD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11954-6574-9AF1-4A59-913B80D6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E413C-4D5B-3F77-D717-C15260D1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92F04-A71B-F15C-0D45-2E5E5B09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A37B-D2CA-67D1-B7E1-E482DD4B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8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C36C-06D7-9126-2B03-A0F1417C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35DFD-AFFE-317F-F66B-327BFFE8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73FA-B695-649D-A079-6907232E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797AD-CCA4-45C3-CB63-EF14BF6D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648FB-3F74-702C-5A33-6C0A4E08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C81BCE-5A44-1682-B856-E89EC9500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755E6-E150-C0FC-5165-FE32A352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6651D-F43B-C669-0490-EF8189AA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1025F-C150-F762-4655-6287D3D6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3F25F-9683-879D-D577-AA49AA50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91D95-B8BE-E97C-8393-A9B086A5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E9E6C-BFBA-3414-F494-25240D77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335D9-614A-57B3-C28F-FAB88A36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8DAD5-8294-AE1C-6310-519E19B4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51397-47E3-C9B6-D531-7A5EF485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0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CA7C8-9205-E497-8317-C167CB5A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084AC-2F03-4650-5777-939AD1BD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D07C-EAF4-4442-0B75-9AF75BF0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F463-9122-D0E4-55E1-F30656AB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86AB2-47AB-3127-6AE5-8979F9F9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70CF-DE1C-6355-DE36-93E045AB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8E428-D27B-28B9-B7F1-4448EB0D3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66810-4F59-506F-0E4E-3F610199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0AE32-7784-D660-D036-199DBF47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5E8C7-9020-829E-8542-334DC66A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D8C53-643C-7A05-C48C-7031097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47A8A-DA5E-1BF4-36F9-572D67F0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BCE6-B4C0-A1A4-3E91-C0D02154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EAB98-917F-2580-20F6-B8442B7E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589F7-8BF6-7CE1-AD3F-6A7095D78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F3E57-B3A6-4D36-0DE0-6D34FF999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51147-8C0C-E39E-EB7C-69C5796C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42F048-0A6B-8E6E-A921-217C7456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5A26CE-0228-DC0F-AFC0-03B3A380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E503-27FB-73C2-B80E-737DB2C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A16B6-0524-530A-2D12-9203493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140E6E-245C-F9BE-D39F-3B917A45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9D4E-87AC-6483-6934-A874272E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8B1F5-3BE2-26E0-B2FE-A52629FC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824CA6-567D-BACC-D43B-DAA2398F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6485F-6135-9345-C898-1B1E6AA4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7B847-B85B-23B8-2560-59C1C139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F2683-FDCF-975E-FC25-AE047062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5124A-DF9D-77A3-0048-1CD1A210B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418A0-61F5-1760-85F1-988E9D0C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CE10FD-B186-7155-5239-C82BDB2C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1F56C-D4CA-E477-38AD-BD137F7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1E9B9-B507-1526-F310-972AE77B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DFAB91-2ECD-EFE2-753F-C9642494F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6B7442-8DD2-0359-C6DF-87120D60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BACE7-5858-97AE-8C28-D6AEDA2C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8180B-B174-D403-E2E0-9F90335E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6E6A5-D37B-6DEA-3851-818630F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6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3CD16-6782-2863-9C84-A9C7EEFB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9EA64-E5E1-E2A7-2713-B30C4383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E6917-E47D-6DBC-B43F-4D7D96205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93A2C-F687-A0BE-57D0-FA0FE6808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79C3C-C705-B88F-73DD-07230949E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FA85F6-5BAB-1C15-DD01-E50A7365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8634" y="4901820"/>
            <a:ext cx="6191523" cy="1655762"/>
          </a:xfrm>
        </p:spPr>
        <p:txBody>
          <a:bodyPr/>
          <a:lstStyle/>
          <a:p>
            <a:r>
              <a:rPr lang="en-US" altLang="ko-KR" dirty="0"/>
              <a:t>2021182032 </a:t>
            </a:r>
            <a:r>
              <a:rPr lang="ko-KR" altLang="en-US" dirty="0"/>
              <a:t>임동건</a:t>
            </a:r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pic>
        <p:nvPicPr>
          <p:cNvPr id="5" name="그림 4" descr="동물 피규어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2988D38A-34C9-0969-7C54-6EF16E72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" y="80962"/>
            <a:ext cx="6134168" cy="685800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42E59E8F-B9FA-4B4C-5BEF-F8BC0FC08DB8}"/>
              </a:ext>
            </a:extLst>
          </p:cNvPr>
          <p:cNvSpPr txBox="1">
            <a:spLocks/>
          </p:cNvSpPr>
          <p:nvPr/>
        </p:nvSpPr>
        <p:spPr>
          <a:xfrm>
            <a:off x="5635936" y="2018412"/>
            <a:ext cx="619152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 err="1"/>
              <a:t>커비</a:t>
            </a:r>
            <a:r>
              <a:rPr lang="ko-KR" altLang="en-US" sz="4800" b="1" dirty="0"/>
              <a:t> 모작 게임</a:t>
            </a:r>
          </a:p>
        </p:txBody>
      </p:sp>
    </p:spTree>
    <p:extLst>
      <p:ext uri="{BB962C8B-B14F-4D97-AF65-F5344CB8AC3E}">
        <p14:creationId xmlns:p14="http://schemas.microsoft.com/office/powerpoint/2010/main" val="77803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1"/>
    </mc:Choice>
    <mc:Fallback xmlns="">
      <p:transition spd="slow" advTm="119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8BC33-40C2-2BF6-86A7-C0CFB7D9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CB196B-EDFB-5C28-CAD6-78940355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" y="95937"/>
            <a:ext cx="10867064" cy="1562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000" b="1" i="0" kern="1200" dirty="0">
                <a:solidFill>
                  <a:schemeClr val="tx1"/>
                </a:solidFill>
                <a:effectLst/>
              </a:rPr>
              <a:t>Slide 1: </a:t>
            </a:r>
            <a:r>
              <a:rPr lang="ko-KR" altLang="en-US" sz="4000" b="1" dirty="0"/>
              <a:t>프로젝트 개발 진행 상황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평균 </a:t>
            </a:r>
            <a:r>
              <a:rPr lang="en-US" altLang="ko-KR" sz="4000" b="1" dirty="0"/>
              <a:t>72%</a:t>
            </a:r>
            <a:endParaRPr lang="en-US" altLang="ko-KR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18F321-C616-EBDA-94F5-AA16E77BA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01042"/>
              </p:ext>
            </p:extLst>
          </p:nvPr>
        </p:nvGraphicFramePr>
        <p:xfrm>
          <a:off x="492019" y="1686492"/>
          <a:ext cx="10778925" cy="42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791">
                  <a:extLst>
                    <a:ext uri="{9D8B030D-6E8A-4147-A177-3AD203B41FA5}">
                      <a16:colId xmlns:a16="http://schemas.microsoft.com/office/drawing/2014/main" val="2144757569"/>
                    </a:ext>
                  </a:extLst>
                </a:gridCol>
                <a:gridCol w="660064">
                  <a:extLst>
                    <a:ext uri="{9D8B030D-6E8A-4147-A177-3AD203B41FA5}">
                      <a16:colId xmlns:a16="http://schemas.microsoft.com/office/drawing/2014/main" val="1211298744"/>
                    </a:ext>
                  </a:extLst>
                </a:gridCol>
                <a:gridCol w="6255465">
                  <a:extLst>
                    <a:ext uri="{9D8B030D-6E8A-4147-A177-3AD203B41FA5}">
                      <a16:colId xmlns:a16="http://schemas.microsoft.com/office/drawing/2014/main" val="3398661581"/>
                    </a:ext>
                  </a:extLst>
                </a:gridCol>
                <a:gridCol w="1654605">
                  <a:extLst>
                    <a:ext uri="{9D8B030D-6E8A-4147-A177-3AD203B41FA5}">
                      <a16:colId xmlns:a16="http://schemas.microsoft.com/office/drawing/2014/main" val="3946327280"/>
                    </a:ext>
                  </a:extLst>
                </a:gridCol>
              </a:tblGrid>
              <a:tr h="334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11176"/>
                  </a:ext>
                </a:extLst>
              </a:tr>
              <a:tr h="283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게임에 필요한 </a:t>
                      </a:r>
                      <a:r>
                        <a:rPr lang="en-US" altLang="ko-KR" sz="1100" dirty="0"/>
                        <a:t>sprite </a:t>
                      </a:r>
                      <a:r>
                        <a:rPr lang="ko-KR" altLang="en-US" sz="1100" dirty="0"/>
                        <a:t>수집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구현 몬스터 및 보스 캐릭터 능력 계획하기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832890"/>
                  </a:ext>
                </a:extLst>
              </a:tr>
              <a:tr h="283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보스 패턴 빼고 </a:t>
                      </a:r>
                      <a:r>
                        <a:rPr lang="en-US" altLang="ko-KR" sz="1100" dirty="0"/>
                        <a:t>sprite </a:t>
                      </a:r>
                      <a:r>
                        <a:rPr lang="ko-KR" altLang="en-US" sz="1100" dirty="0"/>
                        <a:t>및 결정 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40582"/>
                  </a:ext>
                </a:extLst>
              </a:tr>
              <a:tr h="283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캐릭터 움직임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점프 달리기</a:t>
                      </a:r>
                      <a:r>
                        <a:rPr lang="en-US" altLang="ko-KR" sz="1100" dirty="0"/>
                        <a:t>), </a:t>
                      </a:r>
                      <a:r>
                        <a:rPr lang="ko-KR" altLang="en-US" sz="1100" dirty="0"/>
                        <a:t>다른 캐릭터 폼 공격 이펙트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561990"/>
                  </a:ext>
                </a:extLst>
              </a:tr>
              <a:tr h="283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04161"/>
                  </a:ext>
                </a:extLst>
              </a:tr>
              <a:tr h="283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몬스터 좌우 움직임 및 공격패턴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338610"/>
                  </a:ext>
                </a:extLst>
              </a:tr>
              <a:tr h="283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몬스터 움직임만 코드로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나머지 </a:t>
                      </a:r>
                      <a:r>
                        <a:rPr lang="ko-KR" altLang="en-US" sz="1100" dirty="0" err="1"/>
                        <a:t>공격할때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죽을때</a:t>
                      </a:r>
                      <a:r>
                        <a:rPr lang="ko-KR" altLang="en-US" sz="1100" dirty="0"/>
                        <a:t> 코드 </a:t>
                      </a:r>
                      <a:r>
                        <a:rPr lang="ko-KR" altLang="en-US" sz="1100" dirty="0" err="1"/>
                        <a:t>작성해야함</a:t>
                      </a:r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625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몬스터와 </a:t>
                      </a:r>
                      <a:r>
                        <a:rPr lang="ko-KR" altLang="en-US" sz="1100" dirty="0" err="1"/>
                        <a:t>커비</a:t>
                      </a:r>
                      <a:r>
                        <a:rPr lang="ko-KR" altLang="en-US" sz="1100" dirty="0"/>
                        <a:t> 공격 충돌 </a:t>
                      </a:r>
                      <a:r>
                        <a:rPr lang="ko-KR" altLang="en-US" sz="1100"/>
                        <a:t>및 데미지 </a:t>
                      </a:r>
                      <a:r>
                        <a:rPr lang="ko-KR" altLang="en-US" sz="1100" dirty="0" err="1"/>
                        <a:t>받을때</a:t>
                      </a:r>
                      <a:r>
                        <a:rPr lang="ko-KR" altLang="en-US" sz="1100" dirty="0"/>
                        <a:t>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스테이지 장애물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108541"/>
                  </a:ext>
                </a:extLst>
              </a:tr>
              <a:tr h="283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커비</a:t>
                      </a:r>
                      <a:r>
                        <a:rPr lang="ko-KR" altLang="en-US" sz="1100" dirty="0"/>
                        <a:t> 발사 공격에만 충돌판정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나머지 공격 판정도 구현해야 함</a:t>
                      </a:r>
                      <a:r>
                        <a:rPr lang="en-US" altLang="ko-KR" sz="1100" dirty="0"/>
                        <a:t>, 1</a:t>
                      </a:r>
                      <a:r>
                        <a:rPr lang="ko-KR" altLang="en-US" sz="1100" dirty="0"/>
                        <a:t>스테이지 장애물까지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36769"/>
                  </a:ext>
                </a:extLst>
              </a:tr>
              <a:tr h="283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스테이지 여러 개 배경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몬스터 자동 소환되도록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다음스테이지 넘어가는 것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070433"/>
                  </a:ext>
                </a:extLst>
              </a:tr>
              <a:tr h="283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스테이지 </a:t>
                      </a:r>
                      <a:r>
                        <a:rPr lang="ko-KR" altLang="en-US" sz="1100" dirty="0" err="1"/>
                        <a:t>횡스크롤</a:t>
                      </a:r>
                      <a:r>
                        <a:rPr lang="ko-KR" altLang="en-US" sz="1100" dirty="0"/>
                        <a:t> 및 지형만 구현 나머지 </a:t>
                      </a:r>
                      <a:r>
                        <a:rPr lang="en-US" altLang="ko-KR" sz="1100" dirty="0"/>
                        <a:t>2 </a:t>
                      </a:r>
                      <a:r>
                        <a:rPr lang="ko-KR" altLang="en-US" sz="1100" dirty="0"/>
                        <a:t>스테이지 </a:t>
                      </a:r>
                      <a:r>
                        <a:rPr lang="ko-KR" altLang="en-US" sz="1100" dirty="0" err="1"/>
                        <a:t>구현해야함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몬스터 </a:t>
                      </a:r>
                      <a:r>
                        <a:rPr lang="ko-KR" altLang="en-US" sz="1100" dirty="0" err="1"/>
                        <a:t>스폰도</a:t>
                      </a:r>
                      <a:r>
                        <a:rPr lang="ko-KR" altLang="en-US" sz="1100" dirty="0"/>
                        <a:t> 구현해야 함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0725"/>
                  </a:ext>
                </a:extLst>
              </a:tr>
              <a:tr h="21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보스 몬스터 패턴 및 움직임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87724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보스 및 스테이지 몬스터 적용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테스트 플레이 및 버그 수정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사운드 적용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892263"/>
                  </a:ext>
                </a:extLst>
              </a:tr>
              <a:tr h="260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최종 버그 수정 및 </a:t>
                      </a:r>
                      <a:r>
                        <a:rPr lang="ko-KR" altLang="en-US" sz="1100" dirty="0" err="1"/>
                        <a:t>부족한것</a:t>
                      </a:r>
                      <a:r>
                        <a:rPr lang="ko-KR" altLang="en-US" sz="1100" dirty="0"/>
                        <a:t>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31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0"/>
    </mc:Choice>
    <mc:Fallback xmlns="">
      <p:transition spd="slow" advTm="21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4EBA09-CAC0-930B-0E90-55950C97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Github </a:t>
            </a:r>
            <a:r>
              <a:rPr lang="ko-KR" altLang="en-US" sz="3200">
                <a:solidFill>
                  <a:schemeClr val="bg1"/>
                </a:solidFill>
              </a:rPr>
              <a:t>커밋통계</a:t>
            </a:r>
          </a:p>
        </p:txBody>
      </p:sp>
      <p:pic>
        <p:nvPicPr>
          <p:cNvPr id="5" name="그림 4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E45D2F7-F2CC-F011-CA75-DBBA1DBB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30" y="1560139"/>
            <a:ext cx="9684939" cy="51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1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203</Words>
  <Application>Microsoft Office PowerPoint</Application>
  <PresentationFormat>와이드스크린</PresentationFormat>
  <Paragraphs>50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PowerPoint 프레젠테이션</vt:lpstr>
      <vt:lpstr>Slide 1: 프로젝트 개발 진행 상황 – 평균 72%</vt:lpstr>
      <vt:lpstr>Github 커밋통계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임동건(2021182032)</dc:creator>
  <cp:lastModifiedBy>임동건(2021182032)</cp:lastModifiedBy>
  <cp:revision>11</cp:revision>
  <dcterms:created xsi:type="dcterms:W3CDTF">2024-10-13T04:43:46Z</dcterms:created>
  <dcterms:modified xsi:type="dcterms:W3CDTF">2024-11-18T09:32:25Z</dcterms:modified>
</cp:coreProperties>
</file>