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68" autoAdjust="0"/>
    <p:restoredTop sz="94660"/>
  </p:normalViewPr>
  <p:slideViewPr>
    <p:cSldViewPr snapToGrid="0">
      <p:cViewPr>
        <p:scale>
          <a:sx n="50" d="100"/>
          <a:sy n="50" d="100"/>
        </p:scale>
        <p:origin x="352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74F18-0DD0-4463-A090-E13FAD214554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6C1C4-AFD0-4876-9367-8AFE7F8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7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6C1C4-AFD0-4876-9367-8AFE7F811A0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60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94A54-88CD-A1E9-436B-A18E40DD2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A11954-6574-9AF1-4A59-913B80D6F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E413C-4D5B-3F77-D717-C15260D1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92F04-A71B-F15C-0D45-2E5E5B09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9A37B-D2CA-67D1-B7E1-E482DD4B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8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CC36C-06D7-9126-2B03-A0F1417C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D35DFD-AFFE-317F-F66B-327BFFE8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473FA-B695-649D-A079-6907232E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797AD-CCA4-45C3-CB63-EF14BF6D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648FB-3F74-702C-5A33-6C0A4E08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C81BCE-5A44-1682-B856-E89EC9500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1755E6-E150-C0FC-5165-FE32A352B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6651D-F43B-C669-0490-EF8189AA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71025F-C150-F762-4655-6287D3D6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3F25F-9683-879D-D577-AA49AA50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0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91D95-B8BE-E97C-8393-A9B086A5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3E9E6C-BFBA-3414-F494-25240D77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335D9-614A-57B3-C28F-FAB88A36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8DAD5-8294-AE1C-6310-519E19B4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51397-47E3-C9B6-D531-7A5EF485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50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CA7C8-9205-E497-8317-C167CB5A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5084AC-2F03-4650-5777-939AD1BD8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CD07C-EAF4-4442-0B75-9AF75BF0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4F463-9122-D0E4-55E1-F30656AB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486AB2-47AB-3127-6AE5-8979F9F9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55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370CF-DE1C-6355-DE36-93E045AB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8E428-D27B-28B9-B7F1-4448EB0D3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A66810-4F59-506F-0E4E-3F6101991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50AE32-7784-D660-D036-199DBF47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5E8C7-9020-829E-8542-334DC66A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BD8C53-643C-7A05-C48C-7031097D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52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47A8A-DA5E-1BF4-36F9-572D67F0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A8BCE6-B4C0-A1A4-3E91-C0D021543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BEAB98-917F-2580-20F6-B8442B7E6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2589F7-8BF6-7CE1-AD3F-6A7095D78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8F3E57-B3A6-4D36-0DE0-6D34FF999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B51147-8C0C-E39E-EB7C-69C5796C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42F048-0A6B-8E6E-A921-217C7456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5A26CE-0228-DC0F-AFC0-03B3A380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3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CE503-27FB-73C2-B80E-737DB2C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BA16B6-0524-530A-2D12-92034931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140E6E-245C-F9BE-D39F-3B917A45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4E9D4E-87AC-6483-6934-A874272E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3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88B1F5-3BE2-26E0-B2FE-A52629FC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824CA6-567D-BACC-D43B-DAA2398F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56485F-6135-9345-C898-1B1E6AA4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0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7B847-B85B-23B8-2560-59C1C139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F2683-FDCF-975E-FC25-AE047062C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45124A-DF9D-77A3-0048-1CD1A210B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B418A0-61F5-1760-85F1-988E9D0C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CE10FD-B186-7155-5239-C82BDB2C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E1F56C-D4CA-E477-38AD-BD137F7A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7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1E9B9-B507-1526-F310-972AE77BE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DFAB91-2ECD-EFE2-753F-C9642494F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6B7442-8DD2-0359-C6DF-87120D60B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BACE7-5858-97AE-8C28-D6AEDA2C9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E8180B-B174-D403-E2E0-9F90335E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76E6A5-D37B-6DEA-3851-818630F9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56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23CD16-6782-2863-9C84-A9C7EEFB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9EA64-E5E1-E2A7-2713-B30C43831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EE6917-E47D-6DBC-B43F-4D7D96205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54F01A-612F-4271-B209-141647E4A478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93A2C-F687-A0BE-57D0-FA0FE6808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79C3C-C705-B88F-73DD-07230949E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5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0FA85F6-5BAB-1C15-DD01-E50A73652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8634" y="4901820"/>
            <a:ext cx="6191523" cy="1655762"/>
          </a:xfrm>
        </p:spPr>
        <p:txBody>
          <a:bodyPr/>
          <a:lstStyle/>
          <a:p>
            <a:r>
              <a:rPr lang="en-US" altLang="ko-KR" dirty="0"/>
              <a:t>2021182032 </a:t>
            </a:r>
            <a:r>
              <a:rPr lang="ko-KR" altLang="en-US" dirty="0"/>
              <a:t>임동건</a:t>
            </a:r>
            <a:endParaRPr lang="en-US" altLang="ko-KR" dirty="0"/>
          </a:p>
          <a:p>
            <a:r>
              <a:rPr lang="ko-KR" altLang="en-US" dirty="0"/>
              <a:t>프로젝트 최종 발표</a:t>
            </a:r>
          </a:p>
        </p:txBody>
      </p:sp>
      <p:pic>
        <p:nvPicPr>
          <p:cNvPr id="5" name="그림 4" descr="동물 피규어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2988D38A-34C9-0969-7C54-6EF16E72A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" y="80962"/>
            <a:ext cx="6134168" cy="6858000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42E59E8F-B9FA-4B4C-5BEF-F8BC0FC08DB8}"/>
              </a:ext>
            </a:extLst>
          </p:cNvPr>
          <p:cNvSpPr txBox="1">
            <a:spLocks/>
          </p:cNvSpPr>
          <p:nvPr/>
        </p:nvSpPr>
        <p:spPr>
          <a:xfrm>
            <a:off x="5635936" y="2018412"/>
            <a:ext cx="619152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b="1" dirty="0" err="1"/>
              <a:t>커비</a:t>
            </a:r>
            <a:r>
              <a:rPr lang="ko-KR" altLang="en-US" sz="4800" b="1" dirty="0"/>
              <a:t> 모작 게임</a:t>
            </a:r>
          </a:p>
        </p:txBody>
      </p:sp>
    </p:spTree>
    <p:extLst>
      <p:ext uri="{BB962C8B-B14F-4D97-AF65-F5344CB8AC3E}">
        <p14:creationId xmlns:p14="http://schemas.microsoft.com/office/powerpoint/2010/main" val="77803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91"/>
    </mc:Choice>
    <mc:Fallback xmlns="">
      <p:transition spd="slow" advTm="1199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58BC33-40C2-2BF6-86A7-C0CFB7D90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CB196B-EDFB-5C28-CAD6-78940355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55" y="19251"/>
            <a:ext cx="10867064" cy="1562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b="1" dirty="0"/>
              <a:t>개발 진척도</a:t>
            </a:r>
            <a:endParaRPr lang="en-US" altLang="ko-KR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D18F321-C616-EBDA-94F5-AA16E77BA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197352"/>
              </p:ext>
            </p:extLst>
          </p:nvPr>
        </p:nvGraphicFramePr>
        <p:xfrm>
          <a:off x="617030" y="1456258"/>
          <a:ext cx="10778925" cy="5119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791">
                  <a:extLst>
                    <a:ext uri="{9D8B030D-6E8A-4147-A177-3AD203B41FA5}">
                      <a16:colId xmlns:a16="http://schemas.microsoft.com/office/drawing/2014/main" val="2144757569"/>
                    </a:ext>
                  </a:extLst>
                </a:gridCol>
                <a:gridCol w="3799142">
                  <a:extLst>
                    <a:ext uri="{9D8B030D-6E8A-4147-A177-3AD203B41FA5}">
                      <a16:colId xmlns:a16="http://schemas.microsoft.com/office/drawing/2014/main" val="1211298744"/>
                    </a:ext>
                  </a:extLst>
                </a:gridCol>
                <a:gridCol w="3116387">
                  <a:extLst>
                    <a:ext uri="{9D8B030D-6E8A-4147-A177-3AD203B41FA5}">
                      <a16:colId xmlns:a16="http://schemas.microsoft.com/office/drawing/2014/main" val="3398661581"/>
                    </a:ext>
                  </a:extLst>
                </a:gridCol>
                <a:gridCol w="1654605">
                  <a:extLst>
                    <a:ext uri="{9D8B030D-6E8A-4147-A177-3AD203B41FA5}">
                      <a16:colId xmlns:a16="http://schemas.microsoft.com/office/drawing/2014/main" val="3946327280"/>
                    </a:ext>
                  </a:extLst>
                </a:gridCol>
              </a:tblGrid>
              <a:tr h="334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011176"/>
                  </a:ext>
                </a:extLst>
              </a:tr>
              <a:tr h="566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/>
                        <a:t>총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스테이지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보스 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832890"/>
                  </a:ext>
                </a:extLst>
              </a:tr>
              <a:tr h="566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캐릭터 컨트롤러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Ad </a:t>
                      </a:r>
                      <a:r>
                        <a:rPr lang="ko-KR" altLang="en-US" sz="1400" dirty="0"/>
                        <a:t>좌우이동</a:t>
                      </a:r>
                      <a:r>
                        <a:rPr lang="en-US" altLang="ko-KR" sz="1400" dirty="0"/>
                        <a:t>,  </a:t>
                      </a:r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하늘날기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찌그러지기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달리기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algn="just" latinLnBrk="1"/>
                      <a:r>
                        <a:rPr lang="ko-KR" altLang="en-US" sz="1400" dirty="0"/>
                        <a:t>몬스터 흡수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각 캐릭터 모습별 기술 이펙트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561990"/>
                  </a:ext>
                </a:extLst>
              </a:tr>
              <a:tr h="566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몬스터 및 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/>
                        <a:t>몬스터 </a:t>
                      </a: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종 및 각 공격 패턴</a:t>
                      </a:r>
                      <a:endParaRPr lang="en-US" altLang="ko-KR" sz="1400" dirty="0"/>
                    </a:p>
                    <a:p>
                      <a:pPr algn="just" latinLnBrk="1"/>
                      <a:r>
                        <a:rPr lang="ko-KR" altLang="en-US" sz="1400" dirty="0"/>
                        <a:t>중간보스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종</a:t>
                      </a:r>
                      <a:endParaRPr lang="en-US" altLang="ko-KR" sz="1400" dirty="0"/>
                    </a:p>
                    <a:p>
                      <a:pPr algn="just" latinLnBrk="1"/>
                      <a:r>
                        <a:rPr lang="ko-KR" altLang="en-US" sz="1400" dirty="0"/>
                        <a:t>보스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종 및 보스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가지 공격 패턴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중간 보스 구현 못함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90%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338610"/>
                  </a:ext>
                </a:extLst>
              </a:tr>
              <a:tr h="283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 err="1"/>
                        <a:t>커비</a:t>
                      </a:r>
                      <a:r>
                        <a:rPr lang="ko-KR" altLang="en-US" sz="1400" dirty="0"/>
                        <a:t> 행동 사운드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보스 사운드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지형 상호작용 사운드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몬스터 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지형과 </a:t>
                      </a:r>
                      <a:r>
                        <a:rPr lang="ko-KR" altLang="en-US" sz="1400" dirty="0" err="1"/>
                        <a:t>커비</a:t>
                      </a:r>
                      <a:r>
                        <a:rPr lang="ko-KR" altLang="en-US" sz="1400" dirty="0"/>
                        <a:t> 상호작용 사운드 전부 구현 못함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90%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108541"/>
                  </a:ext>
                </a:extLst>
              </a:tr>
              <a:tr h="566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게임 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 err="1"/>
                        <a:t>몬스터별</a:t>
                      </a:r>
                      <a:r>
                        <a:rPr lang="ko-KR" altLang="en-US" sz="1400" dirty="0"/>
                        <a:t> 각자 다른 패턴에 따른 난이도 </a:t>
                      </a:r>
                      <a:endParaRPr lang="en-US" altLang="ko-KR" sz="1400" dirty="0"/>
                    </a:p>
                    <a:p>
                      <a:pPr algn="just" latinLnBrk="1"/>
                      <a:r>
                        <a:rPr lang="ko-KR" altLang="en-US" sz="1400" dirty="0"/>
                        <a:t>보스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가지 패턴 공략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070433"/>
                  </a:ext>
                </a:extLst>
              </a:tr>
              <a:tr h="318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 err="1"/>
                        <a:t>커비</a:t>
                      </a:r>
                      <a:r>
                        <a:rPr lang="ko-KR" altLang="en-US" sz="1400" dirty="0"/>
                        <a:t> 애니메이션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몬스터 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87724"/>
                  </a:ext>
                </a:extLst>
              </a:tr>
              <a:tr h="1273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/>
                        <a:t>스테이지 포탈로 넘어가기 구현</a:t>
                      </a:r>
                      <a:endParaRPr lang="en-US" altLang="ko-KR" sz="1400" dirty="0"/>
                    </a:p>
                    <a:p>
                      <a:pPr algn="just" latinLnBrk="1"/>
                      <a:r>
                        <a:rPr lang="ko-KR" altLang="en-US" sz="1400" dirty="0"/>
                        <a:t>지형별 충돌 구현</a:t>
                      </a:r>
                      <a:endParaRPr lang="en-US" altLang="ko-KR" sz="1400" dirty="0"/>
                    </a:p>
                    <a:p>
                      <a:pPr algn="just" latinLnBrk="1"/>
                      <a:r>
                        <a:rPr lang="ko-KR" altLang="en-US" sz="1400" dirty="0"/>
                        <a:t>몬스터에 따라 </a:t>
                      </a:r>
                      <a:r>
                        <a:rPr lang="ko-KR" altLang="en-US" sz="1400" dirty="0" err="1"/>
                        <a:t>커비</a:t>
                      </a:r>
                      <a:r>
                        <a:rPr lang="ko-KR" altLang="en-US" sz="1400" dirty="0"/>
                        <a:t> 변신 폼 변경</a:t>
                      </a:r>
                      <a:endParaRPr lang="en-US" altLang="ko-KR" sz="1400" dirty="0"/>
                    </a:p>
                    <a:p>
                      <a:pPr algn="just" latinLnBrk="1"/>
                      <a:r>
                        <a:rPr lang="ko-KR" altLang="en-US" sz="1400" dirty="0" err="1"/>
                        <a:t>횡스크롤</a:t>
                      </a:r>
                      <a:r>
                        <a:rPr lang="ko-KR" altLang="en-US" sz="1400" dirty="0"/>
                        <a:t> 구현</a:t>
                      </a:r>
                      <a:endParaRPr lang="en-US" altLang="ko-KR" sz="1400" dirty="0"/>
                    </a:p>
                    <a:p>
                      <a:pPr algn="just" latinLnBrk="1"/>
                      <a:r>
                        <a:rPr lang="ko-KR" altLang="en-US" sz="1400" dirty="0" err="1"/>
                        <a:t>커비</a:t>
                      </a:r>
                      <a:r>
                        <a:rPr lang="ko-KR" altLang="en-US" sz="1400" dirty="0"/>
                        <a:t> 체력 및 보스 체력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892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52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90"/>
    </mc:Choice>
    <mc:Fallback xmlns="">
      <p:transition spd="slow" advTm="217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EBA09-CAC0-930B-0E90-55950C97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074024"/>
            <a:ext cx="10109199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600" b="1" dirty="0" err="1"/>
              <a:t>Github</a:t>
            </a:r>
            <a:r>
              <a:rPr lang="en-US" altLang="ko-KR" sz="3600" b="1" dirty="0"/>
              <a:t> </a:t>
            </a:r>
            <a:r>
              <a:rPr lang="ko-KR" altLang="en-US" sz="3600" b="1" dirty="0" err="1"/>
              <a:t>커밋통계</a:t>
            </a:r>
            <a:endParaRPr lang="ko-KR" altLang="en-US" sz="3600" b="1" dirty="0"/>
          </a:p>
        </p:txBody>
      </p:sp>
      <p:pic>
        <p:nvPicPr>
          <p:cNvPr id="4" name="그림 3" descr="스크린샷, 텍스트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F4A94281-D8AE-1380-317D-21D3C82B3C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4780"/>
          <a:stretch/>
        </p:blipFill>
        <p:spPr>
          <a:xfrm>
            <a:off x="20" y="-39"/>
            <a:ext cx="12191980" cy="417274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DD08555-09C2-DE69-1473-C61CF487C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61312"/>
              </p:ext>
            </p:extLst>
          </p:nvPr>
        </p:nvGraphicFramePr>
        <p:xfrm>
          <a:off x="5959821" y="2809300"/>
          <a:ext cx="6219372" cy="4045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686">
                  <a:extLst>
                    <a:ext uri="{9D8B030D-6E8A-4147-A177-3AD203B41FA5}">
                      <a16:colId xmlns:a16="http://schemas.microsoft.com/office/drawing/2014/main" val="1447347679"/>
                    </a:ext>
                  </a:extLst>
                </a:gridCol>
                <a:gridCol w="3109686">
                  <a:extLst>
                    <a:ext uri="{9D8B030D-6E8A-4147-A177-3AD203B41FA5}">
                      <a16:colId xmlns:a16="http://schemas.microsoft.com/office/drawing/2014/main" val="1343264944"/>
                    </a:ext>
                  </a:extLst>
                </a:gridCol>
              </a:tblGrid>
              <a:tr h="4734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34900"/>
                  </a:ext>
                </a:extLst>
              </a:tr>
              <a:tr h="473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 of Oct 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62249"/>
                  </a:ext>
                </a:extLst>
              </a:tr>
              <a:tr h="4734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257908"/>
                  </a:ext>
                </a:extLst>
              </a:tr>
              <a:tr h="4734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989323"/>
                  </a:ext>
                </a:extLst>
              </a:tr>
              <a:tr h="4734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406594"/>
                  </a:ext>
                </a:extLst>
              </a:tr>
              <a:tr h="4734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102218"/>
                  </a:ext>
                </a:extLst>
              </a:tr>
              <a:tr h="4734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681425"/>
                  </a:ext>
                </a:extLst>
              </a:tr>
              <a:tr h="333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597343"/>
                  </a:ext>
                </a:extLst>
              </a:tr>
              <a:tr h="333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Dec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986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51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204</Words>
  <Application>Microsoft Office PowerPoint</Application>
  <PresentationFormat>와이드스크린</PresentationFormat>
  <Paragraphs>63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Calibri</vt:lpstr>
      <vt:lpstr>Office 테마</vt:lpstr>
      <vt:lpstr>PowerPoint 프레젠테이션</vt:lpstr>
      <vt:lpstr>개발 진척도</vt:lpstr>
      <vt:lpstr>Github 커밋통계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임동건(2021182032)</dc:creator>
  <cp:lastModifiedBy>임동건(2021182032)</cp:lastModifiedBy>
  <cp:revision>15</cp:revision>
  <dcterms:created xsi:type="dcterms:W3CDTF">2024-10-13T04:43:46Z</dcterms:created>
  <dcterms:modified xsi:type="dcterms:W3CDTF">2024-12-07T11:28:07Z</dcterms:modified>
</cp:coreProperties>
</file>