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306" r:id="rId4"/>
    <p:sldId id="288" r:id="rId5"/>
    <p:sldId id="290" r:id="rId6"/>
    <p:sldId id="291" r:id="rId7"/>
    <p:sldId id="301" r:id="rId8"/>
    <p:sldId id="312" r:id="rId9"/>
    <p:sldId id="313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53882" autoAdjust="0"/>
  </p:normalViewPr>
  <p:slideViewPr>
    <p:cSldViewPr>
      <p:cViewPr varScale="1">
        <p:scale>
          <a:sx n="62" d="100"/>
          <a:sy n="62" d="100"/>
        </p:scale>
        <p:origin x="6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udwnsgur.github.io/Movie_app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udwnsgur.github.io/Movie_ap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1. IDE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 smtClean="0"/>
            <a:t>2. Package Manager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3. Framework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4. Database</a:t>
          </a:r>
          <a:endParaRPr lang="ko-KR" altLang="en-US" b="1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Visual studio		</a:t>
          </a:r>
          <a:r>
            <a:rPr lang="en-US" altLang="ko-KR" b="1" dirty="0" smtClean="0"/>
            <a:t>• Eclipse      </a:t>
          </a:r>
          <a:r>
            <a:rPr lang="en-US" altLang="ko-KR" b="1" spc="0" dirty="0" smtClean="0"/>
            <a:t>	  </a:t>
          </a:r>
          <a:r>
            <a:rPr lang="en-US" altLang="ko-KR" b="1" dirty="0" smtClean="0"/>
            <a:t>• atom</a:t>
          </a:r>
          <a:r>
            <a:rPr lang="en-US" altLang="ko-KR" b="1" spc="0" dirty="0" smtClean="0"/>
            <a:t> 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 err="1" smtClean="0"/>
            <a:t>npm</a:t>
          </a:r>
          <a:r>
            <a:rPr lang="en-US" altLang="ko-KR" b="1" spc="0" dirty="0" smtClean="0"/>
            <a:t> 			</a:t>
          </a:r>
          <a:r>
            <a:rPr lang="en-US" altLang="ko-KR" b="1" dirty="0" smtClean="0"/>
            <a:t>• maven		• pip</a:t>
          </a:r>
          <a:r>
            <a:rPr lang="en-US" altLang="ko-KR" b="1" spc="0" dirty="0" smtClean="0"/>
            <a:t>		</a:t>
          </a:r>
          <a:endParaRPr lang="ko-KR" altLang="en-US" b="1" spc="0" dirty="0" smtClean="0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en-US" altLang="ko-KR" b="1" spc="0" dirty="0" smtClean="0"/>
            <a:t>Spring (Java)    </a:t>
          </a:r>
          <a:r>
            <a:rPr lang="en-US" altLang="ko-KR" b="1" dirty="0" smtClean="0"/>
            <a:t>• Express.js (Node.js)     •Truffle(Solidity)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en-US" altLang="ko-KR" b="1" spc="0" dirty="0" err="1" smtClean="0"/>
            <a:t>Mysql</a:t>
          </a:r>
          <a:r>
            <a:rPr lang="en-US" altLang="ko-KR" b="1" spc="0" dirty="0" smtClean="0"/>
            <a:t> Workbench ( DB </a:t>
          </a:r>
          <a:r>
            <a:rPr lang="ko-KR" altLang="en-US" b="1" spc="0" dirty="0" smtClean="0"/>
            <a:t>설계 </a:t>
          </a:r>
          <a:r>
            <a:rPr lang="en-US" altLang="ko-KR" b="1" spc="0" dirty="0" smtClean="0"/>
            <a:t>Tool )</a:t>
          </a:r>
          <a:endParaRPr lang="ko-KR" altLang="en-US" b="1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8F2A585-F35A-496D-8CF8-E2FAF52FFB73}">
      <dgm:prSet/>
      <dgm:spPr/>
      <dgm:t>
        <a:bodyPr/>
        <a:lstStyle/>
        <a:p>
          <a:pPr latinLnBrk="1"/>
          <a:r>
            <a:rPr lang="en-US" altLang="ko-KR" b="1" spc="0" dirty="0" smtClean="0"/>
            <a:t>5. React</a:t>
          </a:r>
          <a:endParaRPr lang="ko-KR" altLang="en-US" spc="0" dirty="0" smtClean="0"/>
        </a:p>
      </dgm:t>
    </dgm:pt>
    <dgm:pt modelId="{EC189C0E-8D3C-4314-A49F-17A7923C8B03}" type="parTrans" cxnId="{606D5277-5132-4545-9BB3-E35B7DFDD68F}">
      <dgm:prSet/>
      <dgm:spPr/>
      <dgm:t>
        <a:bodyPr/>
        <a:lstStyle/>
        <a:p>
          <a:pPr latinLnBrk="1"/>
          <a:endParaRPr lang="ko-KR" altLang="en-US"/>
        </a:p>
      </dgm:t>
    </dgm:pt>
    <dgm:pt modelId="{EA73BEC5-19D8-41A6-9B61-2BF46AC8F5EC}" type="sibTrans" cxnId="{606D5277-5132-4545-9BB3-E35B7DFDD68F}">
      <dgm:prSet/>
      <dgm:spPr/>
      <dgm:t>
        <a:bodyPr/>
        <a:lstStyle/>
        <a:p>
          <a:pPr latinLnBrk="1"/>
          <a:endParaRPr lang="ko-KR" altLang="en-US"/>
        </a:p>
      </dgm:t>
    </dgm:pt>
    <dgm:pt modelId="{D6D7BB51-409A-4A08-8FBF-7192D7C4E8F0}">
      <dgm:prSet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en-US" altLang="ko-KR" b="1" spc="0" dirty="0" err="1" smtClean="0"/>
            <a:t>Webpack</a:t>
          </a:r>
          <a:r>
            <a:rPr lang="en-US" altLang="ko-KR" b="1" spc="0" dirty="0" smtClean="0"/>
            <a:t> ( Module Bundler )</a:t>
          </a:r>
          <a:endParaRPr lang="ko-KR" altLang="en-US" b="1" spc="0" dirty="0" smtClean="0"/>
        </a:p>
      </dgm:t>
    </dgm:pt>
    <dgm:pt modelId="{0E4CBEC3-9954-4278-8E27-9D2AAFAB93FD}" type="parTrans" cxnId="{830CD335-C38C-40F0-BC22-EC4A71D710BA}">
      <dgm:prSet/>
      <dgm:spPr/>
      <dgm:t>
        <a:bodyPr/>
        <a:lstStyle/>
        <a:p>
          <a:pPr latinLnBrk="1"/>
          <a:endParaRPr lang="ko-KR" altLang="en-US"/>
        </a:p>
      </dgm:t>
    </dgm:pt>
    <dgm:pt modelId="{7D07FB8C-F6FC-4C06-984D-69BF2449733E}" type="sibTrans" cxnId="{830CD335-C38C-40F0-BC22-EC4A71D710BA}">
      <dgm:prSet/>
      <dgm:spPr/>
      <dgm:t>
        <a:bodyPr/>
        <a:lstStyle/>
        <a:p>
          <a:pPr latinLnBrk="1"/>
          <a:endParaRPr lang="ko-KR" altLang="en-US"/>
        </a:p>
      </dgm:t>
    </dgm:pt>
    <dgm:pt modelId="{6EF7E237-010C-4C6F-B4E4-934C104F4B81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VS Code		</a:t>
          </a:r>
          <a:r>
            <a:rPr lang="en-US" altLang="ko-KR" b="1" dirty="0" smtClean="0"/>
            <a:t>• </a:t>
          </a:r>
          <a:r>
            <a:rPr lang="en-US" altLang="ko-KR" b="1" dirty="0" err="1" smtClean="0"/>
            <a:t>Jetbrains</a:t>
          </a:r>
          <a:r>
            <a:rPr lang="en-US" altLang="ko-KR" b="1" dirty="0" smtClean="0"/>
            <a:t>	  • </a:t>
          </a:r>
          <a:r>
            <a:rPr lang="en-US" altLang="ko-KR" b="1" dirty="0" err="1" smtClean="0"/>
            <a:t>PyCharm</a:t>
          </a:r>
          <a:endParaRPr lang="ko-KR" altLang="en-US" b="1" spc="0" dirty="0"/>
        </a:p>
      </dgm:t>
    </dgm:pt>
    <dgm:pt modelId="{91B21EEE-2827-4415-8F6E-C999337FBE60}" type="parTrans" cxnId="{22FE11D7-42E3-4EFF-B2C6-7306B85DDC06}">
      <dgm:prSet/>
      <dgm:spPr/>
      <dgm:t>
        <a:bodyPr/>
        <a:lstStyle/>
        <a:p>
          <a:pPr latinLnBrk="1"/>
          <a:endParaRPr lang="ko-KR" altLang="en-US"/>
        </a:p>
      </dgm:t>
    </dgm:pt>
    <dgm:pt modelId="{E3B3B616-9A67-4285-8ADE-254319B2DC36}" type="sibTrans" cxnId="{22FE11D7-42E3-4EFF-B2C6-7306B85DDC06}">
      <dgm:prSet/>
      <dgm:spPr/>
      <dgm:t>
        <a:bodyPr/>
        <a:lstStyle/>
        <a:p>
          <a:pPr latinLnBrk="1"/>
          <a:endParaRPr lang="ko-KR" altLang="en-US"/>
        </a:p>
      </dgm:t>
    </dgm:pt>
    <dgm:pt modelId="{C04C5440-F5C1-4078-A9B5-B45DF2A60771}">
      <dgm:prSet/>
      <dgm:spPr/>
      <dgm:t>
        <a:bodyPr/>
        <a:lstStyle/>
        <a:p>
          <a:pPr latinLnBrk="1"/>
          <a:r>
            <a:rPr lang="en-US" altLang="ko-KR" b="1" spc="0" dirty="0" smtClean="0"/>
            <a:t>yarn 			</a:t>
          </a:r>
          <a:r>
            <a:rPr lang="en-US" altLang="ko-KR" b="1" dirty="0" smtClean="0"/>
            <a:t>• </a:t>
          </a:r>
          <a:r>
            <a:rPr lang="en-US" altLang="ko-KR" b="1" dirty="0" err="1" smtClean="0"/>
            <a:t>gradle</a:t>
          </a:r>
          <a:endParaRPr lang="ko-KR" altLang="en-US" b="1" spc="0" dirty="0" smtClean="0"/>
        </a:p>
      </dgm:t>
    </dgm:pt>
    <dgm:pt modelId="{5C1678B8-D4AE-455E-8B1B-58265C5BCCEB}" type="parTrans" cxnId="{430CB997-71E9-43D0-AAA1-63F1E59E8E85}">
      <dgm:prSet/>
      <dgm:spPr/>
      <dgm:t>
        <a:bodyPr/>
        <a:lstStyle/>
        <a:p>
          <a:pPr latinLnBrk="1"/>
          <a:endParaRPr lang="ko-KR" altLang="en-US"/>
        </a:p>
      </dgm:t>
    </dgm:pt>
    <dgm:pt modelId="{4F1F4FA8-896A-4352-B215-0253B0B4B9E5}" type="sibTrans" cxnId="{430CB997-71E9-43D0-AAA1-63F1E59E8E85}">
      <dgm:prSet/>
      <dgm:spPr/>
      <dgm:t>
        <a:bodyPr/>
        <a:lstStyle/>
        <a:p>
          <a:pPr latinLnBrk="1"/>
          <a:endParaRPr lang="ko-KR" altLang="en-US"/>
        </a:p>
      </dgm:t>
    </dgm:pt>
    <dgm:pt modelId="{3A72328B-88C3-4349-AC79-C541733B071D}">
      <dgm:prSet/>
      <dgm:spPr/>
      <dgm:t>
        <a:bodyPr/>
        <a:lstStyle/>
        <a:p>
          <a:pPr latinLnBrk="1"/>
          <a:r>
            <a:rPr lang="en-US" altLang="ko-KR" b="1" spc="0" dirty="0" err="1" smtClean="0"/>
            <a:t>Django</a:t>
          </a:r>
          <a:r>
            <a:rPr lang="en-US" altLang="ko-KR" b="1" spc="0" dirty="0" smtClean="0"/>
            <a:t> (Python)      </a:t>
          </a:r>
          <a:r>
            <a:rPr lang="en-US" altLang="ko-KR" b="1" dirty="0" smtClean="0"/>
            <a:t>• Bootstrap (jQuery)</a:t>
          </a:r>
          <a:endParaRPr lang="ko-KR" altLang="en-US" b="1" spc="0" dirty="0" smtClean="0"/>
        </a:p>
      </dgm:t>
    </dgm:pt>
    <dgm:pt modelId="{7C058653-266A-4E67-ABAA-C790E93007F7}" type="parTrans" cxnId="{25C24D9C-B149-403C-B9D1-3BE190322603}">
      <dgm:prSet/>
      <dgm:spPr/>
      <dgm:t>
        <a:bodyPr/>
        <a:lstStyle/>
        <a:p>
          <a:pPr latinLnBrk="1"/>
          <a:endParaRPr lang="ko-KR" altLang="en-US"/>
        </a:p>
      </dgm:t>
    </dgm:pt>
    <dgm:pt modelId="{F8ACCDDF-3A1E-49F6-8CFB-8160F999C835}" type="sibTrans" cxnId="{25C24D9C-B149-403C-B9D1-3BE190322603}">
      <dgm:prSet/>
      <dgm:spPr/>
      <dgm:t>
        <a:bodyPr/>
        <a:lstStyle/>
        <a:p>
          <a:pPr latinLnBrk="1"/>
          <a:endParaRPr lang="ko-KR" altLang="en-US"/>
        </a:p>
      </dgm:t>
    </dgm:pt>
    <dgm:pt modelId="{4F0D7BAB-3505-4CC9-B560-4EF55D862750}">
      <dgm:prSet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en-US" altLang="ko-KR" b="1" spc="0" dirty="0" err="1" smtClean="0"/>
            <a:t>Serviceworker</a:t>
          </a:r>
          <a:r>
            <a:rPr lang="en-US" altLang="ko-KR" b="1" spc="0" dirty="0" smtClean="0"/>
            <a:t> ( </a:t>
          </a:r>
          <a:r>
            <a:rPr lang="en-US" dirty="0" smtClean="0">
              <a:hlinkClick xmlns:r="http://schemas.openxmlformats.org/officeDocument/2006/relationships" r:id="rId1"/>
            </a:rPr>
            <a:t>https://gudwnsgur.github.io/Movie_app/</a:t>
          </a:r>
          <a:r>
            <a:rPr lang="en-US" dirty="0" smtClean="0"/>
            <a:t> )</a:t>
          </a:r>
          <a:endParaRPr lang="ko-KR" altLang="en-US" b="1" spc="0" dirty="0" smtClean="0"/>
        </a:p>
      </dgm:t>
    </dgm:pt>
    <dgm:pt modelId="{B27F3347-BC15-4CBC-8C6C-BD395AE5136B}" type="parTrans" cxnId="{DFA09322-FCC7-4041-8ABE-382B326F7813}">
      <dgm:prSet/>
      <dgm:spPr/>
      <dgm:t>
        <a:bodyPr/>
        <a:lstStyle/>
        <a:p>
          <a:pPr latinLnBrk="1"/>
          <a:endParaRPr lang="ko-KR" altLang="en-US"/>
        </a:p>
      </dgm:t>
    </dgm:pt>
    <dgm:pt modelId="{D23DDB9D-3132-41C8-85C4-2B383D3E6AB7}" type="sibTrans" cxnId="{DFA09322-FCC7-4041-8ABE-382B326F7813}">
      <dgm:prSet/>
      <dgm:spPr/>
      <dgm:t>
        <a:bodyPr/>
        <a:lstStyle/>
        <a:p>
          <a:pPr latinLnBrk="1"/>
          <a:endParaRPr lang="ko-KR" altLang="en-US"/>
        </a:p>
      </dgm:t>
    </dgm:pt>
    <dgm:pt modelId="{F9ABDF8D-D5BE-44A6-8585-F2DE83881B38}">
      <dgm:prSet/>
      <dgm:spPr/>
      <dgm:t>
        <a:bodyPr/>
        <a:lstStyle/>
        <a:p>
          <a:pPr latinLnBrk="1"/>
          <a:r>
            <a:rPr lang="en-US" altLang="ko-KR" b="1" spc="0" dirty="0" smtClean="0"/>
            <a:t> SSMS</a:t>
          </a:r>
          <a:endParaRPr lang="ko-KR" altLang="en-US" b="1" spc="0" dirty="0" smtClean="0"/>
        </a:p>
      </dgm:t>
    </dgm:pt>
    <dgm:pt modelId="{BF74FB27-FF23-431F-BD66-4F6D729B554D}" type="sibTrans" cxnId="{61EBD0D3-6D40-4150-9410-7FD36F41249B}">
      <dgm:prSet/>
      <dgm:spPr/>
      <dgm:t>
        <a:bodyPr/>
        <a:lstStyle/>
        <a:p>
          <a:pPr latinLnBrk="1"/>
          <a:endParaRPr lang="ko-KR" altLang="en-US"/>
        </a:p>
      </dgm:t>
    </dgm:pt>
    <dgm:pt modelId="{986E2BC2-596B-4E3A-81E1-2FE852D9569F}" type="parTrans" cxnId="{61EBD0D3-6D40-4150-9410-7FD36F41249B}">
      <dgm:prSet/>
      <dgm:spPr/>
      <dgm:t>
        <a:bodyPr/>
        <a:lstStyle/>
        <a:p>
          <a:pPr latinLnBrk="1"/>
          <a:endParaRPr lang="ko-KR" altLang="en-US"/>
        </a:p>
      </dgm:t>
    </dgm:pt>
    <dgm:pt modelId="{5D2CE8A4-7A08-4D3B-B094-53229DAEE02E}">
      <dgm:prSet/>
      <dgm:spPr/>
      <dgm:t>
        <a:bodyPr/>
        <a:lstStyle/>
        <a:p>
          <a:pPr latinLnBrk="1"/>
          <a:r>
            <a:rPr lang="en-US" altLang="ko-KR" b="1" spc="0" dirty="0" smtClean="0"/>
            <a:t>React Native		</a:t>
          </a:r>
          <a:r>
            <a:rPr lang="en-US" altLang="ko-KR" b="1" dirty="0" smtClean="0"/>
            <a:t>• Expo</a:t>
          </a:r>
          <a:endParaRPr lang="ko-KR" altLang="en-US" b="1" spc="0" dirty="0" smtClean="0"/>
        </a:p>
      </dgm:t>
    </dgm:pt>
    <dgm:pt modelId="{3BC3C850-EDF9-45F5-B8E1-FA0714D4D732}" type="parTrans" cxnId="{9AF62CE7-153E-466F-A62F-93ED4BE4F326}">
      <dgm:prSet/>
      <dgm:spPr/>
      <dgm:t>
        <a:bodyPr/>
        <a:lstStyle/>
        <a:p>
          <a:pPr latinLnBrk="1"/>
          <a:endParaRPr lang="ko-KR" altLang="en-US"/>
        </a:p>
      </dgm:t>
    </dgm:pt>
    <dgm:pt modelId="{900B28EF-7DAF-49CB-8BB3-AB747264CF40}" type="sibTrans" cxnId="{9AF62CE7-153E-466F-A62F-93ED4BE4F326}">
      <dgm:prSet/>
      <dgm:spPr/>
      <dgm:t>
        <a:bodyPr/>
        <a:lstStyle/>
        <a:p>
          <a:pPr latinLnBrk="1"/>
          <a:endParaRPr lang="ko-KR" altLang="en-US"/>
        </a:p>
      </dgm:t>
    </dgm:pt>
    <dgm:pt modelId="{3F0DF32F-8884-4471-BF1F-25568CBE0504}">
      <dgm:prSet/>
      <dgm:spPr/>
      <dgm:t>
        <a:bodyPr/>
        <a:lstStyle/>
        <a:p>
          <a:pPr latinLnBrk="1"/>
          <a:r>
            <a:rPr lang="en-US" altLang="ko-KR" b="1" spc="0" dirty="0" err="1" smtClean="0"/>
            <a:t>Redux</a:t>
          </a:r>
          <a:endParaRPr lang="ko-KR" altLang="en-US" b="1" spc="0" dirty="0" smtClean="0"/>
        </a:p>
      </dgm:t>
    </dgm:pt>
    <dgm:pt modelId="{69578E91-7173-466E-B8B2-6C10D9A01D9C}" type="parTrans" cxnId="{152438EA-6A71-4D63-9EFC-C68A9B799173}">
      <dgm:prSet/>
      <dgm:spPr/>
      <dgm:t>
        <a:bodyPr/>
        <a:lstStyle/>
        <a:p>
          <a:pPr latinLnBrk="1"/>
          <a:endParaRPr lang="ko-KR" altLang="en-US"/>
        </a:p>
      </dgm:t>
    </dgm:pt>
    <dgm:pt modelId="{27C39FB7-84F8-4225-B691-74348B5767A0}" type="sibTrans" cxnId="{152438EA-6A71-4D63-9EFC-C68A9B799173}">
      <dgm:prSet/>
      <dgm:spPr/>
      <dgm:t>
        <a:bodyPr/>
        <a:lstStyle/>
        <a:p>
          <a:pPr latinLnBrk="1"/>
          <a:endParaRPr lang="ko-KR" altLang="en-US"/>
        </a:p>
      </dgm:t>
    </dgm:pt>
    <dgm:pt modelId="{795C224A-1595-4C5F-8BD0-C0DB7EA9E79C}">
      <dgm:prSet/>
      <dgm:spPr/>
      <dgm:t>
        <a:bodyPr/>
        <a:lstStyle/>
        <a:p>
          <a:pPr latinLnBrk="1"/>
          <a:r>
            <a:rPr lang="ko-KR" altLang="en-US" b="1" spc="0" dirty="0" smtClean="0"/>
            <a:t>기타</a:t>
          </a:r>
        </a:p>
      </dgm:t>
    </dgm:pt>
    <dgm:pt modelId="{B5D47717-B4A1-4BB2-82A1-306E3AFB4A4F}" type="parTrans" cxnId="{9C03D24C-BA3D-4285-AC09-9EA16324FDFC}">
      <dgm:prSet/>
      <dgm:spPr/>
      <dgm:t>
        <a:bodyPr/>
        <a:lstStyle/>
        <a:p>
          <a:pPr latinLnBrk="1"/>
          <a:endParaRPr lang="ko-KR" altLang="en-US"/>
        </a:p>
      </dgm:t>
    </dgm:pt>
    <dgm:pt modelId="{7E2D3D1A-78ED-4479-B8FD-07F6051AFEDF}" type="sibTrans" cxnId="{9C03D24C-BA3D-4285-AC09-9EA16324FDFC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6" custLinFactNeighborX="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6" custLinFactNeighborX="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905118-C707-452C-BDA4-67F08924C4D5}" type="pres">
      <dgm:prSet presAssocID="{D43A2D07-A1BB-4B51-A54B-CE658EEA6C1F}" presName="sp" presStyleCnt="0"/>
      <dgm:spPr/>
    </dgm:pt>
    <dgm:pt modelId="{D8E742FF-758F-4BBC-8E63-717C479C4E5A}" type="pres">
      <dgm:prSet presAssocID="{98F2A585-F35A-496D-8CF8-E2FAF52FFB73}" presName="linNode" presStyleCnt="0"/>
      <dgm:spPr/>
    </dgm:pt>
    <dgm:pt modelId="{7A359DC0-13DC-4714-9B20-C899AFAE9602}" type="pres">
      <dgm:prSet presAssocID="{98F2A585-F35A-496D-8CF8-E2FAF52FFB73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611C59-B945-401B-9D40-5D160E693AEE}" type="pres">
      <dgm:prSet presAssocID="{98F2A585-F35A-496D-8CF8-E2FAF52FFB7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499BFD-E1B7-4DFE-AB3F-240DC088ABCD}" type="pres">
      <dgm:prSet presAssocID="{EA73BEC5-19D8-41A6-9B61-2BF46AC8F5EC}" presName="sp" presStyleCnt="0"/>
      <dgm:spPr/>
    </dgm:pt>
    <dgm:pt modelId="{EF86593F-6CB9-4652-9CA3-5319DF1BFC4F}" type="pres">
      <dgm:prSet presAssocID="{795C224A-1595-4C5F-8BD0-C0DB7EA9E79C}" presName="linNode" presStyleCnt="0"/>
      <dgm:spPr/>
    </dgm:pt>
    <dgm:pt modelId="{AC88F1D5-E1A7-4DAF-9C87-56EC4CBD2CAF}" type="pres">
      <dgm:prSet presAssocID="{795C224A-1595-4C5F-8BD0-C0DB7EA9E79C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9F0085-8047-42FB-AB88-7156415D1E50}" type="pres">
      <dgm:prSet presAssocID="{795C224A-1595-4C5F-8BD0-C0DB7EA9E79C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0C7A63C-6687-48B8-AEB4-6D78A129DA9F}" type="presOf" srcId="{0F832752-6AC3-40D9-BC0E-B2B205FF2058}" destId="{52CE7F3C-B24D-43C6-A33A-C1F200B79BDA}" srcOrd="0" destOrd="0" presId="urn:microsoft.com/office/officeart/2005/8/layout/vList5"/>
    <dgm:cxn modelId="{289E7272-67A3-450B-BE5F-749598AD9E0B}" type="presOf" srcId="{D6D7BB51-409A-4A08-8FBF-7192D7C4E8F0}" destId="{159F0085-8047-42FB-AB88-7156415D1E50}" srcOrd="0" destOrd="0" presId="urn:microsoft.com/office/officeart/2005/8/layout/vList5"/>
    <dgm:cxn modelId="{830CD335-C38C-40F0-BC22-EC4A71D710BA}" srcId="{795C224A-1595-4C5F-8BD0-C0DB7EA9E79C}" destId="{D6D7BB51-409A-4A08-8FBF-7192D7C4E8F0}" srcOrd="0" destOrd="0" parTransId="{0E4CBEC3-9954-4278-8E27-9D2AAFAB93FD}" sibTransId="{7D07FB8C-F6FC-4C06-984D-69BF2449733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9AF62CE7-153E-466F-A62F-93ED4BE4F326}" srcId="{98F2A585-F35A-496D-8CF8-E2FAF52FFB73}" destId="{5D2CE8A4-7A08-4D3B-B094-53229DAEE02E}" srcOrd="0" destOrd="0" parTransId="{3BC3C850-EDF9-45F5-B8E1-FA0714D4D732}" sibTransId="{900B28EF-7DAF-49CB-8BB3-AB747264CF40}"/>
    <dgm:cxn modelId="{61EBD0D3-6D40-4150-9410-7FD36F41249B}" srcId="{0F58A6F1-2A75-46E4-B454-B341342FA5FB}" destId="{F9ABDF8D-D5BE-44A6-8585-F2DE83881B38}" srcOrd="1" destOrd="0" parTransId="{986E2BC2-596B-4E3A-81E1-2FE852D9569F}" sibTransId="{BF74FB27-FF23-431F-BD66-4F6D729B554D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3765C840-D434-448D-810F-49C661036C6F}" type="presOf" srcId="{9D640C39-F218-497F-955C-E4E1DB65799C}" destId="{B99CF148-F226-427D-8253-0FCF5DEE009B}" srcOrd="0" destOrd="0" presId="urn:microsoft.com/office/officeart/2005/8/layout/vList5"/>
    <dgm:cxn modelId="{BAD9E4D7-245B-471E-92C3-6A4627D0996D}" type="presOf" srcId="{5D2CE8A4-7A08-4D3B-B094-53229DAEE02E}" destId="{C8611C59-B945-401B-9D40-5D160E693AEE}" srcOrd="0" destOrd="0" presId="urn:microsoft.com/office/officeart/2005/8/layout/vList5"/>
    <dgm:cxn modelId="{25C24D9C-B149-403C-B9D1-3BE190322603}" srcId="{D9CCD4CE-91E4-4FA1-B0D1-959FD7B2F9A8}" destId="{3A72328B-88C3-4349-AC79-C541733B071D}" srcOrd="1" destOrd="0" parTransId="{7C058653-266A-4E67-ABAA-C790E93007F7}" sibTransId="{F8ACCDDF-3A1E-49F6-8CFB-8160F999C835}"/>
    <dgm:cxn modelId="{363F19A7-C29D-42E0-8112-DB9C45FB30D0}" type="presOf" srcId="{0F58A6F1-2A75-46E4-B454-B341342FA5FB}" destId="{86A961B4-81A6-4386-9A79-8FC1FF3B4763}" srcOrd="0" destOrd="0" presId="urn:microsoft.com/office/officeart/2005/8/layout/vList5"/>
    <dgm:cxn modelId="{976C3135-2FAB-4D5A-ACE0-9A47E91E6AF2}" type="presOf" srcId="{47BBF670-AF21-4D87-A81D-C69370AF9D27}" destId="{889090AD-663B-4ED0-A45A-A9C709CE8D63}" srcOrd="0" destOrd="0" presId="urn:microsoft.com/office/officeart/2005/8/layout/vList5"/>
    <dgm:cxn modelId="{8138E923-C905-4722-BF5C-AFDF7D1FB289}" type="presOf" srcId="{877AC949-F131-4921-8CF4-B93A246D6EF1}" destId="{D59B156A-B76E-465B-AC78-6FFB87E3D610}" srcOrd="0" destOrd="0" presId="urn:microsoft.com/office/officeart/2005/8/layout/vList5"/>
    <dgm:cxn modelId="{606D5277-5132-4545-9BB3-E35B7DFDD68F}" srcId="{31049312-047E-45D7-B692-5D8F2F782C2D}" destId="{98F2A585-F35A-496D-8CF8-E2FAF52FFB73}" srcOrd="4" destOrd="0" parTransId="{EC189C0E-8D3C-4314-A49F-17A7923C8B03}" sibTransId="{EA73BEC5-19D8-41A6-9B61-2BF46AC8F5EC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430CB997-71E9-43D0-AAA1-63F1E59E8E85}" srcId="{0F832752-6AC3-40D9-BC0E-B2B205FF2058}" destId="{C04C5440-F5C1-4078-A9B5-B45DF2A60771}" srcOrd="1" destOrd="0" parTransId="{5C1678B8-D4AE-455E-8B1B-58265C5BCCEB}" sibTransId="{4F1F4FA8-896A-4352-B215-0253B0B4B9E5}"/>
    <dgm:cxn modelId="{DFA09322-FCC7-4041-8ABE-382B326F7813}" srcId="{795C224A-1595-4C5F-8BD0-C0DB7EA9E79C}" destId="{4F0D7BAB-3505-4CC9-B560-4EF55D862750}" srcOrd="1" destOrd="0" parTransId="{B27F3347-BC15-4CBC-8C6C-BD395AE5136B}" sibTransId="{D23DDB9D-3132-41C8-85C4-2B383D3E6AB7}"/>
    <dgm:cxn modelId="{62E183FB-D52D-4F64-8FEA-466EBB3BFF9F}" type="presOf" srcId="{ECD6E1E3-A8BF-4F39-B4F2-45CE940F2FF6}" destId="{F84BF070-0916-463F-A778-9C5D3B8EA536}" srcOrd="0" destOrd="0" presId="urn:microsoft.com/office/officeart/2005/8/layout/vList5"/>
    <dgm:cxn modelId="{8DDBDE70-F303-4AA0-BFEE-027019948F80}" type="presOf" srcId="{98F2A585-F35A-496D-8CF8-E2FAF52FFB73}" destId="{7A359DC0-13DC-4714-9B20-C899AFAE9602}" srcOrd="0" destOrd="0" presId="urn:microsoft.com/office/officeart/2005/8/layout/vList5"/>
    <dgm:cxn modelId="{FC7364E3-A1E8-4CF7-B338-265C6BEBC36D}" type="presOf" srcId="{4F0D7BAB-3505-4CC9-B560-4EF55D862750}" destId="{159F0085-8047-42FB-AB88-7156415D1E50}" srcOrd="0" destOrd="1" presId="urn:microsoft.com/office/officeart/2005/8/layout/vList5"/>
    <dgm:cxn modelId="{302155AB-9832-414E-B974-920A88A59C2D}" type="presOf" srcId="{3A72328B-88C3-4349-AC79-C541733B071D}" destId="{1352640B-BD9A-4EB6-9204-F6D0955D4FA3}" srcOrd="0" destOrd="1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B463DF5F-A018-4C6F-AFBE-54BEDF32C2EE}" type="presOf" srcId="{F9ABDF8D-D5BE-44A6-8585-F2DE83881B38}" destId="{B99CF148-F226-427D-8253-0FCF5DEE009B}" srcOrd="0" destOrd="1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435C40A3-9019-47BE-983D-9D75BCA474DA}" type="presOf" srcId="{3F0DF32F-8884-4471-BF1F-25568CBE0504}" destId="{C8611C59-B945-401B-9D40-5D160E693AEE}" srcOrd="0" destOrd="1" presId="urn:microsoft.com/office/officeart/2005/8/layout/vList5"/>
    <dgm:cxn modelId="{3CCAD7D3-CEA9-42C5-813C-1CF5AE493C4C}" type="presOf" srcId="{D9CCD4CE-91E4-4FA1-B0D1-959FD7B2F9A8}" destId="{0058D970-AB5F-4005-955F-6389A8C86A2B}" srcOrd="0" destOrd="0" presId="urn:microsoft.com/office/officeart/2005/8/layout/vList5"/>
    <dgm:cxn modelId="{620B94BB-CF24-466E-84B9-57256A9F27E6}" type="presOf" srcId="{6EF7E237-010C-4C6F-B4E4-934C104F4B81}" destId="{889090AD-663B-4ED0-A45A-A9C709CE8D63}" srcOrd="0" destOrd="1" presId="urn:microsoft.com/office/officeart/2005/8/layout/vList5"/>
    <dgm:cxn modelId="{4CF0F5E4-70D8-4B99-A73F-835698AD9149}" type="presOf" srcId="{F5CCF786-460E-4857-85C5-86C62B45F0E1}" destId="{1352640B-BD9A-4EB6-9204-F6D0955D4FA3}" srcOrd="0" destOrd="0" presId="urn:microsoft.com/office/officeart/2005/8/layout/vList5"/>
    <dgm:cxn modelId="{9C03D24C-BA3D-4285-AC09-9EA16324FDFC}" srcId="{31049312-047E-45D7-B692-5D8F2F782C2D}" destId="{795C224A-1595-4C5F-8BD0-C0DB7EA9E79C}" srcOrd="5" destOrd="0" parTransId="{B5D47717-B4A1-4BB2-82A1-306E3AFB4A4F}" sibTransId="{7E2D3D1A-78ED-4479-B8FD-07F6051AFED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2FE11D7-42E3-4EFF-B2C6-7306B85DDC06}" srcId="{877AC949-F131-4921-8CF4-B93A246D6EF1}" destId="{6EF7E237-010C-4C6F-B4E4-934C104F4B81}" srcOrd="1" destOrd="0" parTransId="{91B21EEE-2827-4415-8F6E-C999337FBE60}" sibTransId="{E3B3B616-9A67-4285-8ADE-254319B2DC36}"/>
    <dgm:cxn modelId="{382C5B50-B712-443D-BC70-4E296A2BA713}" type="presOf" srcId="{31049312-047E-45D7-B692-5D8F2F782C2D}" destId="{6AF1F34B-3789-4E8A-BEA8-9F61609F3056}" srcOrd="0" destOrd="0" presId="urn:microsoft.com/office/officeart/2005/8/layout/vList5"/>
    <dgm:cxn modelId="{5FBDEA26-6331-4558-A078-1EEE8EA74439}" type="presOf" srcId="{795C224A-1595-4C5F-8BD0-C0DB7EA9E79C}" destId="{AC88F1D5-E1A7-4DAF-9C87-56EC4CBD2CAF}" srcOrd="0" destOrd="0" presId="urn:microsoft.com/office/officeart/2005/8/layout/vList5"/>
    <dgm:cxn modelId="{152438EA-6A71-4D63-9EFC-C68A9B799173}" srcId="{98F2A585-F35A-496D-8CF8-E2FAF52FFB73}" destId="{3F0DF32F-8884-4471-BF1F-25568CBE0504}" srcOrd="1" destOrd="0" parTransId="{69578E91-7173-466E-B8B2-6C10D9A01D9C}" sibTransId="{27C39FB7-84F8-4225-B691-74348B5767A0}"/>
    <dgm:cxn modelId="{1FEA62ED-F413-46C0-808F-A2CDA6F04E21}" type="presOf" srcId="{C04C5440-F5C1-4078-A9B5-B45DF2A60771}" destId="{F84BF070-0916-463F-A778-9C5D3B8EA536}" srcOrd="0" destOrd="1" presId="urn:microsoft.com/office/officeart/2005/8/layout/vList5"/>
    <dgm:cxn modelId="{450A6660-C79F-478E-8C8A-5C3F7559EFA5}" type="presParOf" srcId="{6AF1F34B-3789-4E8A-BEA8-9F61609F3056}" destId="{F794D62A-2C33-4A66-A79A-364AF375C5C5}" srcOrd="0" destOrd="0" presId="urn:microsoft.com/office/officeart/2005/8/layout/vList5"/>
    <dgm:cxn modelId="{C15BDEAB-163D-43A1-BBA3-E890E4B5A824}" type="presParOf" srcId="{F794D62A-2C33-4A66-A79A-364AF375C5C5}" destId="{D59B156A-B76E-465B-AC78-6FFB87E3D610}" srcOrd="0" destOrd="0" presId="urn:microsoft.com/office/officeart/2005/8/layout/vList5"/>
    <dgm:cxn modelId="{0D92FA8E-27F6-45AC-A676-ECC74317B693}" type="presParOf" srcId="{F794D62A-2C33-4A66-A79A-364AF375C5C5}" destId="{889090AD-663B-4ED0-A45A-A9C709CE8D63}" srcOrd="1" destOrd="0" presId="urn:microsoft.com/office/officeart/2005/8/layout/vList5"/>
    <dgm:cxn modelId="{74EBEBDF-2F45-43A8-B7B4-1233FE5254AE}" type="presParOf" srcId="{6AF1F34B-3789-4E8A-BEA8-9F61609F3056}" destId="{48BBE096-6973-4AF5-AFD0-5DD9EE14E241}" srcOrd="1" destOrd="0" presId="urn:microsoft.com/office/officeart/2005/8/layout/vList5"/>
    <dgm:cxn modelId="{03FC1D4F-03E0-4AD3-B303-2C0B900FB019}" type="presParOf" srcId="{6AF1F34B-3789-4E8A-BEA8-9F61609F3056}" destId="{B6B67390-CF29-4D7A-B7AB-D49EE2CE4BB8}" srcOrd="2" destOrd="0" presId="urn:microsoft.com/office/officeart/2005/8/layout/vList5"/>
    <dgm:cxn modelId="{782B8994-00F7-4B50-9201-F67BCEB8952C}" type="presParOf" srcId="{B6B67390-CF29-4D7A-B7AB-D49EE2CE4BB8}" destId="{52CE7F3C-B24D-43C6-A33A-C1F200B79BDA}" srcOrd="0" destOrd="0" presId="urn:microsoft.com/office/officeart/2005/8/layout/vList5"/>
    <dgm:cxn modelId="{54ECAE68-8C22-4F08-A76D-E138ECDDBE2F}" type="presParOf" srcId="{B6B67390-CF29-4D7A-B7AB-D49EE2CE4BB8}" destId="{F84BF070-0916-463F-A778-9C5D3B8EA536}" srcOrd="1" destOrd="0" presId="urn:microsoft.com/office/officeart/2005/8/layout/vList5"/>
    <dgm:cxn modelId="{BAAF0CC8-22DB-4605-9E17-F15D5C6B6A30}" type="presParOf" srcId="{6AF1F34B-3789-4E8A-BEA8-9F61609F3056}" destId="{F57007AC-203B-4415-B094-065A8A19AFA3}" srcOrd="3" destOrd="0" presId="urn:microsoft.com/office/officeart/2005/8/layout/vList5"/>
    <dgm:cxn modelId="{7CCFFF14-DF43-4741-A9FA-9AA7D81E88E1}" type="presParOf" srcId="{6AF1F34B-3789-4E8A-BEA8-9F61609F3056}" destId="{B5870118-EBC8-417E-AD57-33E5652597E2}" srcOrd="4" destOrd="0" presId="urn:microsoft.com/office/officeart/2005/8/layout/vList5"/>
    <dgm:cxn modelId="{71077519-BC0D-4FF6-8801-E7C23EE45A95}" type="presParOf" srcId="{B5870118-EBC8-417E-AD57-33E5652597E2}" destId="{0058D970-AB5F-4005-955F-6389A8C86A2B}" srcOrd="0" destOrd="0" presId="urn:microsoft.com/office/officeart/2005/8/layout/vList5"/>
    <dgm:cxn modelId="{ECD53050-AD86-4FF9-80D8-694677EC3E08}" type="presParOf" srcId="{B5870118-EBC8-417E-AD57-33E5652597E2}" destId="{1352640B-BD9A-4EB6-9204-F6D0955D4FA3}" srcOrd="1" destOrd="0" presId="urn:microsoft.com/office/officeart/2005/8/layout/vList5"/>
    <dgm:cxn modelId="{9D407346-05FB-4263-9570-7880D315EA15}" type="presParOf" srcId="{6AF1F34B-3789-4E8A-BEA8-9F61609F3056}" destId="{8D524900-3572-44FB-8113-9FC220498D48}" srcOrd="5" destOrd="0" presId="urn:microsoft.com/office/officeart/2005/8/layout/vList5"/>
    <dgm:cxn modelId="{629B2026-9FFE-4147-A392-BDA661138C08}" type="presParOf" srcId="{6AF1F34B-3789-4E8A-BEA8-9F61609F3056}" destId="{5E00FF94-2EAC-49EE-849D-EE4F753D0D98}" srcOrd="6" destOrd="0" presId="urn:microsoft.com/office/officeart/2005/8/layout/vList5"/>
    <dgm:cxn modelId="{23F09569-A210-4DC7-B07E-F380FBD81927}" type="presParOf" srcId="{5E00FF94-2EAC-49EE-849D-EE4F753D0D98}" destId="{86A961B4-81A6-4386-9A79-8FC1FF3B4763}" srcOrd="0" destOrd="0" presId="urn:microsoft.com/office/officeart/2005/8/layout/vList5"/>
    <dgm:cxn modelId="{95D6FDA6-22CF-4B98-8509-615595DF2E21}" type="presParOf" srcId="{5E00FF94-2EAC-49EE-849D-EE4F753D0D98}" destId="{B99CF148-F226-427D-8253-0FCF5DEE009B}" srcOrd="1" destOrd="0" presId="urn:microsoft.com/office/officeart/2005/8/layout/vList5"/>
    <dgm:cxn modelId="{2293FEB7-9D3A-4BA5-B907-72BEF3E913A7}" type="presParOf" srcId="{6AF1F34B-3789-4E8A-BEA8-9F61609F3056}" destId="{B7905118-C707-452C-BDA4-67F08924C4D5}" srcOrd="7" destOrd="0" presId="urn:microsoft.com/office/officeart/2005/8/layout/vList5"/>
    <dgm:cxn modelId="{555F162C-397F-46A2-A448-12308792274E}" type="presParOf" srcId="{6AF1F34B-3789-4E8A-BEA8-9F61609F3056}" destId="{D8E742FF-758F-4BBC-8E63-717C479C4E5A}" srcOrd="8" destOrd="0" presId="urn:microsoft.com/office/officeart/2005/8/layout/vList5"/>
    <dgm:cxn modelId="{44879B87-8CCD-4E5E-8651-2939C43DA0F8}" type="presParOf" srcId="{D8E742FF-758F-4BBC-8E63-717C479C4E5A}" destId="{7A359DC0-13DC-4714-9B20-C899AFAE9602}" srcOrd="0" destOrd="0" presId="urn:microsoft.com/office/officeart/2005/8/layout/vList5"/>
    <dgm:cxn modelId="{FAA65544-D7FC-4A70-B88F-311A4ECCEEC8}" type="presParOf" srcId="{D8E742FF-758F-4BBC-8E63-717C479C4E5A}" destId="{C8611C59-B945-401B-9D40-5D160E693AEE}" srcOrd="1" destOrd="0" presId="urn:microsoft.com/office/officeart/2005/8/layout/vList5"/>
    <dgm:cxn modelId="{9EFCCEDC-19C1-475A-96A2-707106BFD363}" type="presParOf" srcId="{6AF1F34B-3789-4E8A-BEA8-9F61609F3056}" destId="{B3499BFD-E1B7-4DFE-AB3F-240DC088ABCD}" srcOrd="9" destOrd="0" presId="urn:microsoft.com/office/officeart/2005/8/layout/vList5"/>
    <dgm:cxn modelId="{9DA71506-5368-4189-91F1-A6C6EA463B24}" type="presParOf" srcId="{6AF1F34B-3789-4E8A-BEA8-9F61609F3056}" destId="{EF86593F-6CB9-4652-9CA3-5319DF1BFC4F}" srcOrd="10" destOrd="0" presId="urn:microsoft.com/office/officeart/2005/8/layout/vList5"/>
    <dgm:cxn modelId="{77052439-7F63-4C10-B321-4032D30DB54D}" type="presParOf" srcId="{EF86593F-6CB9-4652-9CA3-5319DF1BFC4F}" destId="{AC88F1D5-E1A7-4DAF-9C87-56EC4CBD2CAF}" srcOrd="0" destOrd="0" presId="urn:microsoft.com/office/officeart/2005/8/layout/vList5"/>
    <dgm:cxn modelId="{8196273E-ED30-49EA-B874-1C40BB6CD635}" type="presParOf" srcId="{EF86593F-6CB9-4652-9CA3-5319DF1BFC4F}" destId="{159F0085-8047-42FB-AB88-7156415D1E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48295" y="-1757477"/>
          <a:ext cx="736956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smtClean="0"/>
            <a:t>Visual studio		</a:t>
          </a:r>
          <a:r>
            <a:rPr lang="en-US" altLang="ko-KR" sz="1200" b="1" kern="1200" dirty="0" smtClean="0"/>
            <a:t>• Eclipse      </a:t>
          </a:r>
          <a:r>
            <a:rPr lang="en-US" altLang="ko-KR" sz="1200" b="1" kern="1200" spc="0" dirty="0" smtClean="0"/>
            <a:t>	  </a:t>
          </a:r>
          <a:r>
            <a:rPr lang="en-US" altLang="ko-KR" sz="1200" b="1" kern="1200" dirty="0" smtClean="0"/>
            <a:t>• atom</a:t>
          </a:r>
          <a:r>
            <a:rPr lang="en-US" altLang="ko-KR" sz="1200" b="1" kern="1200" spc="0" dirty="0" smtClean="0"/>
            <a:t> </a:t>
          </a:r>
          <a:endParaRPr lang="ko-KR" altLang="en-US" sz="1200" b="1" kern="1200" spc="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smtClean="0"/>
            <a:t>VS Code		</a:t>
          </a:r>
          <a:r>
            <a:rPr lang="en-US" altLang="ko-KR" sz="1200" b="1" kern="1200" dirty="0" smtClean="0"/>
            <a:t>• </a:t>
          </a:r>
          <a:r>
            <a:rPr lang="en-US" altLang="ko-KR" sz="1200" b="1" kern="1200" dirty="0" err="1" smtClean="0"/>
            <a:t>Jetbrains</a:t>
          </a:r>
          <a:r>
            <a:rPr lang="en-US" altLang="ko-KR" sz="1200" b="1" kern="1200" dirty="0" smtClean="0"/>
            <a:t>	  • </a:t>
          </a:r>
          <a:r>
            <a:rPr lang="en-US" altLang="ko-KR" sz="1200" b="1" kern="1200" dirty="0" err="1" smtClean="0"/>
            <a:t>PyCharm</a:t>
          </a:r>
          <a:endParaRPr lang="ko-KR" altLang="en-US" sz="1200" b="1" kern="1200" spc="0" dirty="0"/>
        </a:p>
      </dsp:txBody>
      <dsp:txXfrm rot="-5400000">
        <a:off x="2497116" y="129677"/>
        <a:ext cx="4403341" cy="665006"/>
      </dsp:txXfrm>
    </dsp:sp>
    <dsp:sp modelId="{D59B156A-B76E-465B-AC78-6FFB87E3D610}">
      <dsp:nvSpPr>
        <dsp:cNvPr id="0" name=""/>
        <dsp:cNvSpPr/>
      </dsp:nvSpPr>
      <dsp:spPr>
        <a:xfrm>
          <a:off x="0" y="1582"/>
          <a:ext cx="2497115" cy="9211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0" dirty="0" smtClean="0"/>
            <a:t>1. IDE</a:t>
          </a:r>
          <a:endParaRPr lang="ko-KR" altLang="en-US" sz="1800" b="1" kern="1200" spc="0" dirty="0"/>
        </a:p>
      </dsp:txBody>
      <dsp:txXfrm>
        <a:off x="44969" y="46551"/>
        <a:ext cx="2407177" cy="831258"/>
      </dsp:txXfrm>
    </dsp:sp>
    <dsp:sp modelId="{F84BF070-0916-463F-A778-9C5D3B8EA536}">
      <dsp:nvSpPr>
        <dsp:cNvPr id="0" name=""/>
        <dsp:cNvSpPr/>
      </dsp:nvSpPr>
      <dsp:spPr>
        <a:xfrm rot="5400000">
          <a:off x="4348295" y="-790222"/>
          <a:ext cx="736956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err="1" smtClean="0"/>
            <a:t>npm</a:t>
          </a:r>
          <a:r>
            <a:rPr lang="en-US" altLang="ko-KR" sz="1200" b="1" kern="1200" spc="0" dirty="0" smtClean="0"/>
            <a:t> 			</a:t>
          </a:r>
          <a:r>
            <a:rPr lang="en-US" altLang="ko-KR" sz="1200" b="1" kern="1200" dirty="0" smtClean="0"/>
            <a:t>• maven		• pip</a:t>
          </a:r>
          <a:r>
            <a:rPr lang="en-US" altLang="ko-KR" sz="1200" b="1" kern="1200" spc="0" dirty="0" smtClean="0"/>
            <a:t>		</a:t>
          </a:r>
          <a:endParaRPr lang="ko-KR" altLang="en-US" sz="1200" b="1" kern="1200" spc="0" dirty="0" smtClean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smtClean="0"/>
            <a:t>yarn 			</a:t>
          </a:r>
          <a:r>
            <a:rPr lang="en-US" altLang="ko-KR" sz="1200" b="1" kern="1200" dirty="0" smtClean="0"/>
            <a:t>• </a:t>
          </a:r>
          <a:r>
            <a:rPr lang="en-US" altLang="ko-KR" sz="1200" b="1" kern="1200" dirty="0" err="1" smtClean="0"/>
            <a:t>gradle</a:t>
          </a:r>
          <a:endParaRPr lang="ko-KR" altLang="en-US" sz="1200" b="1" kern="1200" spc="0" dirty="0" smtClean="0"/>
        </a:p>
      </dsp:txBody>
      <dsp:txXfrm rot="-5400000">
        <a:off x="2497116" y="1096932"/>
        <a:ext cx="4403341" cy="665006"/>
      </dsp:txXfrm>
    </dsp:sp>
    <dsp:sp modelId="{52CE7F3C-B24D-43C6-A33A-C1F200B79BDA}">
      <dsp:nvSpPr>
        <dsp:cNvPr id="0" name=""/>
        <dsp:cNvSpPr/>
      </dsp:nvSpPr>
      <dsp:spPr>
        <a:xfrm>
          <a:off x="0" y="968838"/>
          <a:ext cx="2497115" cy="9211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0" dirty="0" smtClean="0"/>
            <a:t>2. Package Manager</a:t>
          </a:r>
          <a:endParaRPr lang="ko-KR" altLang="en-US" sz="1800" b="1" kern="1200" spc="0" dirty="0" smtClean="0"/>
        </a:p>
      </dsp:txBody>
      <dsp:txXfrm>
        <a:off x="44969" y="1013807"/>
        <a:ext cx="2407177" cy="831258"/>
      </dsp:txXfrm>
    </dsp:sp>
    <dsp:sp modelId="{1352640B-BD9A-4EB6-9204-F6D0955D4FA3}">
      <dsp:nvSpPr>
        <dsp:cNvPr id="0" name=""/>
        <dsp:cNvSpPr/>
      </dsp:nvSpPr>
      <dsp:spPr>
        <a:xfrm rot="5400000">
          <a:off x="4348295" y="177033"/>
          <a:ext cx="736956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smtClean="0"/>
            <a:t>Spring (Java)    </a:t>
          </a:r>
          <a:r>
            <a:rPr lang="en-US" altLang="ko-KR" sz="1200" b="1" kern="1200" dirty="0" smtClean="0"/>
            <a:t>• Express.js (Node.js)     •Truffle(Solidity)</a:t>
          </a:r>
          <a:endParaRPr lang="ko-KR" altLang="en-US" sz="1200" b="1" kern="1200" spc="0" dirty="0" smtClean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err="1" smtClean="0"/>
            <a:t>Django</a:t>
          </a:r>
          <a:r>
            <a:rPr lang="en-US" altLang="ko-KR" sz="1200" b="1" kern="1200" spc="0" dirty="0" smtClean="0"/>
            <a:t> (Python)      </a:t>
          </a:r>
          <a:r>
            <a:rPr lang="en-US" altLang="ko-KR" sz="1200" b="1" kern="1200" dirty="0" smtClean="0"/>
            <a:t>• Bootstrap (jQuery)</a:t>
          </a:r>
          <a:endParaRPr lang="ko-KR" altLang="en-US" sz="1200" b="1" kern="1200" spc="0" dirty="0" smtClean="0"/>
        </a:p>
      </dsp:txBody>
      <dsp:txXfrm rot="-5400000">
        <a:off x="2497116" y="2064188"/>
        <a:ext cx="4403341" cy="665006"/>
      </dsp:txXfrm>
    </dsp:sp>
    <dsp:sp modelId="{0058D970-AB5F-4005-955F-6389A8C86A2B}">
      <dsp:nvSpPr>
        <dsp:cNvPr id="0" name=""/>
        <dsp:cNvSpPr/>
      </dsp:nvSpPr>
      <dsp:spPr>
        <a:xfrm>
          <a:off x="0" y="1936094"/>
          <a:ext cx="2497115" cy="9211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0" dirty="0" smtClean="0"/>
            <a:t>3. Framework</a:t>
          </a:r>
          <a:endParaRPr lang="ko-KR" altLang="en-US" sz="1800" b="1" kern="1200" spc="0" dirty="0" smtClean="0"/>
        </a:p>
      </dsp:txBody>
      <dsp:txXfrm>
        <a:off x="44969" y="1981063"/>
        <a:ext cx="2407177" cy="831258"/>
      </dsp:txXfrm>
    </dsp:sp>
    <dsp:sp modelId="{B99CF148-F226-427D-8253-0FCF5DEE009B}">
      <dsp:nvSpPr>
        <dsp:cNvPr id="0" name=""/>
        <dsp:cNvSpPr/>
      </dsp:nvSpPr>
      <dsp:spPr>
        <a:xfrm rot="5400000">
          <a:off x="4348295" y="1144289"/>
          <a:ext cx="736956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smtClean="0"/>
            <a:t> </a:t>
          </a:r>
          <a:r>
            <a:rPr lang="en-US" altLang="ko-KR" sz="1200" b="1" kern="1200" spc="0" dirty="0" err="1" smtClean="0"/>
            <a:t>Mysql</a:t>
          </a:r>
          <a:r>
            <a:rPr lang="en-US" altLang="ko-KR" sz="1200" b="1" kern="1200" spc="0" dirty="0" smtClean="0"/>
            <a:t> Workbench ( DB </a:t>
          </a:r>
          <a:r>
            <a:rPr lang="ko-KR" altLang="en-US" sz="1200" b="1" kern="1200" spc="0" dirty="0" smtClean="0"/>
            <a:t>설계 </a:t>
          </a:r>
          <a:r>
            <a:rPr lang="en-US" altLang="ko-KR" sz="1200" b="1" kern="1200" spc="0" dirty="0" smtClean="0"/>
            <a:t>Tool )</a:t>
          </a:r>
          <a:endParaRPr lang="ko-KR" altLang="en-US" sz="1200" b="1" kern="1200" spc="0" dirty="0" smtClean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smtClean="0"/>
            <a:t> SSMS</a:t>
          </a:r>
          <a:endParaRPr lang="ko-KR" altLang="en-US" sz="1200" b="1" kern="1200" spc="0" dirty="0" smtClean="0"/>
        </a:p>
      </dsp:txBody>
      <dsp:txXfrm rot="-5400000">
        <a:off x="2497116" y="3031444"/>
        <a:ext cx="4403341" cy="665006"/>
      </dsp:txXfrm>
    </dsp:sp>
    <dsp:sp modelId="{86A961B4-81A6-4386-9A79-8FC1FF3B4763}">
      <dsp:nvSpPr>
        <dsp:cNvPr id="0" name=""/>
        <dsp:cNvSpPr/>
      </dsp:nvSpPr>
      <dsp:spPr>
        <a:xfrm>
          <a:off x="0" y="2903349"/>
          <a:ext cx="2497115" cy="9211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0" dirty="0" smtClean="0"/>
            <a:t>4. Database</a:t>
          </a:r>
          <a:endParaRPr lang="ko-KR" altLang="en-US" sz="1800" b="1" kern="1200" spc="0" dirty="0" smtClean="0"/>
        </a:p>
      </dsp:txBody>
      <dsp:txXfrm>
        <a:off x="44969" y="2948318"/>
        <a:ext cx="2407177" cy="831258"/>
      </dsp:txXfrm>
    </dsp:sp>
    <dsp:sp modelId="{C8611C59-B945-401B-9D40-5D160E693AEE}">
      <dsp:nvSpPr>
        <dsp:cNvPr id="0" name=""/>
        <dsp:cNvSpPr/>
      </dsp:nvSpPr>
      <dsp:spPr>
        <a:xfrm rot="5400000">
          <a:off x="4348295" y="2111545"/>
          <a:ext cx="736956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smtClean="0"/>
            <a:t>React Native		</a:t>
          </a:r>
          <a:r>
            <a:rPr lang="en-US" altLang="ko-KR" sz="1200" b="1" kern="1200" dirty="0" smtClean="0"/>
            <a:t>• Expo</a:t>
          </a:r>
          <a:endParaRPr lang="ko-KR" altLang="en-US" sz="1200" b="1" kern="1200" spc="0" dirty="0" smtClean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err="1" smtClean="0"/>
            <a:t>Redux</a:t>
          </a:r>
          <a:endParaRPr lang="ko-KR" altLang="en-US" sz="1200" b="1" kern="1200" spc="0" dirty="0" smtClean="0"/>
        </a:p>
      </dsp:txBody>
      <dsp:txXfrm rot="-5400000">
        <a:off x="2497116" y="3998700"/>
        <a:ext cx="4403341" cy="665006"/>
      </dsp:txXfrm>
    </dsp:sp>
    <dsp:sp modelId="{7A359DC0-13DC-4714-9B20-C899AFAE9602}">
      <dsp:nvSpPr>
        <dsp:cNvPr id="0" name=""/>
        <dsp:cNvSpPr/>
      </dsp:nvSpPr>
      <dsp:spPr>
        <a:xfrm>
          <a:off x="0" y="3870605"/>
          <a:ext cx="2497115" cy="9211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0" dirty="0" smtClean="0"/>
            <a:t>5. React</a:t>
          </a:r>
          <a:endParaRPr lang="ko-KR" altLang="en-US" sz="1800" kern="1200" spc="0" dirty="0" smtClean="0"/>
        </a:p>
      </dsp:txBody>
      <dsp:txXfrm>
        <a:off x="44969" y="3915574"/>
        <a:ext cx="2407177" cy="831258"/>
      </dsp:txXfrm>
    </dsp:sp>
    <dsp:sp modelId="{159F0085-8047-42FB-AB88-7156415D1E50}">
      <dsp:nvSpPr>
        <dsp:cNvPr id="0" name=""/>
        <dsp:cNvSpPr/>
      </dsp:nvSpPr>
      <dsp:spPr>
        <a:xfrm rot="5400000">
          <a:off x="4348295" y="3078801"/>
          <a:ext cx="736956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smtClean="0"/>
            <a:t> </a:t>
          </a:r>
          <a:r>
            <a:rPr lang="en-US" altLang="ko-KR" sz="1200" b="1" kern="1200" spc="0" dirty="0" err="1" smtClean="0"/>
            <a:t>Webpack</a:t>
          </a:r>
          <a:r>
            <a:rPr lang="en-US" altLang="ko-KR" sz="1200" b="1" kern="1200" spc="0" dirty="0" smtClean="0"/>
            <a:t> ( Module Bundler )</a:t>
          </a:r>
          <a:endParaRPr lang="ko-KR" altLang="en-US" sz="1200" b="1" kern="1200" spc="0" dirty="0" smtClean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spc="0" dirty="0" smtClean="0"/>
            <a:t> </a:t>
          </a:r>
          <a:r>
            <a:rPr lang="en-US" altLang="ko-KR" sz="1200" b="1" kern="1200" spc="0" dirty="0" err="1" smtClean="0"/>
            <a:t>Serviceworker</a:t>
          </a:r>
          <a:r>
            <a:rPr lang="en-US" altLang="ko-KR" sz="1200" b="1" kern="1200" spc="0" dirty="0" smtClean="0"/>
            <a:t> ( </a:t>
          </a:r>
          <a:r>
            <a:rPr lang="en-US" sz="1200" kern="1200" dirty="0" smtClean="0">
              <a:hlinkClick xmlns:r="http://schemas.openxmlformats.org/officeDocument/2006/relationships" r:id="rId1"/>
            </a:rPr>
            <a:t>https://gudwnsgur.github.io/Movie_app/</a:t>
          </a:r>
          <a:r>
            <a:rPr lang="en-US" sz="1200" kern="1200" dirty="0" smtClean="0"/>
            <a:t> )</a:t>
          </a:r>
          <a:endParaRPr lang="ko-KR" altLang="en-US" sz="1200" b="1" kern="1200" spc="0" dirty="0" smtClean="0"/>
        </a:p>
      </dsp:txBody>
      <dsp:txXfrm rot="-5400000">
        <a:off x="2497116" y="4965956"/>
        <a:ext cx="4403341" cy="665006"/>
      </dsp:txXfrm>
    </dsp:sp>
    <dsp:sp modelId="{AC88F1D5-E1A7-4DAF-9C87-56EC4CBD2CAF}">
      <dsp:nvSpPr>
        <dsp:cNvPr id="0" name=""/>
        <dsp:cNvSpPr/>
      </dsp:nvSpPr>
      <dsp:spPr>
        <a:xfrm>
          <a:off x="0" y="4837861"/>
          <a:ext cx="2497115" cy="9211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0" dirty="0" smtClean="0"/>
            <a:t>기타</a:t>
          </a:r>
        </a:p>
      </dsp:txBody>
      <dsp:txXfrm>
        <a:off x="44969" y="4882830"/>
        <a:ext cx="2407177" cy="831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1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3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5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package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 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 : package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 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(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파이썬으로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pipfile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관리 도구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pom.xml)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툴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관리 도구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pom.xml)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툴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(Module Bundler)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웹팩에서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모든 것은 모듈이다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스타일시트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등 모든 것을 자바스크립트 모듈로 로딩해서 사용하도록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웹팩은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자바스크립트 밖에 모른다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 자바스크립트 파일을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웹팩이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이해하게끔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변경해야하는데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로더가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그런 역할을 한다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serviceworker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브라우저에 의해 백그라운드에서 실행되는 스크립트 기반의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: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MVC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에만 집중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위한 라이브	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러리이기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이외의 기능은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party library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이용하거나 직접구현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react-native :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웹 어플리케이션을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빌드하게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도와주는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그림과 같이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컴포넌트는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플랫폼을 거쳐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IOS, Android Native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코드로 각각 변환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맞춰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만들지 않아도 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하나만으로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제작이 가능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 :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만드는 것을 도와줌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xcode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,android studio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없이 시뮬레이터를 관리함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react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컴포넌트 구조가 복잡해질 때 상태를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리덕스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스토어를 통해 관리해주는 라이브러리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4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4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7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9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1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35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9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발표 자료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형 준 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Spring Study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형 준 혁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01         02         03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04958" y="270936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8519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69888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3039" y="2843644"/>
            <a:ext cx="157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Dev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Tools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2852937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  <a:latin typeface="+mj-ea"/>
              </a:rPr>
              <a:t>Chrome Bookmarks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2858" y="284364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err="1" smtClean="0">
                <a:solidFill>
                  <a:schemeClr val="bg1"/>
                </a:solidFill>
                <a:latin typeface="+mj-ea"/>
              </a:rPr>
              <a:t>Servelt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10462" y="198965"/>
            <a:ext cx="633146" cy="5117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0462" y="174946"/>
            <a:ext cx="4364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/>
              <a:t>Development Tools</a:t>
            </a:r>
            <a:endParaRPr lang="ko-KR" altLang="en-US" sz="2800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186975" y="2239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5917" y="2280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5917" y="2712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17081" y="108428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555340253"/>
              </p:ext>
            </p:extLst>
          </p:nvPr>
        </p:nvGraphicFramePr>
        <p:xfrm>
          <a:off x="186975" y="980728"/>
          <a:ext cx="6936432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10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3233704" descr="EMB00003a8870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7028"/>
            <a:ext cx="8640960" cy="544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39552" y="187459"/>
            <a:ext cx="4364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/>
              <a:t>Chrome Bookmarks</a:t>
            </a:r>
            <a:endParaRPr lang="ko-KR" altLang="en-US" sz="2800" b="1" spc="-150" dirty="0"/>
          </a:p>
        </p:txBody>
      </p:sp>
      <p:sp>
        <p:nvSpPr>
          <p:cNvPr id="19" name="타원 18"/>
          <p:cNvSpPr/>
          <p:nvPr/>
        </p:nvSpPr>
        <p:spPr>
          <a:xfrm>
            <a:off x="410462" y="198965"/>
            <a:ext cx="633146" cy="5117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6975" y="2239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9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476" y="1233081"/>
            <a:ext cx="15262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Front-end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476" y="38001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0462" y="11359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43169656" descr="EMB00003a8870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6" y="1604996"/>
            <a:ext cx="6468301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09476" y="3011391"/>
            <a:ext cx="15262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Back-end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10462" y="27872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143170216" descr="EMB00003a88704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2" y="3371431"/>
            <a:ext cx="7401898" cy="33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39552" y="187459"/>
            <a:ext cx="4364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/>
              <a:t>Chrome Bookmarks</a:t>
            </a:r>
            <a:endParaRPr lang="ko-KR" altLang="en-US" sz="2800" b="1" spc="-150" dirty="0"/>
          </a:p>
        </p:txBody>
      </p:sp>
      <p:sp>
        <p:nvSpPr>
          <p:cNvPr id="21" name="타원 20"/>
          <p:cNvSpPr/>
          <p:nvPr/>
        </p:nvSpPr>
        <p:spPr>
          <a:xfrm>
            <a:off x="410462" y="198965"/>
            <a:ext cx="633146" cy="5117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6975" y="2239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9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476" y="1233081"/>
            <a:ext cx="15262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Block Chain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0462" y="11359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0442" y="3267714"/>
            <a:ext cx="23183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Machine Learning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10462" y="27872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0462" y="7106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43169896" descr="EMB00003a88704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2" y="1599678"/>
            <a:ext cx="6480175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0462" y="32191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43169016" descr="EMB00003a8870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2" y="3740028"/>
            <a:ext cx="6480175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10554" y="4863887"/>
            <a:ext cx="117591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네트워크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62" y="5327644"/>
            <a:ext cx="5438775" cy="7143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39552" y="187459"/>
            <a:ext cx="4364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/>
              <a:t>Chrome Bookmarks</a:t>
            </a:r>
            <a:endParaRPr lang="ko-KR" altLang="en-US" sz="2800" b="1" spc="-150" dirty="0"/>
          </a:p>
        </p:txBody>
      </p:sp>
      <p:sp>
        <p:nvSpPr>
          <p:cNvPr id="21" name="타원 20"/>
          <p:cNvSpPr/>
          <p:nvPr/>
        </p:nvSpPr>
        <p:spPr>
          <a:xfrm>
            <a:off x="410462" y="198965"/>
            <a:ext cx="633146" cy="5117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6975" y="2239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1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27584" y="765410"/>
            <a:ext cx="2016224" cy="707886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1. Servlet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이란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ko-KR" altLang="en-US" sz="2000" spc="-15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0462" y="7106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8454" y="28683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187459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/>
              <a:t>Servlet</a:t>
            </a:r>
            <a:endParaRPr lang="ko-KR" altLang="en-US" sz="2800" b="1" spc="-150" dirty="0"/>
          </a:p>
        </p:txBody>
      </p:sp>
      <p:sp>
        <p:nvSpPr>
          <p:cNvPr id="18" name="타원 17"/>
          <p:cNvSpPr/>
          <p:nvPr/>
        </p:nvSpPr>
        <p:spPr>
          <a:xfrm>
            <a:off x="410462" y="198965"/>
            <a:ext cx="633146" cy="5117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6975" y="2239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76884" y="1747543"/>
            <a:ext cx="6336704" cy="32316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dirty="0" smtClean="0"/>
              <a:t>1. Java</a:t>
            </a:r>
            <a:r>
              <a:rPr lang="ko-KR" altLang="en-US" sz="1500" dirty="0" smtClean="0"/>
              <a:t>를 이용하여 웹 페이지를 동적으로 생성하는 </a:t>
            </a:r>
            <a:r>
              <a:rPr lang="en-US" altLang="ko-KR" sz="1500" dirty="0" smtClean="0"/>
              <a:t>Server</a:t>
            </a:r>
            <a:r>
              <a:rPr lang="ko-KR" altLang="en-US" sz="1500" dirty="0" smtClean="0"/>
              <a:t>측 프로그램 </a:t>
            </a:r>
            <a:r>
              <a:rPr lang="en-US" altLang="ko-KR" sz="1500" dirty="0" smtClean="0"/>
              <a:t>?</a:t>
            </a:r>
            <a:endParaRPr lang="ko-KR" altLang="en-US" sz="15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76884" y="2228872"/>
            <a:ext cx="7149391" cy="553998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dirty="0" smtClean="0"/>
              <a:t>2. Client </a:t>
            </a:r>
            <a:r>
              <a:rPr lang="ko-KR" altLang="en-US" sz="1500" dirty="0" smtClean="0"/>
              <a:t>요청을 처리하고 그 결과를 다시 </a:t>
            </a:r>
            <a:r>
              <a:rPr lang="en-US" altLang="ko-KR" sz="1500" dirty="0" smtClean="0"/>
              <a:t>Client</a:t>
            </a:r>
            <a:r>
              <a:rPr lang="ko-KR" altLang="en-US" sz="1500" dirty="0" smtClean="0"/>
              <a:t>에게 전송하는 </a:t>
            </a:r>
            <a:r>
              <a:rPr lang="en-US" altLang="ko-KR" sz="1500" dirty="0" smtClean="0"/>
              <a:t>Servlet </a:t>
            </a:r>
            <a:r>
              <a:rPr lang="ko-KR" altLang="en-US" sz="1500" dirty="0" smtClean="0"/>
              <a:t>클래스의      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 구현 규칙을 지킨 </a:t>
            </a:r>
            <a:r>
              <a:rPr lang="en-US" altLang="ko-KR" sz="1500" dirty="0" smtClean="0"/>
              <a:t>Java </a:t>
            </a:r>
            <a:r>
              <a:rPr lang="ko-KR" altLang="en-US" sz="1500" dirty="0" smtClean="0"/>
              <a:t>프로그램 </a:t>
            </a:r>
            <a:r>
              <a:rPr lang="en-US" altLang="ko-KR" sz="1500" dirty="0" smtClean="0"/>
              <a:t>?</a:t>
            </a:r>
            <a:r>
              <a:rPr lang="ko-KR" altLang="en-US" sz="1500" dirty="0" smtClean="0"/>
              <a:t> </a:t>
            </a:r>
            <a:endParaRPr lang="ko-KR" altLang="en-US" sz="15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976884" y="2924467"/>
            <a:ext cx="4924804" cy="32316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dirty="0" smtClean="0"/>
              <a:t>3. Java</a:t>
            </a:r>
            <a:r>
              <a:rPr lang="ko-KR" altLang="en-US" sz="1500" dirty="0" smtClean="0"/>
              <a:t>로 구현된 </a:t>
            </a:r>
            <a:r>
              <a:rPr lang="en-US" altLang="ko-KR" sz="1500" dirty="0" smtClean="0"/>
              <a:t>CGI (Common Gateway Interface) ?</a:t>
            </a:r>
            <a:r>
              <a:rPr lang="ko-KR" altLang="en-US" sz="1500" dirty="0" smtClean="0"/>
              <a:t> </a:t>
            </a:r>
            <a:endParaRPr lang="ko-KR" altLang="en-US" sz="1500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976884" y="3455201"/>
            <a:ext cx="7280468" cy="32316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dirty="0" smtClean="0"/>
              <a:t>4. GET, POST, PUT, DELETE </a:t>
            </a:r>
            <a:r>
              <a:rPr lang="ko-KR" altLang="en-US" sz="1500" dirty="0" smtClean="0"/>
              <a:t>등을 처리하는 </a:t>
            </a:r>
            <a:r>
              <a:rPr lang="en-US" altLang="ko-KR" sz="1500" dirty="0" smtClean="0"/>
              <a:t>Method</a:t>
            </a:r>
            <a:r>
              <a:rPr lang="ko-KR" altLang="en-US" sz="1500" dirty="0" smtClean="0"/>
              <a:t>가 모두 정의되어있는 </a:t>
            </a:r>
            <a:r>
              <a:rPr lang="en-US" altLang="ko-KR" sz="1500" dirty="0" smtClean="0"/>
              <a:t>Interface ?</a:t>
            </a:r>
            <a:r>
              <a:rPr lang="ko-KR" altLang="en-US" sz="1500" dirty="0" smtClean="0"/>
              <a:t> </a:t>
            </a:r>
            <a:endParaRPr lang="ko-KR" altLang="en-US" sz="150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461894" y="5335055"/>
            <a:ext cx="6214562" cy="5847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Server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부분에서 필요한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HTTP Method ( Post, Get, Put, Delete ) 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등을 처리해주는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Java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로 구현된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Interface.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55776" y="4549066"/>
            <a:ext cx="5760640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내가 생각하는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Servlet</a:t>
            </a:r>
            <a:endParaRPr lang="ko-KR" altLang="en-US" sz="1600" spc="-150" dirty="0" smtClean="0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39752" y="4725144"/>
            <a:ext cx="6552728" cy="151216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10462" y="27872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0462" y="7106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187459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/>
              <a:t>Servlet</a:t>
            </a:r>
            <a:endParaRPr lang="ko-KR" altLang="en-US" sz="2800" b="1" spc="-150" dirty="0"/>
          </a:p>
        </p:txBody>
      </p:sp>
      <p:sp>
        <p:nvSpPr>
          <p:cNvPr id="18" name="타원 17"/>
          <p:cNvSpPr/>
          <p:nvPr/>
        </p:nvSpPr>
        <p:spPr>
          <a:xfrm>
            <a:off x="410462" y="198965"/>
            <a:ext cx="633146" cy="5117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6975" y="2239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5576" y="13236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5152336" descr="EMB000029fc2a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12" y="1222609"/>
            <a:ext cx="8047100" cy="28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7544" y="765410"/>
            <a:ext cx="2361338" cy="707886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2. Servlet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실행 과정</a:t>
            </a:r>
            <a:endParaRPr lang="ko-KR" altLang="en-US" sz="2000" spc="-15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561966"/>
            <a:ext cx="423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➀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Client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HTTP Request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가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로 전송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924539"/>
            <a:ext cx="509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➁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Servlet Container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에서 최초 요청을 확인 후 두 객체 </a:t>
            </a:r>
            <a:r>
              <a:rPr lang="en-US" altLang="ko-KR" sz="1400" dirty="0" err="1" smtClean="0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3261755"/>
            <a:ext cx="459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➂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에 해당하는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에서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service </a:t>
            </a:r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메소드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 호출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3625504"/>
            <a:ext cx="445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➃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Client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의 요청에 따라 </a:t>
            </a:r>
            <a:r>
              <a:rPr lang="en-US" altLang="ko-KR" sz="1400" dirty="0" err="1" smtClean="0">
                <a:solidFill>
                  <a:schemeClr val="accent1">
                    <a:lumMod val="75000"/>
                  </a:schemeClr>
                </a:solidFill>
              </a:rPr>
              <a:t>doGet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(), </a:t>
            </a:r>
            <a:r>
              <a:rPr lang="en-US" altLang="ko-KR" sz="1400" dirty="0" err="1" smtClean="0">
                <a:solidFill>
                  <a:schemeClr val="accent1">
                    <a:lumMod val="75000"/>
                  </a:schemeClr>
                </a:solidFill>
              </a:rPr>
              <a:t>doPost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등을 호출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3967910"/>
            <a:ext cx="646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➄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doGet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(),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doPost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등의 </a:t>
            </a:r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 동적 페이지를 생성한 후 객체에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4330483"/>
            <a:ext cx="3672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➅ 응답이 끝나면 두 객체 소멸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destroy()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67544" y="4797152"/>
            <a:ext cx="2361338" cy="707886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3. Servlet Container ?</a:t>
            </a:r>
            <a:endParaRPr lang="ko-KR" altLang="en-US" sz="2000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4991057" y="5032835"/>
            <a:ext cx="303732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Servlet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을 관리해주는 컨테이너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23" name="줄무늬가 있는 오른쪽 화살표 22"/>
          <p:cNvSpPr/>
          <p:nvPr/>
        </p:nvSpPr>
        <p:spPr>
          <a:xfrm>
            <a:off x="3345412" y="4941168"/>
            <a:ext cx="1129115" cy="547804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54910" y="5588064"/>
            <a:ext cx="5345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b="1" dirty="0" smtClean="0"/>
              <a:t>•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Clinet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Request</a:t>
            </a:r>
            <a:r>
              <a:rPr lang="ko-KR" altLang="en-US" sz="1400" b="1" dirty="0" smtClean="0"/>
              <a:t>를 받고 </a:t>
            </a:r>
            <a:r>
              <a:rPr lang="en-US" altLang="ko-KR" sz="1400" b="1" dirty="0" smtClean="0"/>
              <a:t>Response</a:t>
            </a:r>
            <a:r>
              <a:rPr lang="ko-KR" altLang="en-US" sz="1400" b="1" dirty="0" smtClean="0"/>
              <a:t>를 할 수 있게 함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54910" y="5924362"/>
            <a:ext cx="5345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b="1" dirty="0" smtClean="0"/>
              <a:t>•</a:t>
            </a:r>
            <a:r>
              <a:rPr lang="ko-KR" altLang="en-US" sz="1400" b="1" dirty="0" smtClean="0"/>
              <a:t> 대표적인 예</a:t>
            </a:r>
            <a:r>
              <a:rPr lang="en-US" altLang="ko-KR" sz="1400" b="1" dirty="0" smtClean="0"/>
              <a:t>) Tomcat 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54910" y="6257299"/>
            <a:ext cx="484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b="1" dirty="0" smtClean="0"/>
              <a:t>• </a:t>
            </a:r>
            <a:r>
              <a:rPr lang="ko-KR" altLang="en-US" sz="1400" b="1" dirty="0" err="1" smtClean="0"/>
              <a:t>웹서버와의</a:t>
            </a:r>
            <a:r>
              <a:rPr lang="ko-KR" altLang="en-US" sz="1400" b="1" dirty="0" smtClean="0"/>
              <a:t> 통신 지원</a:t>
            </a:r>
            <a:r>
              <a:rPr lang="en-US" altLang="ko-KR" sz="1400" b="1" dirty="0" smtClean="0"/>
              <a:t>, Servlet </a:t>
            </a:r>
            <a:r>
              <a:rPr lang="ko-KR" altLang="en-US" sz="1400" b="1" dirty="0" smtClean="0"/>
              <a:t>생명주기 관리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보안 관리</a:t>
            </a:r>
            <a:r>
              <a:rPr lang="en-US" altLang="ko-KR" sz="1400" b="1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82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10462" y="27872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0462" y="7106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0462" y="32191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187459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/>
              <a:t>Servlet</a:t>
            </a:r>
            <a:endParaRPr lang="ko-KR" altLang="en-US" sz="2800" b="1" spc="-150" dirty="0"/>
          </a:p>
        </p:txBody>
      </p:sp>
      <p:sp>
        <p:nvSpPr>
          <p:cNvPr id="18" name="타원 17"/>
          <p:cNvSpPr/>
          <p:nvPr/>
        </p:nvSpPr>
        <p:spPr>
          <a:xfrm>
            <a:off x="410462" y="198965"/>
            <a:ext cx="633146" cy="5117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6975" y="2239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7544" y="765410"/>
            <a:ext cx="1224136" cy="707886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4.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그 외</a:t>
            </a:r>
            <a:endParaRPr lang="ko-KR" altLang="en-US" sz="2000" spc="-150" dirty="0"/>
          </a:p>
        </p:txBody>
      </p:sp>
      <p:sp>
        <p:nvSpPr>
          <p:cNvPr id="13" name="TextBox 12"/>
          <p:cNvSpPr txBox="1"/>
          <p:nvPr/>
        </p:nvSpPr>
        <p:spPr>
          <a:xfrm>
            <a:off x="759414" y="1597422"/>
            <a:ext cx="784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/>
              <a:t>•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Servlet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Tomcat</a:t>
            </a:r>
            <a:r>
              <a:rPr lang="ko-KR" altLang="en-US" sz="1400" dirty="0" smtClean="0"/>
              <a:t>과 같은 </a:t>
            </a:r>
            <a:r>
              <a:rPr lang="en-US" altLang="ko-KR" sz="1400" dirty="0" smtClean="0"/>
              <a:t>Servlet Container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위에서 동작하기 때문에 </a:t>
            </a:r>
            <a:r>
              <a:rPr lang="en-US" altLang="ko-KR" sz="1400" dirty="0" smtClean="0"/>
              <a:t>Servlet Container</a:t>
            </a:r>
            <a:r>
              <a:rPr lang="ko-KR" altLang="en-US" sz="1400" dirty="0" smtClean="0"/>
              <a:t>가 필수</a:t>
            </a:r>
            <a:endParaRPr lang="en-US" altLang="ko-KR" sz="1400" dirty="0" smtClean="0"/>
          </a:p>
          <a:p>
            <a:pPr lvl="0"/>
            <a:r>
              <a:rPr lang="ko-KR" altLang="en-US" sz="1400" dirty="0" smtClean="0"/>
              <a:t>   적으로 존재해야 하지만 </a:t>
            </a:r>
            <a:r>
              <a:rPr lang="en-US" altLang="ko-KR" sz="1400" dirty="0" smtClean="0"/>
              <a:t>Spring Boot </a:t>
            </a:r>
            <a:r>
              <a:rPr lang="ko-KR" altLang="en-US" sz="1400" dirty="0" smtClean="0"/>
              <a:t>프레임워크에서 </a:t>
            </a:r>
            <a:r>
              <a:rPr lang="en-US" altLang="ko-KR" sz="1400" dirty="0" smtClean="0"/>
              <a:t>Tomcat</a:t>
            </a:r>
            <a:r>
              <a:rPr lang="ko-KR" altLang="en-US" sz="1400" dirty="0" smtClean="0"/>
              <a:t>을 바로 사용할 수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59414" y="2314210"/>
            <a:ext cx="784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/>
              <a:t>•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Spring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로 서버 구축을 쉽게 할 수 있는 </a:t>
            </a:r>
            <a:r>
              <a:rPr lang="en-US" altLang="ko-KR" sz="1400" dirty="0" smtClean="0"/>
              <a:t>Framework</a:t>
            </a:r>
            <a:r>
              <a:rPr lang="ko-KR" altLang="en-US" sz="1400" dirty="0" smtClean="0"/>
              <a:t>이고 </a:t>
            </a:r>
            <a:r>
              <a:rPr lang="en-US" altLang="ko-KR" sz="1400" dirty="0" smtClean="0"/>
              <a:t>Servlet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Http service</a:t>
            </a:r>
            <a:r>
              <a:rPr lang="ko-KR" altLang="en-US" sz="1400" dirty="0" smtClean="0"/>
              <a:t>를 </a:t>
            </a:r>
            <a:endParaRPr lang="en-US" altLang="ko-KR" sz="1400" dirty="0" smtClean="0"/>
          </a:p>
          <a:p>
            <a:pPr lvl="0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이용할 때의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들을 구현해놓은 기술</a:t>
            </a:r>
            <a:r>
              <a:rPr lang="en-US" altLang="ko-KR" sz="1400" dirty="0" smtClean="0"/>
              <a:t>? Interface</a:t>
            </a:r>
            <a:r>
              <a:rPr lang="ko-KR" altLang="en-US" sz="1400" dirty="0" smtClean="0"/>
              <a:t>에 가깝다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9414" y="3030998"/>
            <a:ext cx="8384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/>
              <a:t>•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Servlet Method </a:t>
            </a:r>
            <a:r>
              <a:rPr lang="ko-KR" altLang="en-US" sz="1400" dirty="0" smtClean="0"/>
              <a:t>종류 </a:t>
            </a:r>
            <a:endParaRPr lang="en-US" altLang="ko-KR" sz="1400" dirty="0" smtClean="0"/>
          </a:p>
          <a:p>
            <a:pPr lvl="0"/>
            <a:r>
              <a:rPr lang="en-US" altLang="ko-KR" sz="1400" dirty="0"/>
              <a:t> </a:t>
            </a:r>
            <a:r>
              <a:rPr lang="en-US" altLang="ko-KR" sz="1400" dirty="0" smtClean="0"/>
              <a:t>  	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➀</a:t>
            </a:r>
            <a:r>
              <a:rPr lang="ko-KR" altLang="en-US" sz="1200" dirty="0" smtClean="0"/>
              <a:t> 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 () : </a:t>
            </a:r>
            <a:r>
              <a:rPr lang="ko-KR" altLang="en-US" sz="1400" dirty="0" smtClean="0"/>
              <a:t>딱 한번</a:t>
            </a:r>
            <a:r>
              <a:rPr lang="en-US" altLang="ko-KR" sz="1400" dirty="0" smtClean="0"/>
              <a:t> Servlet Container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Servlet </a:t>
            </a:r>
            <a:r>
              <a:rPr lang="ko-KR" altLang="en-US" sz="1400" dirty="0" smtClean="0"/>
              <a:t>객체를 생성한 후 호출</a:t>
            </a:r>
            <a:endParaRPr lang="en-US" altLang="ko-KR" sz="1400" dirty="0" smtClean="0"/>
          </a:p>
          <a:p>
            <a:pPr lvl="0"/>
            <a:r>
              <a:rPr lang="en-US" altLang="ko-KR" sz="1400" dirty="0" smtClean="0"/>
              <a:t>	 </a:t>
            </a:r>
            <a:r>
              <a:rPr lang="ko-KR" altLang="en-US" sz="1400" dirty="0" smtClean="0"/>
              <a:t>➁ </a:t>
            </a:r>
            <a:r>
              <a:rPr lang="en-US" altLang="ko-KR" sz="1400" dirty="0" smtClean="0"/>
              <a:t>destroy () :</a:t>
            </a:r>
            <a:r>
              <a:rPr lang="ko-KR" altLang="en-US" sz="1400" dirty="0" smtClean="0"/>
              <a:t> 딱 한번 </a:t>
            </a:r>
            <a:r>
              <a:rPr lang="en-US" altLang="ko-KR" sz="1400" dirty="0" smtClean="0"/>
              <a:t>Web App </a:t>
            </a:r>
            <a:r>
              <a:rPr lang="ko-KR" altLang="en-US" sz="1400" dirty="0" smtClean="0"/>
              <a:t>실행 중지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or Servlet</a:t>
            </a:r>
            <a:r>
              <a:rPr lang="ko-KR" altLang="en-US" sz="1400" dirty="0" smtClean="0"/>
              <a:t>이 사용한 자원을 초기화할 때 사용</a:t>
            </a:r>
            <a:endParaRPr lang="en-US" altLang="ko-KR" sz="1400" dirty="0" smtClean="0"/>
          </a:p>
          <a:p>
            <a:pPr lvl="0"/>
            <a:r>
              <a:rPr lang="en-US" altLang="ko-KR" sz="1400" dirty="0" smtClean="0"/>
              <a:t> 	 </a:t>
            </a:r>
            <a:r>
              <a:rPr lang="ko-KR" altLang="en-US" sz="1400" dirty="0" smtClean="0"/>
              <a:t>➂ </a:t>
            </a:r>
            <a:r>
              <a:rPr lang="en-US" altLang="ko-KR" sz="1400" dirty="0" smtClean="0"/>
              <a:t>service () :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Servlet</a:t>
            </a:r>
            <a:r>
              <a:rPr lang="ko-KR" altLang="en-US" sz="1400" dirty="0" smtClean="0"/>
              <a:t>에 대해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Request</a:t>
            </a:r>
            <a:r>
              <a:rPr lang="ko-KR" altLang="en-US" sz="1400" dirty="0" smtClean="0"/>
              <a:t>가 들어올 때 마다 호출</a:t>
            </a:r>
            <a:endParaRPr lang="en-US" altLang="ko-KR" sz="1400" dirty="0" smtClean="0"/>
          </a:p>
          <a:p>
            <a:pPr lvl="0"/>
            <a:r>
              <a:rPr lang="en-US" altLang="ko-KR" sz="1400" dirty="0"/>
              <a:t>	</a:t>
            </a:r>
            <a:r>
              <a:rPr lang="en-US" altLang="ko-KR" sz="1400" dirty="0" smtClean="0"/>
              <a:t>	     GET, POST, PUT, DELETE </a:t>
            </a:r>
            <a:r>
              <a:rPr lang="ko-KR" altLang="en-US" sz="1400" dirty="0" smtClean="0"/>
              <a:t>에 해당하는 </a:t>
            </a:r>
            <a:r>
              <a:rPr lang="en-US" altLang="ko-KR" sz="1400" dirty="0" smtClean="0"/>
              <a:t>method </a:t>
            </a:r>
            <a:r>
              <a:rPr lang="ko-KR" altLang="en-US" sz="1400" dirty="0" smtClean="0"/>
              <a:t>존재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59414" y="4444316"/>
            <a:ext cx="784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/>
              <a:t>•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MVC </a:t>
            </a:r>
            <a:r>
              <a:rPr lang="ko-KR" altLang="en-US" sz="1400" dirty="0" smtClean="0"/>
              <a:t>패턴에서 </a:t>
            </a:r>
            <a:r>
              <a:rPr lang="en-US" altLang="ko-KR" sz="1400" dirty="0" smtClean="0"/>
              <a:t>Controller </a:t>
            </a:r>
            <a:r>
              <a:rPr lang="ko-KR" altLang="en-US" sz="1400" dirty="0" smtClean="0"/>
              <a:t>로 이용되며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동시에 </a:t>
            </a:r>
            <a:r>
              <a:rPr lang="en-US" altLang="ko-KR" sz="1400" dirty="0" smtClean="0"/>
              <a:t>View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같이 사용하는 </a:t>
            </a:r>
            <a:endParaRPr lang="en-US" altLang="ko-KR" sz="1400" dirty="0" smtClean="0"/>
          </a:p>
          <a:p>
            <a:pPr lvl="0"/>
            <a:r>
              <a:rPr lang="en-US" altLang="ko-KR" sz="1400" dirty="0"/>
              <a:t> </a:t>
            </a:r>
            <a:r>
              <a:rPr lang="en-US" altLang="ko-KR" sz="1400" dirty="0" smtClean="0"/>
              <a:t>  JSP </a:t>
            </a:r>
            <a:r>
              <a:rPr lang="ko-KR" altLang="en-US" sz="1400" dirty="0" smtClean="0"/>
              <a:t>구성 웹 어플리케이션 모델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로서 많이 쓰인다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00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590</Words>
  <Application>Microsoft Office PowerPoint</Application>
  <PresentationFormat>화면 슬라이드 쇼(4:3)</PresentationFormat>
  <Paragraphs>132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형 준혁</cp:lastModifiedBy>
  <cp:revision>64</cp:revision>
  <dcterms:created xsi:type="dcterms:W3CDTF">2016-11-03T20:47:04Z</dcterms:created>
  <dcterms:modified xsi:type="dcterms:W3CDTF">2019-10-12T07:16:58Z</dcterms:modified>
</cp:coreProperties>
</file>