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9" r:id="rId4"/>
    <p:sldId id="257" r:id="rId5"/>
    <p:sldId id="260" r:id="rId6"/>
    <p:sldId id="261" r:id="rId7"/>
    <p:sldId id="264" r:id="rId8"/>
    <p:sldId id="263" r:id="rId9"/>
    <p:sldId id="265" r:id="rId10"/>
    <p:sldId id="267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46" autoAdjust="0"/>
  </p:normalViewPr>
  <p:slideViewPr>
    <p:cSldViewPr>
      <p:cViewPr varScale="1">
        <p:scale>
          <a:sx n="63" d="100"/>
          <a:sy n="63" d="100"/>
        </p:scale>
        <p:origin x="110" y="4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3B4A8-6019-4AA2-AA25-59101679304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0269E-CC45-48D7-B4BA-6D4B696C6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5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0269E-CC45-48D7-B4BA-6D4B696C60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클라이언트와 서버가 요청을 하여 응답을 하기 위해 따르는 프로토콜입니다</a:t>
            </a:r>
            <a:r>
              <a:rPr lang="en-US" altLang="ko-K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프로토콜은</a:t>
            </a:r>
            <a:endParaRPr lang="en-US" altLang="ko-KR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URI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요청하고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클라이언트로부터 받은 요청을 내부적으로 처리하여 그에 대한 결과를 응답합니다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동영상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오디오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 문서 등을 주고 받을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0269E-CC45-48D7-B4BA-6D4B696C60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3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메서드는</a:t>
            </a:r>
            <a:r>
              <a:rPr lang="en-US" altLang="ko-KR" dirty="0"/>
              <a:t> </a:t>
            </a:r>
            <a:r>
              <a:rPr lang="ko-KR" altLang="en-US" dirty="0"/>
              <a:t>정보를 요청하기 위해 사용합니다</a:t>
            </a:r>
            <a:r>
              <a:rPr lang="en-US" altLang="ko-KR" dirty="0"/>
              <a:t>. (READ)</a:t>
            </a:r>
          </a:p>
          <a:p>
            <a:r>
              <a:rPr lang="en-US" altLang="ko-KR" dirty="0"/>
              <a:t>POST</a:t>
            </a:r>
            <a:r>
              <a:rPr lang="ko-KR" altLang="en-US" dirty="0"/>
              <a:t> 메서드는 정보를 입력하기 위해 사용합니다</a:t>
            </a:r>
            <a:r>
              <a:rPr lang="en-US" altLang="ko-KR" dirty="0"/>
              <a:t>. (CREATE)</a:t>
            </a:r>
          </a:p>
          <a:p>
            <a:r>
              <a:rPr lang="en-US" altLang="ko-KR" dirty="0"/>
              <a:t>PUT </a:t>
            </a:r>
            <a:r>
              <a:rPr lang="ko-KR" altLang="en-US" dirty="0"/>
              <a:t>메서드는 정보를 업데이트하기 위해 사용합니다</a:t>
            </a:r>
            <a:r>
              <a:rPr lang="en-US" altLang="ko-KR" dirty="0"/>
              <a:t>. (UPDATE)</a:t>
            </a:r>
          </a:p>
          <a:p>
            <a:r>
              <a:rPr lang="en-US" altLang="ko-KR" dirty="0"/>
              <a:t>DELETE </a:t>
            </a:r>
            <a:r>
              <a:rPr lang="ko-KR" altLang="en-US" dirty="0"/>
              <a:t>메서드는 정보를 삭제하기 위해 사용합니다</a:t>
            </a:r>
            <a:r>
              <a:rPr lang="en-US" altLang="ko-KR" dirty="0"/>
              <a:t>. (DELETE)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0269E-CC45-48D7-B4BA-6D4B696C60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0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보시다시피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 수행하기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요청을 보내는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Get, Post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요청을 보내며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위한 자원은 어떤 특정한 형태로 표현됩니다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 사용하여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형태의 데이터를 전달 한다고 한다면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CRUD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연산에 대한 요청을 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위한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이에 대한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리소스의 형태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(JSON, xml)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전달하게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형태를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하고 이러한 규칙을 지켜서 설계된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0269E-CC45-48D7-B4BA-6D4B696C60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란 유니크한 </a:t>
            </a:r>
            <a:r>
              <a:rPr lang="en-US" altLang="ko-KR" dirty="0"/>
              <a:t>ID</a:t>
            </a:r>
            <a:r>
              <a:rPr lang="ko-KR" altLang="en-US" dirty="0"/>
              <a:t>를 가지고</a:t>
            </a:r>
            <a:r>
              <a:rPr lang="en-US" altLang="ko-KR" dirty="0"/>
              <a:t>, </a:t>
            </a:r>
            <a:r>
              <a:rPr lang="ko-KR" altLang="en-US" dirty="0"/>
              <a:t>클라이언트는 이러한 리소스에 요청을 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</a:t>
            </a:r>
            <a:r>
              <a:rPr lang="en-US" altLang="ko-KR" dirty="0"/>
              <a:t>Resource</a:t>
            </a:r>
            <a:r>
              <a:rPr lang="ko-KR" altLang="en-US" dirty="0"/>
              <a:t>는 </a:t>
            </a:r>
            <a:r>
              <a:rPr lang="en-US" altLang="ko-KR" dirty="0"/>
              <a:t>URI</a:t>
            </a:r>
            <a:r>
              <a:rPr lang="ko-KR" altLang="en-US" dirty="0"/>
              <a:t>에 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Method</a:t>
            </a:r>
            <a:r>
              <a:rPr lang="ko-KR" altLang="en-US" dirty="0"/>
              <a:t>는 서버에 요청을 보내기 위한 방식으로 </a:t>
            </a:r>
            <a:r>
              <a:rPr lang="en-US" altLang="ko-KR" dirty="0"/>
              <a:t>CRUD </a:t>
            </a:r>
            <a:r>
              <a:rPr lang="ko-KR" altLang="en-US" dirty="0"/>
              <a:t>중에서 처리를 위한 연산에 맞는 메소드를 사용하여 서버에 요청을 보냅니다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0269E-CC45-48D7-B4BA-6D4B696C60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사진은 데이터 표현 형식인데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JSON</a:t>
            </a:r>
            <a:r>
              <a:rPr lang="ko-KR" altLang="en-US" dirty="0"/>
              <a:t>과 </a:t>
            </a:r>
            <a:r>
              <a:rPr lang="en-US" altLang="ko-KR" dirty="0"/>
              <a:t>XML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클라이언트와 서버가 데이터를 주고 받는 형태로 </a:t>
            </a:r>
            <a:r>
              <a:rPr lang="en-US" altLang="ko-KR" dirty="0"/>
              <a:t>JSON, XML, TEXT, RSS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0269E-CC45-48D7-B4BA-6D4B696C60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7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는 </a:t>
            </a:r>
            <a:r>
              <a:rPr lang="en-US" altLang="ko-KR" dirty="0"/>
              <a:t>Uniform Resource Locator</a:t>
            </a:r>
            <a:r>
              <a:rPr lang="ko-KR" altLang="en-US" dirty="0"/>
              <a:t>로 인터넷 상 자원의 위치를 의미하고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URI</a:t>
            </a:r>
            <a:r>
              <a:rPr lang="ko-KR" altLang="en-US" dirty="0"/>
              <a:t>는 </a:t>
            </a:r>
            <a:r>
              <a:rPr lang="en-US" altLang="ko-KR" dirty="0" err="1"/>
              <a:t>Unifrom</a:t>
            </a:r>
            <a:r>
              <a:rPr lang="en-US" altLang="ko-KR" dirty="0"/>
              <a:t> Resource Identifier</a:t>
            </a:r>
            <a:r>
              <a:rPr lang="ko-KR" altLang="en-US" dirty="0"/>
              <a:t>로 인터넷 상의 자원을 식별하기 위한 문자열의 구성으로 </a:t>
            </a:r>
            <a:r>
              <a:rPr lang="en-US" altLang="ko-KR" dirty="0"/>
              <a:t>URI</a:t>
            </a:r>
            <a:r>
              <a:rPr lang="ko-KR" altLang="en-US" dirty="0"/>
              <a:t>는 </a:t>
            </a:r>
            <a:r>
              <a:rPr lang="en-US" altLang="ko-KR" dirty="0"/>
              <a:t>URL</a:t>
            </a:r>
            <a:r>
              <a:rPr lang="ko-KR" altLang="en-US" dirty="0"/>
              <a:t>을 포함하게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URL</a:t>
            </a:r>
            <a:r>
              <a:rPr lang="ko-KR" altLang="en-US" dirty="0"/>
              <a:t>은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https://www.google.co.kr/map</a:t>
            </a:r>
            <a:r>
              <a:rPr lang="ko-KR" altLang="en-US" sz="1200" dirty="0">
                <a:latin typeface="Arial" pitchFamily="34" charset="0"/>
                <a:cs typeface="Arial" pitchFamily="34" charset="0"/>
              </a:rPr>
              <a:t>이고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, URI</a:t>
            </a:r>
            <a:r>
              <a:rPr lang="ko-KR" altLang="en-US" sz="1200" dirty="0">
                <a:latin typeface="Arial" pitchFamily="34" charset="0"/>
                <a:cs typeface="Arial" pitchFamily="34" charset="0"/>
              </a:rPr>
              <a:t>는 식별자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(Identifier)</a:t>
            </a:r>
            <a:r>
              <a:rPr lang="ko-KR" alt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hl</a:t>
            </a:r>
            <a:r>
              <a:rPr lang="ko-KR" altLang="en-US" sz="1200" dirty="0"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tab</a:t>
            </a:r>
            <a:r>
              <a:rPr lang="ko-KR" altLang="en-US" sz="1200" dirty="0">
                <a:latin typeface="Arial" pitchFamily="34" charset="0"/>
                <a:cs typeface="Arial" pitchFamily="34" charset="0"/>
              </a:rPr>
              <a:t>을 이용하여 정보에 도달하게 됩니다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0269E-CC45-48D7-B4BA-6D4B696C60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0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Resource(URI)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요청을 통일되고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한정적으로 수행하는 아키텍처 스타일을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플랫폼에 무관하며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언어나 기술에 종속 받지 않는 특징을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구조는 자원을 요청하는 쪽이 클라이언트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요청에 따른 응답을 하는 쪽이 서버입니다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역할을 확실하게 구분함으로써 서로 간의 의존성을 줄일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서버는 다중 계층으로 구성될 수 있으며 보안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밸런싱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 등을 위한 계층을 추가하여서 구조를 변경할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0269E-CC45-48D7-B4BA-6D4B696C60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0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jbgo.tistory.com/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lideshare.net/nexusz99/rest-api-4860064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source.com/article/18/12/xml-browser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loud.google.com/bigquery/docs/loading-data-cloud-storage-js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99" y="4255516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REST API</a:t>
            </a:r>
            <a:r>
              <a:rPr kumimoji="0"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란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998" y="3279923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REST API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60998" y="4844068"/>
            <a:ext cx="8783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20A469-EEC7-4361-AE88-FBF77DABC043}"/>
              </a:ext>
            </a:extLst>
          </p:cNvPr>
          <p:cNvSpPr txBox="1"/>
          <p:nvPr/>
        </p:nvSpPr>
        <p:spPr>
          <a:xfrm>
            <a:off x="7380312" y="4399502"/>
            <a:ext cx="1512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Dankook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UNIV.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Software Dept.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Oh </a:t>
            </a:r>
            <a:r>
              <a:rPr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Donggeon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203598"/>
            <a:ext cx="7283152" cy="3456385"/>
          </a:xfrm>
        </p:spPr>
        <p:txBody>
          <a:bodyPr/>
          <a:lstStyle/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1. HTTP</a:t>
            </a:r>
            <a:r>
              <a:rPr lang="ko-KR" altLang="en-US" sz="2000" dirty="0">
                <a:latin typeface="Arial" pitchFamily="34" charset="0"/>
                <a:cs typeface="Arial" pitchFamily="34" charset="0"/>
              </a:rPr>
              <a:t>란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altLang="ko-KR" sz="2000" dirty="0"/>
              <a:t>      </a:t>
            </a:r>
            <a:r>
              <a:rPr lang="en-US" altLang="ko-KR" sz="1800" dirty="0"/>
              <a:t>- HTTP Method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endParaRPr lang="en-US" altLang="ko-KR" sz="1000" dirty="0"/>
          </a:p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2. RES</a:t>
            </a:r>
            <a:r>
              <a:rPr lang="en-US" altLang="ko-KR" sz="2000" dirty="0"/>
              <a:t>T API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dirty="0"/>
              <a:t>     </a:t>
            </a:r>
            <a:r>
              <a:rPr lang="en-US" altLang="ko-KR" sz="1800" dirty="0"/>
              <a:t>- </a:t>
            </a:r>
            <a:r>
              <a:rPr lang="ko-KR" altLang="en-US" sz="1800" dirty="0"/>
              <a:t>구성요소</a:t>
            </a:r>
            <a:endParaRPr lang="en-US" altLang="ko-KR" sz="1800" dirty="0"/>
          </a:p>
          <a:p>
            <a:endParaRPr lang="en-US" altLang="ko-KR" sz="1000" dirty="0"/>
          </a:p>
          <a:p>
            <a:r>
              <a:rPr lang="en-US" altLang="ko-KR" sz="2000" dirty="0"/>
              <a:t>3. URL, URI</a:t>
            </a:r>
            <a:r>
              <a:rPr lang="ko-KR" altLang="en-US" sz="2000" dirty="0"/>
              <a:t>의 차이</a:t>
            </a:r>
            <a:endParaRPr lang="en-US" altLang="ko-KR" sz="2000" dirty="0"/>
          </a:p>
          <a:p>
            <a:endParaRPr lang="en-US" altLang="ko-KR" sz="1800" dirty="0"/>
          </a:p>
          <a:p>
            <a:endParaRPr lang="en-US" altLang="ko-KR" sz="1000" dirty="0"/>
          </a:p>
          <a:p>
            <a:r>
              <a:rPr lang="en-US" altLang="ko-KR" sz="2000" dirty="0"/>
              <a:t>4. REST</a:t>
            </a:r>
            <a:r>
              <a:rPr lang="ko-KR" altLang="en-US" sz="2000" dirty="0"/>
              <a:t> </a:t>
            </a:r>
            <a:r>
              <a:rPr lang="en-US" altLang="ko-KR" sz="2000" dirty="0"/>
              <a:t>API</a:t>
            </a:r>
            <a:r>
              <a:rPr lang="ko-KR" altLang="en-US" sz="2000" dirty="0"/>
              <a:t> 특징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HyperText</a:t>
            </a:r>
            <a:r>
              <a:rPr lang="en-US" altLang="ko-KR" b="1" dirty="0"/>
              <a:t> Transfer Protocol</a:t>
            </a:r>
            <a:r>
              <a:rPr lang="ko-KR" altLang="en-US" b="1" dirty="0"/>
              <a:t>의 준말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546BDB5-9440-4961-9890-44C09AB478D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2612213" y="2300042"/>
            <a:ext cx="4084674" cy="201185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FFC33-5431-44E0-B96B-B752757DA260}"/>
              </a:ext>
            </a:extLst>
          </p:cNvPr>
          <p:cNvSpPr/>
          <p:nvPr/>
        </p:nvSpPr>
        <p:spPr>
          <a:xfrm>
            <a:off x="6012160" y="4311896"/>
            <a:ext cx="288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sz="1000" dirty="0"/>
            </a:br>
            <a:r>
              <a:rPr lang="ko-KR" altLang="en-US" sz="1000" dirty="0"/>
              <a:t>출처</a:t>
            </a:r>
            <a:r>
              <a:rPr lang="en-US" altLang="ko-KR" sz="1000" dirty="0"/>
              <a:t>: </a:t>
            </a:r>
            <a:r>
              <a:rPr lang="en-US" altLang="ko-KR" sz="1000" dirty="0">
                <a:hlinkClick r:id="rId4"/>
              </a:rPr>
              <a:t>https://ijbgo.tistory.com/20</a:t>
            </a:r>
            <a:r>
              <a:rPr lang="ko-KR" altLang="en-US" sz="1000" dirty="0"/>
              <a:t> </a:t>
            </a:r>
            <a:r>
              <a:rPr lang="en-US" altLang="ko-KR" sz="1000" dirty="0"/>
              <a:t>[</a:t>
            </a:r>
            <a:r>
              <a:rPr lang="ko-KR" altLang="en-US" sz="1000" dirty="0"/>
              <a:t>한량 개발자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Arial" pitchFamily="34" charset="0"/>
                <a:cs typeface="Arial" pitchFamily="34" charset="0"/>
              </a:rPr>
              <a:t>자주 쓰이는 메소드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이외에 더 존재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2F90ED9-CEEE-41A0-AFC3-EC53D32CB18A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85470466"/>
              </p:ext>
            </p:extLst>
          </p:nvPr>
        </p:nvGraphicFramePr>
        <p:xfrm>
          <a:off x="406400" y="1808162"/>
          <a:ext cx="8496300" cy="263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122344286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32477078"/>
                    </a:ext>
                  </a:extLst>
                </a:gridCol>
              </a:tblGrid>
              <a:tr h="1317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0" dirty="0"/>
                        <a:t>GET</a:t>
                      </a:r>
                      <a:endParaRPr lang="ko-KR" alt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0" dirty="0"/>
                        <a:t>POST</a:t>
                      </a:r>
                      <a:endParaRPr lang="ko-KR" alt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74262"/>
                  </a:ext>
                </a:extLst>
              </a:tr>
              <a:tr h="1317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0" dirty="0"/>
                        <a:t>PUT</a:t>
                      </a:r>
                      <a:endParaRPr lang="ko-KR" altLang="en-US" sz="8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0" dirty="0"/>
                        <a:t>DELETE</a:t>
                      </a:r>
                      <a:endParaRPr lang="ko-KR" altLang="en-US" sz="8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8024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</a:t>
            </a:r>
          </a:p>
        </p:txBody>
      </p:sp>
    </p:spTree>
    <p:extLst>
      <p:ext uri="{BB962C8B-B14F-4D97-AF65-F5344CB8AC3E}">
        <p14:creationId xmlns:p14="http://schemas.microsoft.com/office/powerpoint/2010/main" val="46981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059583"/>
            <a:ext cx="8496944" cy="576064"/>
          </a:xfrm>
        </p:spPr>
        <p:txBody>
          <a:bodyPr/>
          <a:lstStyle/>
          <a:p>
            <a:r>
              <a:rPr lang="en-US" altLang="ko-KR" sz="1600" b="1" dirty="0"/>
              <a:t>HTTP </a:t>
            </a:r>
            <a:r>
              <a:rPr lang="ko-KR" altLang="en-US" sz="1600" b="1" dirty="0"/>
              <a:t>통신에서 어떤 자원에 대해 </a:t>
            </a:r>
            <a:r>
              <a:rPr lang="en-US" altLang="ko-KR" sz="1600" b="1" dirty="0"/>
              <a:t>CRUD</a:t>
            </a:r>
            <a:r>
              <a:rPr lang="ko-KR" altLang="en-US" sz="1600" b="1" dirty="0"/>
              <a:t>연산을 수행하기 위해 </a:t>
            </a:r>
            <a:r>
              <a:rPr lang="en-US" altLang="ko-KR" sz="1600" b="1" dirty="0"/>
              <a:t>URI</a:t>
            </a:r>
            <a:r>
              <a:rPr lang="ko-KR" altLang="en-US" sz="1600" b="1" dirty="0"/>
              <a:t>로 요청을 보내는 것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635647"/>
            <a:ext cx="8902824" cy="3168351"/>
          </a:xfrm>
        </p:spPr>
        <p:txBody>
          <a:bodyPr/>
          <a:lstStyle/>
          <a:p>
            <a:endParaRPr lang="en-US" altLang="ko-KR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CRUD : Create, Read, Update, Delete</a:t>
            </a: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Resource + Method + </a:t>
            </a:r>
            <a:r>
              <a:rPr lang="en-US" altLang="ko-KR" sz="2800" b="1" dirty="0" err="1">
                <a:solidFill>
                  <a:schemeClr val="tx1"/>
                </a:solidFill>
              </a:rPr>
              <a:t>Representaion</a:t>
            </a:r>
            <a:r>
              <a:rPr lang="en-US" altLang="ko-KR" sz="2800" b="1" dirty="0">
                <a:solidFill>
                  <a:schemeClr val="tx1"/>
                </a:solidFill>
              </a:rPr>
              <a:t> of Resource</a:t>
            </a:r>
            <a:endParaRPr lang="en-US" altLang="ko-K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9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Resource</a:t>
            </a:r>
            <a:r>
              <a:rPr lang="ko-KR" altLang="en-US" b="1" dirty="0"/>
              <a:t>와 </a:t>
            </a:r>
            <a:r>
              <a:rPr lang="en-US" altLang="ko-KR" b="1" dirty="0"/>
              <a:t>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350C33-EC0F-46BA-9807-7984AFD5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566" y="1448222"/>
            <a:ext cx="7146540" cy="33540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5D52F7-57AD-4F5A-9C5E-3C4DF78F1327}"/>
              </a:ext>
            </a:extLst>
          </p:cNvPr>
          <p:cNvSpPr/>
          <p:nvPr/>
        </p:nvSpPr>
        <p:spPr>
          <a:xfrm>
            <a:off x="4572000" y="4802273"/>
            <a:ext cx="44644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출처 </a:t>
            </a:r>
            <a:r>
              <a:rPr lang="en-US" altLang="ko-KR" sz="1200" dirty="0">
                <a:hlinkClick r:id="rId4"/>
              </a:rPr>
              <a:t>: https://www.slideshare.net/nexusz99/rest-api-48600643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25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Representation of Resource(</a:t>
            </a:r>
            <a:r>
              <a:rPr lang="ko-KR" altLang="en-US" b="1" dirty="0"/>
              <a:t>표현의 형식</a:t>
            </a:r>
            <a:r>
              <a:rPr lang="en-US" altLang="ko-KR" b="1" dirty="0"/>
              <a:t>)</a:t>
            </a:r>
            <a:endParaRPr lang="en-US" b="1" dirty="0"/>
          </a:p>
        </p:txBody>
      </p:sp>
      <p:pic>
        <p:nvPicPr>
          <p:cNvPr id="2050" name="Picture 2" descr="스키마를 JSON 배열로 추가">
            <a:extLst>
              <a:ext uri="{FF2B5EF4-FFF2-40B4-BE49-F238E27FC236}">
                <a16:creationId xmlns:a16="http://schemas.microsoft.com/office/drawing/2014/main" id="{0A407429-41C0-4789-9C7B-72F8F84A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00" y="1441740"/>
            <a:ext cx="39338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B6867F-B18F-4181-BFDF-B0F20D2F0DD9}"/>
              </a:ext>
            </a:extLst>
          </p:cNvPr>
          <p:cNvSpPr/>
          <p:nvPr/>
        </p:nvSpPr>
        <p:spPr>
          <a:xfrm>
            <a:off x="1592796" y="4563856"/>
            <a:ext cx="5958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출처 </a:t>
            </a:r>
            <a:r>
              <a:rPr lang="en-US" altLang="ko-KR" sz="1200" dirty="0">
                <a:hlinkClick r:id="rId4"/>
              </a:rPr>
              <a:t>: https://cloud.google.com/bigquery/docs/loading-data-cloud-storage-json</a:t>
            </a:r>
            <a:endParaRPr lang="ko-KR" altLang="en-US" sz="1200" dirty="0"/>
          </a:p>
        </p:txBody>
      </p:sp>
      <p:pic>
        <p:nvPicPr>
          <p:cNvPr id="2052" name="Picture 4" descr="Scribus XML file">
            <a:extLst>
              <a:ext uri="{FF2B5EF4-FFF2-40B4-BE49-F238E27FC236}">
                <a16:creationId xmlns:a16="http://schemas.microsoft.com/office/drawing/2014/main" id="{BEBBDC75-F02D-4C70-BC36-9B7B429D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06" y="1491630"/>
            <a:ext cx="3906482" cy="311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9D6995-B360-4AE9-891B-0E6670578149}"/>
              </a:ext>
            </a:extLst>
          </p:cNvPr>
          <p:cNvSpPr/>
          <p:nvPr/>
        </p:nvSpPr>
        <p:spPr>
          <a:xfrm>
            <a:off x="4725247" y="481930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hlinkClick r:id="rId6"/>
              </a:rPr>
              <a:t>출처 </a:t>
            </a:r>
            <a:r>
              <a:rPr lang="en-US" altLang="ko-KR" sz="1200" dirty="0">
                <a:hlinkClick r:id="rId6"/>
              </a:rPr>
              <a:t>: https://opensource.com/article/18/12/xml-browser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852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URL,</a:t>
            </a:r>
            <a:r>
              <a:rPr lang="ko-KR" altLang="en-US" b="1" dirty="0"/>
              <a:t> </a:t>
            </a:r>
            <a:r>
              <a:rPr lang="en-US" altLang="ko-KR" b="1" dirty="0"/>
              <a:t>URI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800" dirty="0">
                <a:latin typeface="Arial" pitchFamily="34" charset="0"/>
                <a:cs typeface="Arial" pitchFamily="34" charset="0"/>
              </a:rPr>
              <a:t>https://www.google.co.kr/</a:t>
            </a:r>
            <a:r>
              <a:rPr lang="en-US" altLang="ko-KR" sz="2800" dirty="0"/>
              <a:t>maps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800" dirty="0">
                <a:latin typeface="Arial" pitchFamily="34" charset="0"/>
                <a:cs typeface="Arial" pitchFamily="34" charset="0"/>
              </a:rPr>
              <a:t>https://www.google.co.kr/maps?hl=ko&amp;tab=wl</a:t>
            </a:r>
            <a:endParaRPr lang="ko-KR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  <a:r>
              <a:rPr lang="ko-KR" altLang="en-US" dirty="0"/>
              <a:t>과 </a:t>
            </a:r>
            <a:r>
              <a:rPr lang="en-US" altLang="ko-KR" dirty="0"/>
              <a:t>URI</a:t>
            </a:r>
            <a:r>
              <a:rPr lang="ko-KR" altLang="en-US" dirty="0"/>
              <a:t>의 차이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0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Arial" pitchFamily="34" charset="0"/>
                <a:cs typeface="Arial" pitchFamily="34" charset="0"/>
              </a:rPr>
              <a:t>특징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Uniform Interface (</a:t>
            </a:r>
            <a:r>
              <a:rPr lang="ko-KR" altLang="en-US" sz="2400" dirty="0">
                <a:latin typeface="Arial" pitchFamily="34" charset="0"/>
                <a:cs typeface="Arial" pitchFamily="34" charset="0"/>
              </a:rPr>
              <a:t>일관된 인터페이스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Client-Server Architecture (</a:t>
            </a:r>
            <a:r>
              <a:rPr lang="ko-KR" altLang="en-US" sz="2400" dirty="0">
                <a:latin typeface="Arial" pitchFamily="34" charset="0"/>
                <a:cs typeface="Arial" pitchFamily="34" charset="0"/>
              </a:rPr>
              <a:t>서버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2400" dirty="0">
                <a:latin typeface="Arial" pitchFamily="34" charset="0"/>
                <a:cs typeface="Arial" pitchFamily="34" charset="0"/>
              </a:rPr>
              <a:t>클라이언트 구조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Layered</a:t>
            </a:r>
            <a:r>
              <a:rPr lang="ko-KR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System</a:t>
            </a:r>
            <a:r>
              <a:rPr lang="ko-KR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400" dirty="0">
                <a:latin typeface="Arial" pitchFamily="34" charset="0"/>
                <a:cs typeface="Arial" pitchFamily="34" charset="0"/>
              </a:rPr>
              <a:t>계층 구조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)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r>
              <a:rPr lang="ko-KR" altLang="en-US" dirty="0"/>
              <a:t> 특징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640</Words>
  <Application>Microsoft Office PowerPoint</Application>
  <PresentationFormat>화면 슬라이드 쇼(16:9)</PresentationFormat>
  <Paragraphs>93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목차</vt:lpstr>
      <vt:lpstr>HTTP란?</vt:lpstr>
      <vt:lpstr>HTTP Method</vt:lpstr>
      <vt:lpstr>REST API란?</vt:lpstr>
      <vt:lpstr>구성요소</vt:lpstr>
      <vt:lpstr>구성요소</vt:lpstr>
      <vt:lpstr>URL과 URI의 차이</vt:lpstr>
      <vt:lpstr>REST API 특징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오 동건</cp:lastModifiedBy>
  <cp:revision>56</cp:revision>
  <dcterms:created xsi:type="dcterms:W3CDTF">2014-04-01T16:27:38Z</dcterms:created>
  <dcterms:modified xsi:type="dcterms:W3CDTF">2019-10-07T13:36:47Z</dcterms:modified>
</cp:coreProperties>
</file>