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3" r:id="rId3"/>
    <p:sldId id="264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7" r:id="rId12"/>
    <p:sldId id="279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897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5490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3.png"  /><Relationship Id="rId6" Type="http://schemas.openxmlformats.org/officeDocument/2006/relationships/image" Target="../media/image20.png"  /><Relationship Id="rId7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12.png"  /><Relationship Id="rId8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Relationship Id="rId4" Type="http://schemas.openxmlformats.org/officeDocument/2006/relationships/image" Target="../media/image16.png"  /><Relationship Id="rId5" Type="http://schemas.openxmlformats.org/officeDocument/2006/relationships/image" Target="../media/image18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sp>
        <p:nvSpPr>
          <p:cNvPr id="16" name="가로 글상자 15"/>
          <p:cNvSpPr txBox="1"/>
          <p:nvPr/>
        </p:nvSpPr>
        <p:spPr>
          <a:xfrm>
            <a:off x="5443936" y="2550795"/>
            <a:ext cx="3769034" cy="13862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캐릭터 초상화와 게임 입장에 필요한 스태미나입니다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스태미나는 자동으로 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30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분에 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1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개씩 충전됩니다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85558" y="2642402"/>
            <a:ext cx="3288196" cy="12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0120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89104" y="76200"/>
            <a:ext cx="12013790" cy="6667499"/>
          </a:xfrm>
          <a:prstGeom prst="rect">
            <a:avLst/>
          </a:prstGeom>
          <a:solidFill>
            <a:srgbClr val="858585"/>
          </a:solidFill>
          <a:ln w="114300">
            <a:solidFill>
              <a:srgbClr val="6f4b1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6139" y="4063963"/>
            <a:ext cx="1039130" cy="7193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56139" y="4820393"/>
            <a:ext cx="2768262" cy="1832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3992" y="4885015"/>
            <a:ext cx="1605111" cy="176809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3055" y="3076541"/>
            <a:ext cx="5053317" cy="7323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10958" y="218594"/>
            <a:ext cx="3370084" cy="806385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4567061" y="1453663"/>
            <a:ext cx="7200083" cy="10963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캐릭터 초상화와 게임 입장에 필요한 스태미나입니다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en-US" altLang="ko-KR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스태미나는 자동으로 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30</a:t>
            </a: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분에 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1</a:t>
            </a: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개씩 충전됩니다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5432936" y="2978672"/>
            <a:ext cx="6088401" cy="10961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상점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,</a:t>
            </a: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 길드에서 소모 가능한 게임 재화입니다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 </a:t>
            </a:r>
            <a:endParaRPr lang="ko-KR" altLang="en-US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타워 등반을 통해 획득 가능합니다</a:t>
            </a:r>
            <a:endParaRPr lang="ko-KR" altLang="en-US" sz="2200" b="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4637366" y="4783360"/>
            <a:ext cx="7465528" cy="109166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메일 버튼입니다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 </a:t>
            </a:r>
            <a:endParaRPr lang="ko-KR" altLang="en-US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ko-KR" altLang="en-US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받은 우편 내용을 읽고 첨부된 물건을 수령할 수 있습니다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78865" y="1449261"/>
            <a:ext cx="3288196" cy="120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4409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89104" y="190500"/>
            <a:ext cx="12013790" cy="6667499"/>
          </a:xfrm>
          <a:prstGeom prst="rect">
            <a:avLst/>
          </a:prstGeom>
          <a:solidFill>
            <a:srgbClr val="858585"/>
          </a:solidFill>
          <a:ln w="114300">
            <a:solidFill>
              <a:srgbClr val="6f4b1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0268" y="690154"/>
            <a:ext cx="907596" cy="92002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5767" y="479053"/>
            <a:ext cx="3025362" cy="15144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9825" y="2922566"/>
            <a:ext cx="447737" cy="43821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2855" y="2446858"/>
            <a:ext cx="2206988" cy="1700874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4622778" y="402332"/>
            <a:ext cx="7349218" cy="17601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이 가방 아이콘은 인벤토리입니다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ko-KR" altLang="en-US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너가 상점에서 산 아이템들을 볼 수 있는 공간입니다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en-US" altLang="ko-KR" sz="22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2200" b="1">
                <a:solidFill>
                  <a:srgbClr val="ffffff"/>
                </a:solidFill>
                <a:latin typeface="맑은 고딕"/>
              </a:rPr>
              <a:t>안에 담긴 아이템들은 타워 내에서 사용이 가능합니다</a:t>
            </a:r>
            <a:r>
              <a:rPr lang="en-US" altLang="ko-KR" sz="2200" b="1">
                <a:solidFill>
                  <a:srgbClr val="ffffff"/>
                </a:solidFill>
                <a:latin typeface="맑은 고딕"/>
              </a:rPr>
              <a:t>!</a:t>
            </a:r>
            <a:endParaRPr lang="en-US" altLang="ko-KR" sz="2200" b="1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919843" y="2446858"/>
            <a:ext cx="2247922" cy="1700874"/>
          </a:xfrm>
          <a:prstGeom prst="rect">
            <a:avLst/>
          </a:prstGeom>
        </p:spPr>
      </p:pic>
      <p:sp>
        <p:nvSpPr>
          <p:cNvPr id="14" name="가로 글상자 13"/>
          <p:cNvSpPr txBox="1"/>
          <p:nvPr/>
        </p:nvSpPr>
        <p:spPr>
          <a:xfrm>
            <a:off x="5227050" y="2476377"/>
            <a:ext cx="6744946" cy="19179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설정 버튼입니다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게임 내의 설정들을 조정하고 게임 종료 버튼도 있는 곳입니다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일시정지 버튼에서 나가려면 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“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계속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”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버튼을 누르거나 뒷배경 화면을 터치하면 나갈 수 있습니다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 </a:t>
            </a:r>
            <a:endParaRPr lang="ko-KR" altLang="en-US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ko-KR" altLang="en-US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설정 버튼은 마을과 타워 안에서도 사용 가능합니다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7301" y="4528619"/>
            <a:ext cx="1171106" cy="175302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499339" y="4775250"/>
            <a:ext cx="2750290" cy="1540787"/>
          </a:xfrm>
          <a:prstGeom prst="rect">
            <a:avLst/>
          </a:prstGeom>
        </p:spPr>
      </p:pic>
      <p:sp>
        <p:nvSpPr>
          <p:cNvPr id="19" name="가로 글상자 18"/>
          <p:cNvSpPr txBox="1"/>
          <p:nvPr/>
        </p:nvSpPr>
        <p:spPr>
          <a:xfrm>
            <a:off x="4356775" y="4708266"/>
            <a:ext cx="5798344" cy="14620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마을 성벽입니다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ko-KR" altLang="en-US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성벽을 터치해서 지나가면 모험가님께서 도전해야 할 타워가 있는 곳으로 갈 수 있습니다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ko-KR" altLang="en-US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중앙의 여신상을 터치하면 바로 타워 안으로 입장이 가능합니다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9331240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89104" y="190500"/>
            <a:ext cx="12013790" cy="6667499"/>
          </a:xfrm>
          <a:prstGeom prst="rect">
            <a:avLst/>
          </a:prstGeom>
          <a:solidFill>
            <a:srgbClr val="858585"/>
          </a:solidFill>
          <a:ln w="114300">
            <a:solidFill>
              <a:srgbClr val="6f4b1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8913" y="466130"/>
            <a:ext cx="1624564" cy="16914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8913" y="2481483"/>
            <a:ext cx="1624564" cy="16957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8913" y="4992473"/>
            <a:ext cx="1624564" cy="16823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40892" y="4992473"/>
            <a:ext cx="2704723" cy="135398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640891" y="2782976"/>
            <a:ext cx="2704723" cy="135719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588979" y="466130"/>
            <a:ext cx="2726612" cy="1464543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5491094" y="638112"/>
            <a:ext cx="4420025" cy="12274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상점 입니다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 여기서 타워 안에서 쓸 아이템들 및 타워 입장권을 살 수가 있습니다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 </a:t>
            </a:r>
            <a:endParaRPr lang="ko-KR" altLang="en-US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ko-KR" altLang="en-US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타워 안으로 들어가기 전에 정비하면서 모험가님이 필요한 아이템들을 여기서 구매하면 됩니다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5573029" y="2701733"/>
            <a:ext cx="4532686" cy="14545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마을 교회입니다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 모험가님이 용병 길드에서 구매한 캐릭터들이 모여있고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,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 이중에서 타워에 데려갈 캐릭터를 선택할 수 있습니다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그리고 캐릭터를 고르게 되면 좌측 상단의 초상화에도 캐릭터 이미지가 등록이 됩니다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5573030" y="4992473"/>
            <a:ext cx="4194702" cy="12275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용병 길드입니다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!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 모험가님이 함께 타워를 등반할 용병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(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캐릭터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)</a:t>
            </a: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들을 구매 가능합니다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endParaRPr lang="en-US" altLang="ko-KR" sz="1500" b="1">
              <a:solidFill>
                <a:srgbClr val="ffffff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500" b="1">
                <a:solidFill>
                  <a:srgbClr val="ffffff"/>
                </a:solidFill>
                <a:latin typeface="맑은 고딕"/>
              </a:rPr>
              <a:t>그리고 여기서 구매한 용병들은 교회에서 다시 볼 수가 있습니다</a:t>
            </a:r>
            <a:r>
              <a:rPr lang="en-US" altLang="ko-KR" sz="1500" b="1">
                <a:solidFill>
                  <a:srgbClr val="ffffff"/>
                </a:solidFill>
                <a:latin typeface="맑은 고딕"/>
              </a:rPr>
              <a:t>.</a:t>
            </a:r>
            <a:endParaRPr lang="en-US" altLang="ko-KR" sz="1500" b="1">
              <a:solidFill>
                <a:srgbClr val="ffffff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199978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61360" y="3102969"/>
            <a:ext cx="3439188" cy="498432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5515630" y="2866651"/>
            <a:ext cx="3620094" cy="11246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상점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,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길드에서 소모 가능한 게임 재화입니다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타워 등반을 통해 획득 가능합니다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828735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29970" y="1887946"/>
            <a:ext cx="1122113" cy="7768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6381" y="2823216"/>
            <a:ext cx="2143504" cy="14190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901343" y="2873253"/>
            <a:ext cx="1242860" cy="1369058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743494" y="2868401"/>
            <a:ext cx="3225370" cy="11211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메일 버튼입니다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받은 우편 내용을 읽고 첨부된 물건을 수령할 수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5073314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4573" y="1755315"/>
            <a:ext cx="1337758" cy="13560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77144" y="3285613"/>
            <a:ext cx="3025362" cy="1514409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553730" y="2345738"/>
            <a:ext cx="3703089" cy="18987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이 가방 아이콘은 인벤토리입니다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너가 상점에서 산 아이템들을 볼 수 있는 공간입니다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안에 담긴 아이템들은 타워 내에서 사용이 가능합니다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!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2501942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22196" y="1785711"/>
            <a:ext cx="1052011" cy="10296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55461" y="3345254"/>
            <a:ext cx="1551505" cy="11957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35541" y="3228457"/>
            <a:ext cx="1734644" cy="1312506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534680" y="1963040"/>
            <a:ext cx="3764541" cy="293191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설정 버튼입니다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게임 내의 설정들을 조정하고 게임 종료 버튼도 있는 곳입니다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일시정지 버튼에서 나가려면 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“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계속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”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버튼을 누르거나 뒷배경 화면을 터치하면 나갈 수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설정 버튼은 마을과 타워 안에서도 사용 가능합니다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76887649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81200" y="1742812"/>
            <a:ext cx="1171106" cy="175302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75307" y="3628153"/>
            <a:ext cx="2750290" cy="1540787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443936" y="2349634"/>
            <a:ext cx="3872862" cy="216331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마을 성벽입니다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성벽을 터치해서 지나가면 모험가님이 도전해야 할 타워가 있는 곳으로 갈 수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중앙의 여신상을 터치하면 바로 타워 안으로 입장이 가능합니다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446780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8391" y="1660692"/>
            <a:ext cx="1624564" cy="169149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675448" y="2307546"/>
            <a:ext cx="3354865" cy="19008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상점 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여기서 타워 안에서 쓸 아이템들 및 타워 입장권을 살 수가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</a:t>
            </a: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ko-KR" altLang="en-US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타워 안으로 들어가기 전에 정비하면서 모험가님이 필요한 아이템들을 여기서 구매하면 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24942" y="3429000"/>
            <a:ext cx="3271460" cy="163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1597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2802" y="1656473"/>
            <a:ext cx="1624564" cy="16957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94580" y="3429000"/>
            <a:ext cx="3341007" cy="1661355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553730" y="2347181"/>
            <a:ext cx="3518734" cy="216363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마을 교회입니다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모험가님이 용병 길드에서 구매한 캐릭터들이 모여있고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,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이중에서 타워에 데려갈 캐릭터를 선택할 수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그리고 캐릭터를 고르게 되면 좌측 상단의 초상화에도 캐릭터 이미지가 등록이 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8111205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7563" y="944839"/>
            <a:ext cx="8976134" cy="48146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16817" y="1669836"/>
            <a:ext cx="1624564" cy="1682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83190" y="3429000"/>
            <a:ext cx="3291817" cy="164228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716417" y="2480116"/>
            <a:ext cx="3272926" cy="18977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용병 길드입니다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!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 모험가님이 함께 타워를 등반할 용병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(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캐릭터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)</a:t>
            </a: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들을 구매 가능합니다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endParaRPr lang="en-US" altLang="ko-KR" sz="1700" b="1">
              <a:solidFill>
                <a:schemeClr val="tx1"/>
              </a:solidFill>
              <a:latin typeface="맑은 고딕"/>
            </a:endParaRPr>
          </a:p>
          <a:p>
            <a:pPr lvl="0">
              <a:defRPr/>
            </a:pPr>
            <a:r>
              <a:rPr lang="ko-KR" altLang="en-US" sz="1700" b="1">
                <a:solidFill>
                  <a:schemeClr val="tx1"/>
                </a:solidFill>
                <a:latin typeface="맑은 고딕"/>
              </a:rPr>
              <a:t>그리고 여기서 구매한 용병들은 교회에서 다시 볼 수가 있습니다</a:t>
            </a:r>
            <a:r>
              <a:rPr lang="en-US" altLang="ko-KR" sz="1700" b="1">
                <a:solidFill>
                  <a:schemeClr val="tx1"/>
                </a:solidFill>
                <a:latin typeface="맑은 고딕"/>
              </a:rPr>
              <a:t>.</a:t>
            </a:r>
            <a:endParaRPr lang="en-US" altLang="ko-KR" sz="1700" b="1">
              <a:solidFill>
                <a:schemeClr val="tx1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61572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324</ep:Words>
  <ep:PresentationFormat>화면 슬라이드 쇼(4:3)</ep:PresentationFormat>
  <ep:Paragraphs>73</ep:Paragraphs>
  <ep:Slides>12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2025-07-30T01:20:54.714</dcterms:created>
  <dc:creator>rlawodml</dc:creator>
  <cp:lastModifiedBy>rlawodml</cp:lastModifiedBy>
  <dcterms:modified xsi:type="dcterms:W3CDTF">2025-07-31T03:13:34.485</dcterms:modified>
  <cp:revision>47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