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3" r:id="rId3"/>
    <p:sldId id="264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83" r:id="rId12"/>
    <p:sldId id="277" r:id="rId13"/>
    <p:sldId id="279" r:id="rId14"/>
    <p:sldId id="28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4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89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154908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1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3.png"  /><Relationship Id="rId6" Type="http://schemas.openxmlformats.org/officeDocument/2006/relationships/image" Target="../media/image22.png"  /><Relationship Id="rId7" Type="http://schemas.openxmlformats.org/officeDocument/2006/relationships/image" Target="../media/image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23.png"  /><Relationship Id="rId5" Type="http://schemas.openxmlformats.org/officeDocument/2006/relationships/image" Target="../media/image10.png"  /><Relationship Id="rId6" Type="http://schemas.openxmlformats.org/officeDocument/2006/relationships/image" Target="../media/image9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5.png"  /><Relationship Id="rId4" Type="http://schemas.openxmlformats.org/officeDocument/2006/relationships/image" Target="../media/image17.png"  /><Relationship Id="rId5" Type="http://schemas.openxmlformats.org/officeDocument/2006/relationships/image" Target="../media/image19.png"  /><Relationship Id="rId6" Type="http://schemas.openxmlformats.org/officeDocument/2006/relationships/image" Target="../media/image24.png"  /><Relationship Id="rId7" Type="http://schemas.openxmlformats.org/officeDocument/2006/relationships/image" Target="../media/image25.png"  /><Relationship Id="rId8" Type="http://schemas.openxmlformats.org/officeDocument/2006/relationships/image" Target="../media/image2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7563" y="944839"/>
            <a:ext cx="8976134" cy="4814692"/>
          </a:xfrm>
          <a:prstGeom prst="rect">
            <a:avLst/>
          </a:prstGeom>
        </p:spPr>
      </p:pic>
      <p:sp>
        <p:nvSpPr>
          <p:cNvPr id="16" name="가로 글상자 15"/>
          <p:cNvSpPr txBox="1"/>
          <p:nvPr/>
        </p:nvSpPr>
        <p:spPr>
          <a:xfrm>
            <a:off x="5443936" y="2550795"/>
            <a:ext cx="3769034" cy="13862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캐릭터 초상화와 게임 입장에 필요한 스태미나입니다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스태미나는 자동으로 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30</a:t>
            </a: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분에 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1</a:t>
            </a: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개씩 충전됩니다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85558" y="2642402"/>
            <a:ext cx="3288196" cy="120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0120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7563" y="944839"/>
            <a:ext cx="8976134" cy="48146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95587" y="3159867"/>
            <a:ext cx="3199580" cy="17872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44585" y="3397808"/>
            <a:ext cx="1701584" cy="1311370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7844280" y="4199424"/>
            <a:ext cx="501889" cy="573548"/>
          </a:xfrm>
          <a:prstGeom prst="ellipse">
            <a:avLst/>
          </a:prstGeom>
          <a:solidFill>
            <a:srgbClr val="46464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29255" y="4273079"/>
            <a:ext cx="327025" cy="407523"/>
          </a:xfrm>
          <a:prstGeom prst="rect">
            <a:avLst/>
          </a:prstGeom>
        </p:spPr>
      </p:pic>
      <p:sp>
        <p:nvSpPr>
          <p:cNvPr id="10" name="가로 글상자 9"/>
          <p:cNvSpPr txBox="1"/>
          <p:nvPr/>
        </p:nvSpPr>
        <p:spPr>
          <a:xfrm>
            <a:off x="1957627" y="2140796"/>
            <a:ext cx="3324136" cy="242277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튜토리얼이 끝났습니다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튜토리얼 내용을 한번 더 보고 싶으시다면 설정에 들어간 후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,</a:t>
            </a: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 우측 하단에 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‘</a:t>
            </a: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마을 설명서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’</a:t>
            </a: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 아이콘을 클릭하면 볼 수 있습니다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그럼 앞으로의 모험가님의 무운을 빌겠습니다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919464" y="1645426"/>
            <a:ext cx="1009790" cy="990738"/>
          </a:xfrm>
          <a:prstGeom prst="rect">
            <a:avLst/>
          </a:prstGeom>
        </p:spPr>
      </p:pic>
      <p:cxnSp>
        <p:nvCxnSpPr>
          <p:cNvPr id="15" name="화살표 14"/>
          <p:cNvCxnSpPr/>
          <p:nvPr/>
        </p:nvCxnSpPr>
        <p:spPr>
          <a:xfrm rot="16200000" flipV="1">
            <a:off x="8178029" y="4687448"/>
            <a:ext cx="491804" cy="3353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410833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9104" y="76200"/>
            <a:ext cx="12013790" cy="6667499"/>
          </a:xfrm>
          <a:prstGeom prst="rect">
            <a:avLst/>
          </a:prstGeom>
          <a:solidFill>
            <a:srgbClr val="858585"/>
          </a:solidFill>
          <a:ln w="114300">
            <a:solidFill>
              <a:srgbClr val="6f4b1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56139" y="4063963"/>
            <a:ext cx="1039130" cy="7193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56139" y="4820393"/>
            <a:ext cx="2768262" cy="18327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3992" y="4885015"/>
            <a:ext cx="1605111" cy="17680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3055" y="3076541"/>
            <a:ext cx="5053317" cy="7323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10958" y="218594"/>
            <a:ext cx="3370084" cy="806385"/>
          </a:xfrm>
          <a:prstGeom prst="rect">
            <a:avLst/>
          </a:prstGeom>
        </p:spPr>
      </p:pic>
      <p:sp>
        <p:nvSpPr>
          <p:cNvPr id="12" name="가로 글상자 11"/>
          <p:cNvSpPr txBox="1"/>
          <p:nvPr/>
        </p:nvSpPr>
        <p:spPr>
          <a:xfrm>
            <a:off x="4567061" y="1453663"/>
            <a:ext cx="7200083" cy="109632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200" b="1">
                <a:solidFill>
                  <a:srgbClr val="ffffff"/>
                </a:solidFill>
                <a:latin typeface="맑은 고딕"/>
              </a:rPr>
              <a:t>캐릭터 초상화와 게임 입장에 필요한 스태미나입니다</a:t>
            </a:r>
            <a:r>
              <a:rPr lang="en-US" altLang="ko-KR" sz="22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22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endParaRPr lang="en-US" altLang="ko-KR" sz="22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2200" b="1">
                <a:solidFill>
                  <a:srgbClr val="ffffff"/>
                </a:solidFill>
                <a:latin typeface="맑은 고딕"/>
              </a:rPr>
              <a:t>스태미나는 자동으로 </a:t>
            </a:r>
            <a:r>
              <a:rPr lang="en-US" altLang="ko-KR" sz="2200" b="1">
                <a:solidFill>
                  <a:srgbClr val="ffffff"/>
                </a:solidFill>
                <a:latin typeface="맑은 고딕"/>
              </a:rPr>
              <a:t>30</a:t>
            </a:r>
            <a:r>
              <a:rPr lang="ko-KR" altLang="en-US" sz="2200" b="1">
                <a:solidFill>
                  <a:srgbClr val="ffffff"/>
                </a:solidFill>
                <a:latin typeface="맑은 고딕"/>
              </a:rPr>
              <a:t>분에 </a:t>
            </a:r>
            <a:r>
              <a:rPr lang="en-US" altLang="ko-KR" sz="2200" b="1">
                <a:solidFill>
                  <a:srgbClr val="ffffff"/>
                </a:solidFill>
                <a:latin typeface="맑은 고딕"/>
              </a:rPr>
              <a:t>1</a:t>
            </a:r>
            <a:r>
              <a:rPr lang="ko-KR" altLang="en-US" sz="2200" b="1">
                <a:solidFill>
                  <a:srgbClr val="ffffff"/>
                </a:solidFill>
                <a:latin typeface="맑은 고딕"/>
              </a:rPr>
              <a:t>개씩 충전됩니다</a:t>
            </a:r>
            <a:r>
              <a:rPr lang="en-US" altLang="ko-KR" sz="22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2200" b="1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5432936" y="2978672"/>
            <a:ext cx="6088401" cy="109612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200" b="1">
                <a:solidFill>
                  <a:srgbClr val="ffffff"/>
                </a:solidFill>
                <a:latin typeface="맑은 고딕"/>
              </a:rPr>
              <a:t>상점</a:t>
            </a:r>
            <a:r>
              <a:rPr lang="en-US" altLang="ko-KR" sz="2200" b="1">
                <a:solidFill>
                  <a:srgbClr val="ffffff"/>
                </a:solidFill>
                <a:latin typeface="맑은 고딕"/>
              </a:rPr>
              <a:t>,</a:t>
            </a:r>
            <a:r>
              <a:rPr lang="ko-KR" altLang="en-US" sz="2200" b="1">
                <a:solidFill>
                  <a:srgbClr val="ffffff"/>
                </a:solidFill>
                <a:latin typeface="맑은 고딕"/>
              </a:rPr>
              <a:t> 길드에서 소모 가능한 게임 재화입니다</a:t>
            </a:r>
            <a:r>
              <a:rPr lang="en-US" altLang="ko-KR" sz="22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22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2200" b="1">
                <a:solidFill>
                  <a:srgbClr val="ffffff"/>
                </a:solidFill>
                <a:latin typeface="맑은 고딕"/>
              </a:rPr>
              <a:t> </a:t>
            </a:r>
            <a:endParaRPr lang="ko-KR" altLang="en-US" sz="22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2200" b="1">
                <a:solidFill>
                  <a:srgbClr val="ffffff"/>
                </a:solidFill>
                <a:latin typeface="맑은 고딕"/>
              </a:rPr>
              <a:t>타워 등반을 통해 획득 가능합니다</a:t>
            </a:r>
            <a:endParaRPr lang="ko-KR" altLang="en-US" sz="2200" b="1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4637366" y="4783360"/>
            <a:ext cx="7465528" cy="109166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200" b="1">
                <a:solidFill>
                  <a:srgbClr val="ffffff"/>
                </a:solidFill>
                <a:latin typeface="맑은 고딕"/>
              </a:rPr>
              <a:t>메일 버튼입니다</a:t>
            </a:r>
            <a:r>
              <a:rPr lang="en-US" altLang="ko-KR" sz="2200" b="1">
                <a:solidFill>
                  <a:srgbClr val="ffffff"/>
                </a:solidFill>
                <a:latin typeface="맑은 고딕"/>
              </a:rPr>
              <a:t>.</a:t>
            </a:r>
            <a:r>
              <a:rPr lang="ko-KR" altLang="en-US" sz="2200" b="1">
                <a:solidFill>
                  <a:srgbClr val="ffffff"/>
                </a:solidFill>
                <a:latin typeface="맑은 고딕"/>
              </a:rPr>
              <a:t> </a:t>
            </a:r>
            <a:endParaRPr lang="ko-KR" altLang="en-US" sz="22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endParaRPr lang="ko-KR" altLang="en-US" sz="22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2200" b="1">
                <a:solidFill>
                  <a:srgbClr val="ffffff"/>
                </a:solidFill>
                <a:latin typeface="맑은 고딕"/>
              </a:rPr>
              <a:t>받은 우편 내용을 읽고 첨부된 물건을 수령할 수 있습니다</a:t>
            </a:r>
            <a:r>
              <a:rPr lang="en-US" altLang="ko-KR" sz="22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2200" b="1">
              <a:solidFill>
                <a:srgbClr val="ffffff"/>
              </a:solidFill>
              <a:latin typeface="맑은 고딕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78865" y="1449261"/>
            <a:ext cx="3288196" cy="120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84409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89104" y="190500"/>
            <a:ext cx="12013790" cy="6667499"/>
          </a:xfrm>
          <a:prstGeom prst="rect">
            <a:avLst/>
          </a:prstGeom>
          <a:solidFill>
            <a:srgbClr val="858585"/>
          </a:solidFill>
          <a:ln w="114300">
            <a:solidFill>
              <a:srgbClr val="6f4b1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0268" y="690154"/>
            <a:ext cx="907596" cy="9200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15767" y="479053"/>
            <a:ext cx="3025362" cy="15144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9825" y="2922566"/>
            <a:ext cx="447737" cy="4382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2855" y="2446858"/>
            <a:ext cx="2206988" cy="1700874"/>
          </a:xfrm>
          <a:prstGeom prst="rect">
            <a:avLst/>
          </a:prstGeom>
        </p:spPr>
      </p:pic>
      <p:sp>
        <p:nvSpPr>
          <p:cNvPr id="12" name="가로 글상자 11"/>
          <p:cNvSpPr txBox="1"/>
          <p:nvPr/>
        </p:nvSpPr>
        <p:spPr>
          <a:xfrm>
            <a:off x="4622778" y="402332"/>
            <a:ext cx="7349218" cy="17601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200" b="1">
                <a:solidFill>
                  <a:srgbClr val="ffffff"/>
                </a:solidFill>
                <a:latin typeface="맑은 고딕"/>
              </a:rPr>
              <a:t>이 가방 아이콘은 인벤토리입니다</a:t>
            </a:r>
            <a:r>
              <a:rPr lang="en-US" altLang="ko-KR" sz="22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22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endParaRPr lang="ko-KR" altLang="en-US" sz="22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2200" b="1">
                <a:solidFill>
                  <a:srgbClr val="ffffff"/>
                </a:solidFill>
                <a:latin typeface="맑은 고딕"/>
              </a:rPr>
              <a:t>너가 상점에서 산 아이템들을 볼 수 있는 공간입니다</a:t>
            </a:r>
            <a:r>
              <a:rPr lang="en-US" altLang="ko-KR" sz="22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22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endParaRPr lang="en-US" altLang="ko-KR" sz="22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2200" b="1">
                <a:solidFill>
                  <a:srgbClr val="ffffff"/>
                </a:solidFill>
                <a:latin typeface="맑은 고딕"/>
              </a:rPr>
              <a:t>안에 담긴 아이템들은 타워 내에서 사용이 가능합니다</a:t>
            </a:r>
            <a:r>
              <a:rPr lang="en-US" altLang="ko-KR" sz="2200" b="1">
                <a:solidFill>
                  <a:srgbClr val="ffffff"/>
                </a:solidFill>
                <a:latin typeface="맑은 고딕"/>
              </a:rPr>
              <a:t>!</a:t>
            </a:r>
            <a:endParaRPr lang="en-US" altLang="ko-KR" sz="2200" b="1">
              <a:solidFill>
                <a:srgbClr val="ffffff"/>
              </a:solidFill>
              <a:latin typeface="맑은 고딕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919843" y="2446858"/>
            <a:ext cx="2247922" cy="1700874"/>
          </a:xfrm>
          <a:prstGeom prst="rect">
            <a:avLst/>
          </a:prstGeom>
        </p:spPr>
      </p:pic>
      <p:sp>
        <p:nvSpPr>
          <p:cNvPr id="14" name="가로 글상자 13"/>
          <p:cNvSpPr txBox="1"/>
          <p:nvPr/>
        </p:nvSpPr>
        <p:spPr>
          <a:xfrm>
            <a:off x="5227050" y="2476377"/>
            <a:ext cx="6744946" cy="191797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설정 버튼입니다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endParaRPr lang="en-US" altLang="ko-KR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게임 내의 설정들을 조정하고 게임 종료 버튼도 있는 곳입니다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endParaRPr lang="en-US" altLang="ko-KR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일시정지 버튼에서 나가려면 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“</a:t>
            </a: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계속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”</a:t>
            </a: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버튼을 누르거나 뒷배경 화면을 터치하면 나갈 수 있습니다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.</a:t>
            </a: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 </a:t>
            </a:r>
            <a:endParaRPr lang="ko-KR" altLang="en-US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endParaRPr lang="ko-KR" altLang="en-US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설정 버튼은 마을과 타워 안에서도 사용 가능합니다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1500" b="1">
              <a:solidFill>
                <a:srgbClr val="ffffff"/>
              </a:solidFill>
              <a:latin typeface="맑은 고딕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7301" y="4528619"/>
            <a:ext cx="1171106" cy="175302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499339" y="4775250"/>
            <a:ext cx="2750290" cy="1540787"/>
          </a:xfrm>
          <a:prstGeom prst="rect">
            <a:avLst/>
          </a:prstGeom>
        </p:spPr>
      </p:pic>
      <p:sp>
        <p:nvSpPr>
          <p:cNvPr id="19" name="가로 글상자 18"/>
          <p:cNvSpPr txBox="1"/>
          <p:nvPr/>
        </p:nvSpPr>
        <p:spPr>
          <a:xfrm>
            <a:off x="4356775" y="4708266"/>
            <a:ext cx="5798344" cy="146202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마을 성벽입니다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endParaRPr lang="ko-KR" altLang="en-US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성벽을 터치해서 지나가면 모험가님께서 도전해야 할 타워가 있는 곳으로 갈 수 있습니다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endParaRPr lang="ko-KR" altLang="en-US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중앙의 여신상을 터치하면 바로 타워 안으로 입장이 가능합니다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1500" b="1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29331240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89104" y="190500"/>
            <a:ext cx="12013790" cy="6667499"/>
          </a:xfrm>
          <a:prstGeom prst="rect">
            <a:avLst/>
          </a:prstGeom>
          <a:solidFill>
            <a:srgbClr val="858585"/>
          </a:solidFill>
          <a:ln w="114300">
            <a:solidFill>
              <a:srgbClr val="6f4b1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8913" y="466130"/>
            <a:ext cx="1624564" cy="16914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8913" y="2481483"/>
            <a:ext cx="1624564" cy="16957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8913" y="4992473"/>
            <a:ext cx="1624564" cy="16823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640892" y="4992473"/>
            <a:ext cx="2704723" cy="13539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640891" y="2782976"/>
            <a:ext cx="2704723" cy="135719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588979" y="466130"/>
            <a:ext cx="2726612" cy="1464543"/>
          </a:xfrm>
          <a:prstGeom prst="rect">
            <a:avLst/>
          </a:prstGeom>
        </p:spPr>
      </p:pic>
      <p:sp>
        <p:nvSpPr>
          <p:cNvPr id="12" name="가로 글상자 11"/>
          <p:cNvSpPr txBox="1"/>
          <p:nvPr/>
        </p:nvSpPr>
        <p:spPr>
          <a:xfrm>
            <a:off x="5491094" y="638112"/>
            <a:ext cx="4420025" cy="122741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상점 입니다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.</a:t>
            </a: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 여기서 타워 안에서 쓸 아이템들 및 타워 입장권을 살 수가 있습니다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.</a:t>
            </a: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 </a:t>
            </a:r>
            <a:endParaRPr lang="ko-KR" altLang="en-US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endParaRPr lang="ko-KR" altLang="en-US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타워 안으로 들어가기 전에 정비하면서 모험가님이 필요한 아이템들을 여기서 구매하면 됩니다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1500" b="1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5573029" y="2701733"/>
            <a:ext cx="4532686" cy="14545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마을 교회입니다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.</a:t>
            </a: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 모험가님이 용병 길드에서 구매한 캐릭터들이 모여있고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,</a:t>
            </a: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 이중에서 타워에 데려갈 캐릭터를 선택할 수 있습니다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endParaRPr lang="en-US" altLang="ko-KR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그리고 캐릭터를 고르게 되면 좌측 상단의 초상화에도 캐릭터 이미지가 등록이 됩니다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1500" b="1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5573030" y="4992473"/>
            <a:ext cx="4194702" cy="122759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용병 길드입니다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!</a:t>
            </a: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 모험가님이 함께 타워를 등반할 용병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(</a:t>
            </a: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캐릭터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)</a:t>
            </a: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들을 구매 가능합니다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endParaRPr lang="en-US" altLang="ko-KR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그리고 여기서 구매한 용병들은 교회에서 다시 볼 수가 있습니다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1500" b="1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1999782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7563" y="944839"/>
            <a:ext cx="8976134" cy="48146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61360" y="3102969"/>
            <a:ext cx="3439188" cy="498432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5515630" y="2866651"/>
            <a:ext cx="3620094" cy="112469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상점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,</a:t>
            </a: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 길드에서 소모 가능한 게임 재화입니다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 </a:t>
            </a:r>
            <a:endParaRPr lang="ko-KR" altLang="en-US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타워 등반을 통해 획득 가능합니다</a:t>
            </a:r>
            <a:endParaRPr lang="ko-KR" altLang="en-US" sz="1700" b="1">
              <a:solidFill>
                <a:schemeClr val="tx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18287354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7563" y="944839"/>
            <a:ext cx="8976134" cy="48146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29970" y="1887946"/>
            <a:ext cx="1122113" cy="7768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36381" y="2823216"/>
            <a:ext cx="2143504" cy="14190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901343" y="2873253"/>
            <a:ext cx="1242860" cy="1369058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5743494" y="2868401"/>
            <a:ext cx="3225370" cy="112119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메일 버튼입니다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 </a:t>
            </a:r>
            <a:endParaRPr lang="ko-KR" altLang="en-US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endParaRPr lang="ko-KR" altLang="en-US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받은 우편 내용을 읽고 첨부된 물건을 수령할 수 있습니다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50733146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7563" y="944839"/>
            <a:ext cx="8976134" cy="48146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20946" y="1755315"/>
            <a:ext cx="1337758" cy="13560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77144" y="3285613"/>
            <a:ext cx="3025362" cy="1514409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553730" y="2345738"/>
            <a:ext cx="3703089" cy="189879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이 가방 아이콘은 인벤토리입니다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endParaRPr lang="ko-KR" altLang="en-US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너가 상점에서 산 아이템들을 볼 수 있는 공간입니다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안에 담긴 아이템들은 타워 내에서 사용이 가능합니다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!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2501942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7563" y="944839"/>
            <a:ext cx="8976134" cy="48146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35541" y="3135463"/>
            <a:ext cx="1857547" cy="1405499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5534680" y="1963040"/>
            <a:ext cx="3764541" cy="293191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설정 버튼입니다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게임 내의 설정들을 조정하고 게임 종료 버튼도 있는 곳입니다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일시정지 버튼에서 나가려면 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“</a:t>
            </a: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계속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”</a:t>
            </a: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버튼을 누르거나 뒷배경 화면을 터치하면 나갈 수 있습니다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 </a:t>
            </a:r>
            <a:endParaRPr lang="ko-KR" altLang="en-US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endParaRPr lang="ko-KR" altLang="en-US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설정 버튼은 마을과 타워 안에서도 사용 가능합니다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37526" y="3228457"/>
            <a:ext cx="1701584" cy="13113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22196" y="4103728"/>
            <a:ext cx="327025" cy="40752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122196" y="1807018"/>
            <a:ext cx="1009790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7649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7563" y="944839"/>
            <a:ext cx="8976134" cy="48146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81200" y="1742812"/>
            <a:ext cx="1171106" cy="17530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75307" y="3628153"/>
            <a:ext cx="2750290" cy="1540787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443936" y="2349634"/>
            <a:ext cx="3872862" cy="216331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마을 성벽입니다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endParaRPr lang="ko-KR" altLang="en-US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성벽을 터치해서 지나가면 모험가님이 도전해야 할 타워가 있는 곳으로 갈 수 있습니다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endParaRPr lang="ko-KR" altLang="en-US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중앙의 여신상을 터치하면 바로 타워 안으로 입장이 가능합니다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34467803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7563" y="944839"/>
            <a:ext cx="8976134" cy="48146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48391" y="1660692"/>
            <a:ext cx="1624564" cy="1691493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675448" y="2307546"/>
            <a:ext cx="3354865" cy="190080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상점 입니다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 여기서 타워 안에서 쓸 아이템들 및 타워 입장권을 살 수가 있습니다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 </a:t>
            </a:r>
            <a:endParaRPr lang="ko-KR" altLang="en-US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endParaRPr lang="ko-KR" altLang="en-US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타워 안으로 들어가기 전에 정비하면서 모험가님이 필요한 아이템들을 여기서 구매하면 됩니다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24942" y="3429000"/>
            <a:ext cx="3271460" cy="163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15971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7563" y="944839"/>
            <a:ext cx="8976134" cy="48146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52802" y="1656473"/>
            <a:ext cx="1624564" cy="16957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94580" y="3429000"/>
            <a:ext cx="3341007" cy="1661355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5553730" y="2347181"/>
            <a:ext cx="3518734" cy="216363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마을 교회입니다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 모험가님이 용병 길드에서 구매한 캐릭터들이 모여있고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,</a:t>
            </a: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 이중에서 타워에 데려갈 캐릭터를 선택할 수 있습니다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그리고 캐릭터를 고르게 되면 좌측 상단의 초상화에도 캐릭터 이미지가 등록이 됩니다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8111205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7563" y="944839"/>
            <a:ext cx="8976134" cy="48146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16817" y="1669836"/>
            <a:ext cx="1624564" cy="16823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83190" y="3429000"/>
            <a:ext cx="3291817" cy="1642283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716417" y="2480116"/>
            <a:ext cx="3272926" cy="189776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용병 길드입니다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!</a:t>
            </a: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 모험가님이 함께 타워를 등반할 용병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(</a:t>
            </a: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캐릭터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)</a:t>
            </a: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들을 구매 가능합니다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그리고 여기서 구매한 용병들은 교회에서 다시 볼 수가 있습니다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615728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347</ep:Words>
  <ep:PresentationFormat>화면 슬라이드 쇼(4:3)</ep:PresentationFormat>
  <ep:Paragraphs>79</ep:Paragraphs>
  <ep:Slides>13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2025-07-30T01:20:54.714</dcterms:created>
  <dc:creator>rlawodml</dc:creator>
  <cp:lastModifiedBy>rlawodml</cp:lastModifiedBy>
  <dcterms:modified xsi:type="dcterms:W3CDTF">2025-07-31T03:43:51.063</dcterms:modified>
  <cp:revision>55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