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3" r:id="rId10"/>
    <p:sldId id="264" r:id="rId11"/>
    <p:sldId id="265" r:id="rId12"/>
    <p:sldId id="266" r:id="rId13"/>
    <p:sldId id="260" r:id="rId14"/>
    <p:sldId id="261" r:id="rId15"/>
    <p:sldId id="259" r:id="rId16"/>
    <p:sldId id="257" r:id="rId17"/>
    <p:sldId id="258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2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2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9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75DD-5F09-44F2-BA29-71F82030AC6D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E1D-B01B-4C39-B1C4-632DCFCC9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8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9" y="275785"/>
            <a:ext cx="10058400" cy="60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04534" y="3413931"/>
          <a:ext cx="4301689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5425">
                  <a:extLst>
                    <a:ext uri="{9D8B030D-6E8A-4147-A177-3AD203B41FA5}">
                      <a16:colId xmlns:a16="http://schemas.microsoft.com/office/drawing/2014/main" val="2913250680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89981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다이어리의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동갑의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7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36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77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1239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08470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살이상의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39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 이상의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856472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169480" y="3413931"/>
          <a:ext cx="3858935" cy="204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9766">
                  <a:extLst>
                    <a:ext uri="{9D8B030D-6E8A-4147-A177-3AD203B41FA5}">
                      <a16:colId xmlns:a16="http://schemas.microsoft.com/office/drawing/2014/main" val="2101038519"/>
                    </a:ext>
                  </a:extLst>
                </a:gridCol>
                <a:gridCol w="1419169">
                  <a:extLst>
                    <a:ext uri="{9D8B030D-6E8A-4147-A177-3AD203B41FA5}">
                      <a16:colId xmlns:a16="http://schemas.microsoft.com/office/drawing/2014/main" val="4118561892"/>
                    </a:ext>
                  </a:extLst>
                </a:gridCol>
              </a:tblGrid>
              <a:tr h="724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다이어리의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397"/>
                  </a:ext>
                </a:extLst>
              </a:tr>
              <a:tr h="50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남자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483303"/>
                  </a:ext>
                </a:extLst>
              </a:tr>
              <a:tr h="448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여자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6617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동성관계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92646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533" y="226503"/>
            <a:ext cx="1073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15566</a:t>
            </a:r>
            <a:r>
              <a:rPr lang="ko-KR" altLang="en-US" dirty="0"/>
              <a:t>의 관계들 중에서 </a:t>
            </a:r>
            <a:r>
              <a:rPr lang="en-US" altLang="ko-KR" dirty="0"/>
              <a:t>11%</a:t>
            </a:r>
            <a:r>
              <a:rPr lang="ko-KR" altLang="en-US" dirty="0"/>
              <a:t>의 관계가 다이어리를 작성하였다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다이어리는 </a:t>
            </a:r>
            <a:r>
              <a:rPr lang="en-US" altLang="ko-KR" dirty="0"/>
              <a:t>88%</a:t>
            </a:r>
            <a:r>
              <a:rPr lang="ko-KR" altLang="en-US" dirty="0"/>
              <a:t>정도의 관계가 아직 가입하지 않는 대상에게 행해졌다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다이어리 건수는 </a:t>
            </a:r>
            <a:r>
              <a:rPr lang="en-US" altLang="ko-KR" dirty="0"/>
              <a:t>5421</a:t>
            </a:r>
            <a:r>
              <a:rPr lang="ko-KR" altLang="en-US" dirty="0"/>
              <a:t>건으로 다이어리쓰기를 한 회원은 평균 </a:t>
            </a:r>
            <a:r>
              <a:rPr lang="en-US" altLang="ko-KR" dirty="0"/>
              <a:t>3.26</a:t>
            </a:r>
            <a:r>
              <a:rPr lang="ko-KR" altLang="en-US" dirty="0"/>
              <a:t>건의 글을 남겼다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04533" y="1573955"/>
          <a:ext cx="4301689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779">
                  <a:extLst>
                    <a:ext uri="{9D8B030D-6E8A-4147-A177-3AD203B41FA5}">
                      <a16:colId xmlns:a16="http://schemas.microsoft.com/office/drawing/2014/main" val="1529343793"/>
                    </a:ext>
                  </a:extLst>
                </a:gridCol>
                <a:gridCol w="1895910">
                  <a:extLst>
                    <a:ext uri="{9D8B030D-6E8A-4147-A177-3AD203B41FA5}">
                      <a16:colId xmlns:a16="http://schemas.microsoft.com/office/drawing/2014/main" val="408279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다이어리의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다이어리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3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커플성사후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977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상대방가입후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5979225"/>
                  </a:ext>
                </a:extLst>
              </a:tr>
            </a:tbl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4991450" y="1968355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740" y="1888227"/>
            <a:ext cx="56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다이어리기능은 커플들의 일기장으로 사용될 수 있어서 마음 남기기보다 커플성사후 사용비율이 더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화살표: 오른쪽 7"/>
          <p:cNvSpPr/>
          <p:nvPr/>
        </p:nvSpPr>
        <p:spPr>
          <a:xfrm>
            <a:off x="5169480" y="5901122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65240" y="5837292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살미만의 나이차일때는 연하를 선호하고</a:t>
            </a:r>
            <a:endParaRPr lang="en-US" altLang="ko-KR" dirty="0"/>
          </a:p>
          <a:p>
            <a:r>
              <a:rPr lang="ko-KR" altLang="en-US" dirty="0"/>
              <a:t>나이차가 많아지면 연하를 극도로 꺼린다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/>
          <p:cNvSpPr/>
          <p:nvPr/>
        </p:nvSpPr>
        <p:spPr>
          <a:xfrm>
            <a:off x="9205283" y="4179925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44213" y="4129401"/>
            <a:ext cx="21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성별은 다이어리에 있어서 다르지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9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04535" y="182771"/>
          <a:ext cx="6247935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5425">
                  <a:extLst>
                    <a:ext uri="{9D8B030D-6E8A-4147-A177-3AD203B41FA5}">
                      <a16:colId xmlns:a16="http://schemas.microsoft.com/office/drawing/2014/main" val="2913250680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899816572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812863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상대방가입후의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동갑의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9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470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살이상의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9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 이상의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47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04535" y="3413930"/>
          <a:ext cx="6247935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5425">
                  <a:extLst>
                    <a:ext uri="{9D8B030D-6E8A-4147-A177-3AD203B41FA5}">
                      <a16:colId xmlns:a16="http://schemas.microsoft.com/office/drawing/2014/main" val="2913250680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899816572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812863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커플성사후의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동갑의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9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470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살이상의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9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 이상의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4723"/>
                  </a:ext>
                </a:extLst>
              </a:tr>
            </a:tbl>
          </a:graphicData>
        </a:graphic>
      </p:graphicFrame>
      <p:sp>
        <p:nvSpPr>
          <p:cNvPr id="11" name="화살표: 오른쪽 10"/>
          <p:cNvSpPr/>
          <p:nvPr/>
        </p:nvSpPr>
        <p:spPr>
          <a:xfrm>
            <a:off x="6862195" y="3032393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33982" y="2931346"/>
            <a:ext cx="3793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살미만의 나이차일때는 연하를 선호하고</a:t>
            </a:r>
            <a:endParaRPr lang="en-US" altLang="ko-KR" dirty="0"/>
          </a:p>
          <a:p>
            <a:r>
              <a:rPr lang="ko-KR" altLang="en-US" dirty="0"/>
              <a:t>나이차가 많아지면 연하를 극도로 꺼린다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8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53006" y="3640433"/>
          <a:ext cx="5212358" cy="204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9766">
                  <a:extLst>
                    <a:ext uri="{9D8B030D-6E8A-4147-A177-3AD203B41FA5}">
                      <a16:colId xmlns:a16="http://schemas.microsoft.com/office/drawing/2014/main" val="2101038519"/>
                    </a:ext>
                  </a:extLst>
                </a:gridCol>
                <a:gridCol w="1419169">
                  <a:extLst>
                    <a:ext uri="{9D8B030D-6E8A-4147-A177-3AD203B41FA5}">
                      <a16:colId xmlns:a16="http://schemas.microsoft.com/office/drawing/2014/main" val="4118561892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2879831447"/>
                    </a:ext>
                  </a:extLst>
                </a:gridCol>
              </a:tblGrid>
              <a:tr h="724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커플성사후의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397"/>
                  </a:ext>
                </a:extLst>
              </a:tr>
              <a:tr h="50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남자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20%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24%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83303"/>
                  </a:ext>
                </a:extLst>
              </a:tr>
              <a:tr h="448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여자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20%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38%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7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동성관계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36%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6466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3006" y="417662"/>
          <a:ext cx="5212358" cy="204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9766">
                  <a:extLst>
                    <a:ext uri="{9D8B030D-6E8A-4147-A177-3AD203B41FA5}">
                      <a16:colId xmlns:a16="http://schemas.microsoft.com/office/drawing/2014/main" val="2101038519"/>
                    </a:ext>
                  </a:extLst>
                </a:gridCol>
                <a:gridCol w="1419169">
                  <a:extLst>
                    <a:ext uri="{9D8B030D-6E8A-4147-A177-3AD203B41FA5}">
                      <a16:colId xmlns:a16="http://schemas.microsoft.com/office/drawing/2014/main" val="4118561892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2879831447"/>
                    </a:ext>
                  </a:extLst>
                </a:gridCol>
              </a:tblGrid>
              <a:tr h="724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상대방가입후의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397"/>
                  </a:ext>
                </a:extLst>
              </a:tr>
              <a:tr h="50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남자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27%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24%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83303"/>
                  </a:ext>
                </a:extLst>
              </a:tr>
              <a:tr h="448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여자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46%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37%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7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동성관계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00FF"/>
                          </a:highlight>
                        </a:rPr>
                        <a:t>39%</a:t>
                      </a:r>
                      <a:endParaRPr lang="ko-KR" alt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64661"/>
                  </a:ext>
                </a:extLst>
              </a:tr>
            </a:tbl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3648976" y="2865666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7872" y="2895161"/>
            <a:ext cx="551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마음남기기는</a:t>
            </a:r>
            <a:r>
              <a:rPr lang="ko-KR" altLang="en-US" dirty="0"/>
              <a:t> 커플되기 전에는 남자가 월등히 많이 하였으나 커플이 </a:t>
            </a:r>
            <a:r>
              <a:rPr lang="ko-KR" altLang="en-US" dirty="0" err="1"/>
              <a:t>되고나서는</a:t>
            </a:r>
            <a:r>
              <a:rPr lang="ko-KR" altLang="en-US" dirty="0"/>
              <a:t> 남</a:t>
            </a:r>
            <a:r>
              <a:rPr lang="en-US" altLang="ko-KR" dirty="0"/>
              <a:t>,</a:t>
            </a:r>
            <a:r>
              <a:rPr lang="ko-KR" altLang="en-US" dirty="0"/>
              <a:t>여 비율이 같아진다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55050" y="1589518"/>
            <a:ext cx="17092" cy="334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 8"/>
          <p:cNvSpPr/>
          <p:nvPr/>
        </p:nvSpPr>
        <p:spPr>
          <a:xfrm>
            <a:off x="5843821" y="1560023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82717" y="1589518"/>
            <a:ext cx="551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다이어리는 커플되기전에는 아예 보여지지 않으므로 </a:t>
            </a:r>
            <a:r>
              <a:rPr lang="ko-KR" altLang="en-US" dirty="0" err="1"/>
              <a:t>마음남기기보다</a:t>
            </a:r>
            <a:r>
              <a:rPr lang="ko-KR" altLang="en-US" dirty="0"/>
              <a:t> 상대적으로 사용량이 적다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77327" y="1832665"/>
            <a:ext cx="17092" cy="334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/>
          <p:cNvSpPr/>
          <p:nvPr/>
        </p:nvSpPr>
        <p:spPr>
          <a:xfrm>
            <a:off x="5843821" y="4331346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82717" y="4360841"/>
            <a:ext cx="551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대부분의 다이어리는 커플이 성사되고 나서 사용되어 비율이 비슷하다</a:t>
            </a:r>
            <a:r>
              <a:rPr lang="en-US" altLang="ko-KR" dirty="0"/>
              <a:t>...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화살표: 오른쪽 3"/>
          <p:cNvSpPr/>
          <p:nvPr/>
        </p:nvSpPr>
        <p:spPr>
          <a:xfrm>
            <a:off x="5843821" y="201336"/>
            <a:ext cx="4030021" cy="118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시간별 다이어리 남긴 횟수 추가</a:t>
            </a:r>
          </a:p>
        </p:txBody>
      </p:sp>
    </p:spTree>
    <p:extLst>
      <p:ext uri="{BB962C8B-B14F-4D97-AF65-F5344CB8AC3E}">
        <p14:creationId xmlns:p14="http://schemas.microsoft.com/office/powerpoint/2010/main" val="26684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092" y="5385732"/>
            <a:ext cx="104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커플되고</a:t>
            </a:r>
            <a:r>
              <a:rPr lang="ko-KR" altLang="en-US" dirty="0"/>
              <a:t> 다이어리 </a:t>
            </a:r>
            <a:r>
              <a:rPr lang="en-US" altLang="ko-KR" dirty="0"/>
              <a:t>5</a:t>
            </a:r>
            <a:r>
              <a:rPr lang="ko-KR" altLang="en-US" dirty="0"/>
              <a:t>개 이상 쓴 관계는 메시지 한 개라도 쓴</a:t>
            </a:r>
            <a:r>
              <a:rPr lang="en-US" altLang="ko-KR" dirty="0"/>
              <a:t>132</a:t>
            </a:r>
            <a:r>
              <a:rPr lang="ko-KR" altLang="en-US" dirty="0" err="1"/>
              <a:t>관계중</a:t>
            </a:r>
            <a:r>
              <a:rPr lang="ko-KR" altLang="en-US" dirty="0"/>
              <a:t> </a:t>
            </a:r>
            <a:r>
              <a:rPr lang="en-US" altLang="ko-KR" dirty="0"/>
              <a:t>37</a:t>
            </a:r>
            <a:r>
              <a:rPr lang="ko-KR" altLang="en-US" dirty="0"/>
              <a:t>관계 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커플되기전 </a:t>
            </a:r>
            <a:r>
              <a:rPr lang="en-US" altLang="ko-KR" dirty="0"/>
              <a:t>)</a:t>
            </a:r>
            <a:r>
              <a:rPr lang="ko-KR" altLang="en-US" dirty="0"/>
              <a:t>상대방가입후 다이어리 </a:t>
            </a:r>
            <a:r>
              <a:rPr lang="en-US" altLang="ko-KR" dirty="0"/>
              <a:t>5</a:t>
            </a:r>
            <a:r>
              <a:rPr lang="ko-KR" altLang="en-US" dirty="0"/>
              <a:t>개 이상 쓴 관계는 메시지 한 개라도 쓴</a:t>
            </a:r>
            <a:r>
              <a:rPr lang="en-US" altLang="ko-KR" dirty="0"/>
              <a:t>126</a:t>
            </a:r>
            <a:r>
              <a:rPr lang="ko-KR" altLang="en-US" dirty="0" err="1"/>
              <a:t>관계중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관계이다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전체 상대방 가입 후 다이어리 쓴 관계는 </a:t>
            </a:r>
            <a:r>
              <a:rPr lang="en-US" altLang="ko-KR" dirty="0"/>
              <a:t>365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092" y="6309062"/>
            <a:ext cx="101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전체적으로 </a:t>
            </a:r>
            <a:r>
              <a:rPr lang="ko-KR" altLang="en-US" dirty="0" err="1"/>
              <a:t>커플이되고</a:t>
            </a:r>
            <a:r>
              <a:rPr lang="ko-KR" altLang="en-US" dirty="0"/>
              <a:t> </a:t>
            </a:r>
            <a:r>
              <a:rPr lang="ko-KR" altLang="en-US" dirty="0" err="1"/>
              <a:t>나서와</a:t>
            </a:r>
            <a:r>
              <a:rPr lang="ko-KR" altLang="en-US" dirty="0"/>
              <a:t> 상대방이 가입한 후에는 다이어리 활동양상이 다르다 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3" y="539650"/>
            <a:ext cx="5648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52" y="5830890"/>
            <a:ext cx="101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 성사후와 </a:t>
            </a:r>
            <a:r>
              <a:rPr lang="ko-KR" altLang="en-US" dirty="0" err="1"/>
              <a:t>성사전</a:t>
            </a:r>
            <a:r>
              <a:rPr lang="ko-KR" altLang="en-US" dirty="0"/>
              <a:t> 상대방 </a:t>
            </a:r>
            <a:r>
              <a:rPr lang="ko-KR" altLang="en-US" dirty="0" err="1"/>
              <a:t>가입중일</a:t>
            </a:r>
            <a:r>
              <a:rPr lang="ko-KR" altLang="en-US" dirty="0"/>
              <a:t> 경우 다이어리 활동시간대는 양상이 비슷하다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91127"/>
            <a:ext cx="5676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63" y="285226"/>
            <a:ext cx="6010839" cy="46997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4" y="318782"/>
            <a:ext cx="5923369" cy="4666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25" y="5142451"/>
            <a:ext cx="51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커플성사 후 평균시간당 메시지 남긴 건수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1788" y="5210961"/>
            <a:ext cx="51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상대방 가입 후 평균시간당 메시지 남긴 건수</a:t>
            </a:r>
          </a:p>
        </p:txBody>
      </p:sp>
    </p:spTree>
    <p:extLst>
      <p:ext uri="{BB962C8B-B14F-4D97-AF65-F5344CB8AC3E}">
        <p14:creationId xmlns:p14="http://schemas.microsoft.com/office/powerpoint/2010/main" val="201224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092" y="5385732"/>
            <a:ext cx="1043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커플되고</a:t>
            </a:r>
            <a:r>
              <a:rPr lang="ko-KR" altLang="en-US" dirty="0"/>
              <a:t> 메시지 </a:t>
            </a:r>
            <a:r>
              <a:rPr lang="en-US" altLang="ko-KR" dirty="0"/>
              <a:t>5</a:t>
            </a:r>
            <a:r>
              <a:rPr lang="ko-KR" altLang="en-US" dirty="0"/>
              <a:t>개 이상 쓴 관계는 메시지 한 개라도 쓴</a:t>
            </a:r>
            <a:r>
              <a:rPr lang="en-US" altLang="ko-KR" dirty="0"/>
              <a:t>163</a:t>
            </a:r>
            <a:r>
              <a:rPr lang="ko-KR" altLang="en-US" dirty="0" err="1"/>
              <a:t>관계중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관계 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커플되기전 </a:t>
            </a:r>
            <a:r>
              <a:rPr lang="en-US" altLang="ko-KR" dirty="0"/>
              <a:t>)</a:t>
            </a:r>
            <a:r>
              <a:rPr lang="ko-KR" altLang="en-US" dirty="0"/>
              <a:t>상대방가입후 메시지 </a:t>
            </a:r>
            <a:r>
              <a:rPr lang="en-US" altLang="ko-KR" dirty="0"/>
              <a:t>5</a:t>
            </a:r>
            <a:r>
              <a:rPr lang="ko-KR" altLang="en-US" dirty="0"/>
              <a:t>개 이상 쓴 관계는 메시지 한 개라도 쓴</a:t>
            </a:r>
            <a:r>
              <a:rPr lang="en-US" altLang="ko-KR" dirty="0"/>
              <a:t>202</a:t>
            </a:r>
            <a:r>
              <a:rPr lang="ko-KR" altLang="en-US" dirty="0" err="1"/>
              <a:t>관계중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관계이다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전체 상대방 가입 후 메시지 쓴 관계는 </a:t>
            </a:r>
            <a:r>
              <a:rPr lang="en-US" altLang="ko-KR" dirty="0"/>
              <a:t>365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1" y="573232"/>
            <a:ext cx="5648325" cy="438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092" y="6309062"/>
            <a:ext cx="101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전체적으로 </a:t>
            </a:r>
            <a:r>
              <a:rPr lang="ko-KR" altLang="en-US" dirty="0" err="1"/>
              <a:t>커플이되고</a:t>
            </a:r>
            <a:r>
              <a:rPr lang="ko-KR" altLang="en-US" dirty="0"/>
              <a:t> 나서도</a:t>
            </a:r>
            <a:r>
              <a:rPr lang="en-US" altLang="ko-KR" dirty="0"/>
              <a:t>,</a:t>
            </a:r>
            <a:r>
              <a:rPr lang="ko-KR" altLang="en-US" dirty="0"/>
              <a:t>상대방이 가입한 후에도 </a:t>
            </a:r>
            <a:r>
              <a:rPr lang="ko-KR" altLang="en-US" dirty="0" err="1"/>
              <a:t>마음남기기</a:t>
            </a:r>
            <a:r>
              <a:rPr lang="ko-KR" altLang="en-US" dirty="0"/>
              <a:t> 활동양상은 비슷하다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52" y="653498"/>
            <a:ext cx="5369570" cy="41249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5152" y="5830890"/>
            <a:ext cx="101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 성사후와 </a:t>
            </a:r>
            <a:r>
              <a:rPr lang="ko-KR" altLang="en-US" dirty="0" err="1"/>
              <a:t>성사전</a:t>
            </a:r>
            <a:r>
              <a:rPr lang="ko-KR" altLang="en-US" dirty="0"/>
              <a:t> 상대방 </a:t>
            </a:r>
            <a:r>
              <a:rPr lang="ko-KR" altLang="en-US" dirty="0" err="1"/>
              <a:t>가입중일</a:t>
            </a:r>
            <a:r>
              <a:rPr lang="ko-KR" altLang="en-US" dirty="0"/>
              <a:t> 경우 </a:t>
            </a:r>
            <a:r>
              <a:rPr lang="ko-KR" altLang="en-US" dirty="0" err="1"/>
              <a:t>마음남기기</a:t>
            </a:r>
            <a:r>
              <a:rPr lang="ko-KR" altLang="en-US" dirty="0"/>
              <a:t> 활동시간대</a:t>
            </a:r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6355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9" y="387350"/>
            <a:ext cx="5715000" cy="4457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7" y="387350"/>
            <a:ext cx="5745438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25" y="5142451"/>
            <a:ext cx="51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커플성사 후 평균시간당 다이어리  남긴 건수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7564" y="5142451"/>
            <a:ext cx="51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상대방 가입 후 평균시간당 다이어리 남긴 건수</a:t>
            </a:r>
          </a:p>
        </p:txBody>
      </p:sp>
    </p:spTree>
    <p:extLst>
      <p:ext uri="{BB962C8B-B14F-4D97-AF65-F5344CB8AC3E}">
        <p14:creationId xmlns:p14="http://schemas.microsoft.com/office/powerpoint/2010/main" val="28895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7" y="342926"/>
            <a:ext cx="10058400" cy="60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4" y="150000"/>
            <a:ext cx="10058400" cy="6031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557" y="304800"/>
            <a:ext cx="2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25028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명의 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회원중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40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8" y="410043"/>
            <a:ext cx="10310538" cy="61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1148" y="477078"/>
            <a:ext cx="178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연락</a:t>
            </a:r>
            <a:r>
              <a:rPr lang="en-US" altLang="ko-KR" dirty="0"/>
              <a:t>,</a:t>
            </a:r>
            <a:r>
              <a:rPr lang="ko-KR" altLang="en-US" dirty="0"/>
              <a:t>미안</a:t>
            </a:r>
            <a:endParaRPr lang="en-US" altLang="ko-KR" dirty="0"/>
          </a:p>
          <a:p>
            <a:r>
              <a:rPr lang="ko-KR" altLang="en-US" dirty="0"/>
              <a:t>단어가 주목할만하다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70" y="0"/>
            <a:ext cx="7090534" cy="69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92" y="0"/>
            <a:ext cx="6894501" cy="6952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30" y="344557"/>
            <a:ext cx="13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30" y="967409"/>
            <a:ext cx="205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용기</a:t>
            </a:r>
            <a:r>
              <a:rPr lang="en-US" altLang="ko-KR" dirty="0"/>
              <a:t>,</a:t>
            </a:r>
            <a:r>
              <a:rPr lang="ko-KR" altLang="en-US" dirty="0"/>
              <a:t>고백 이라는 단어가 주목할만하다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0"/>
          <a:ext cx="5964055" cy="45202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811">
                  <a:extLst>
                    <a:ext uri="{9D8B030D-6E8A-4147-A177-3AD203B41FA5}">
                      <a16:colId xmlns:a16="http://schemas.microsoft.com/office/drawing/2014/main" val="54906839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172795268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61265480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2100720618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3388843467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남성 회원의 </a:t>
                      </a:r>
                      <a:r>
                        <a:rPr lang="en-US" altLang="ko-KR" dirty="0"/>
                        <a:t>6%</a:t>
                      </a:r>
                      <a:r>
                        <a:rPr lang="ko-KR" altLang="en-US" dirty="0"/>
                        <a:t>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마음남기기를 하였다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남긴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회원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46985"/>
                  </a:ext>
                </a:extLst>
              </a:tr>
              <a:tr h="934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남긴 비율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75421"/>
                  </a:ext>
                </a:extLst>
              </a:tr>
              <a:tr h="934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체크 비율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136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읽고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커플 된 성공률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2991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27945" y="0"/>
          <a:ext cx="5964055" cy="45202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811">
                  <a:extLst>
                    <a:ext uri="{9D8B030D-6E8A-4147-A177-3AD203B41FA5}">
                      <a16:colId xmlns:a16="http://schemas.microsoft.com/office/drawing/2014/main" val="54906839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172795268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612654800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2100720618"/>
                    </a:ext>
                  </a:extLst>
                </a:gridCol>
                <a:gridCol w="1192811">
                  <a:extLst>
                    <a:ext uri="{9D8B030D-6E8A-4147-A177-3AD203B41FA5}">
                      <a16:colId xmlns:a16="http://schemas.microsoft.com/office/drawing/2014/main" val="3388843467"/>
                    </a:ext>
                  </a:extLst>
                </a:gridCol>
              </a:tblGrid>
              <a:tr h="1476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여성 회원의 </a:t>
                      </a:r>
                      <a:r>
                        <a:rPr lang="en-US" altLang="ko-KR" dirty="0"/>
                        <a:t>6%</a:t>
                      </a:r>
                      <a:r>
                        <a:rPr lang="ko-KR" altLang="en-US" dirty="0"/>
                        <a:t>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마음남기기를 하였다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남긴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회원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46985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남긴 비율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75421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체크 비율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1362"/>
                  </a:ext>
                </a:extLst>
              </a:tr>
              <a:tr h="1199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메시지 읽고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커플 된 성공률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299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084" y="4684541"/>
            <a:ext cx="1126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여성과 남성에서 메시지를 남긴 비율</a:t>
            </a:r>
            <a:r>
              <a:rPr lang="en-US" altLang="ko-KR" dirty="0"/>
              <a:t>,</a:t>
            </a:r>
            <a:r>
              <a:rPr lang="ko-KR" altLang="en-US" dirty="0" err="1"/>
              <a:t>체크비율</a:t>
            </a:r>
            <a:r>
              <a:rPr lang="ko-KR" altLang="en-US" dirty="0"/>
              <a:t> 모두 비슷한 비율을 가지고</a:t>
            </a:r>
            <a:r>
              <a:rPr lang="en-US" altLang="ko-KR" dirty="0"/>
              <a:t>,</a:t>
            </a:r>
            <a:r>
              <a:rPr lang="ko-KR" altLang="en-US" dirty="0"/>
              <a:t>둘다 마음남기기를 많이 할 수록 </a:t>
            </a:r>
            <a:r>
              <a:rPr lang="ko-KR" altLang="en-US" dirty="0" err="1"/>
              <a:t>확인비율이</a:t>
            </a:r>
            <a:r>
              <a:rPr lang="ko-KR" altLang="en-US" dirty="0"/>
              <a:t> 올라간다는 점을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중요한 포인트는 여자는 메시지를 많이 남기면 성공률이 급격히 떨어지고</a:t>
            </a:r>
            <a:r>
              <a:rPr lang="en-US" altLang="ko-KR" dirty="0"/>
              <a:t>,</a:t>
            </a:r>
            <a:r>
              <a:rPr lang="ko-KR" altLang="en-US" dirty="0"/>
              <a:t>남자는 </a:t>
            </a:r>
            <a:r>
              <a:rPr lang="ko-KR" altLang="en-US" dirty="0" err="1"/>
              <a:t>메세지수에</a:t>
            </a:r>
            <a:r>
              <a:rPr lang="ko-KR" altLang="en-US" dirty="0"/>
              <a:t> 상관없이 성공률이 변하지 않는다는 점이다</a:t>
            </a:r>
            <a:r>
              <a:rPr lang="en-US" altLang="ko-KR" dirty="0"/>
              <a:t>. </a:t>
            </a:r>
            <a:r>
              <a:rPr lang="ko-KR" altLang="en-US" dirty="0"/>
              <a:t>또한 여성은 마음남기기를 </a:t>
            </a:r>
            <a:r>
              <a:rPr lang="en-US" altLang="ko-KR" dirty="0"/>
              <a:t>1</a:t>
            </a:r>
            <a:r>
              <a:rPr lang="ko-KR" altLang="en-US" dirty="0"/>
              <a:t>번만 해도 성공률이 엄청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139482" y="6049133"/>
            <a:ext cx="1631853" cy="696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89795" y="5904264"/>
            <a:ext cx="6836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남성은 무조건 대시 한다고 해서 커플이 되는 것이 아니다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여성은 대시를 조금할 수록 성공률이 올라간다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남자와 여자는 짝사랑의 태도가 어느정도 비슷하다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비슷한 비율로 마음을 남기고 비슷한 비율로 마음을 확인한다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짝사랑을 받는 입장이 </a:t>
            </a:r>
            <a:r>
              <a:rPr lang="ko-KR" altLang="en-US" dirty="0" err="1"/>
              <a:t>되었을때</a:t>
            </a:r>
            <a:r>
              <a:rPr lang="ko-KR" altLang="en-US" dirty="0"/>
              <a:t> 남자와 여자는 차이가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7" y="477078"/>
            <a:ext cx="601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접속자수 양상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26455</a:t>
            </a:r>
            <a:r>
              <a:rPr lang="ko-KR" altLang="en-US" dirty="0"/>
              <a:t>명의 </a:t>
            </a:r>
            <a:r>
              <a:rPr lang="ko-KR" altLang="en-US" dirty="0" err="1"/>
              <a:t>회원중</a:t>
            </a:r>
            <a:r>
              <a:rPr lang="ko-KR" altLang="en-US" dirty="0"/>
              <a:t> 평균 </a:t>
            </a:r>
            <a:r>
              <a:rPr lang="ko-KR" altLang="en-US" dirty="0" err="1"/>
              <a:t>접속일은</a:t>
            </a:r>
            <a:r>
              <a:rPr lang="ko-KR" altLang="en-US" dirty="0"/>
              <a:t> </a:t>
            </a:r>
            <a:r>
              <a:rPr lang="en-US" altLang="ko-KR" dirty="0"/>
              <a:t>5.8</a:t>
            </a:r>
            <a:r>
              <a:rPr lang="ko-KR" altLang="en-US" dirty="0"/>
              <a:t>일 </a:t>
            </a:r>
            <a:endParaRPr lang="en-US" altLang="ko-KR" dirty="0"/>
          </a:p>
          <a:p>
            <a:r>
              <a:rPr lang="ko-KR" altLang="en-US" dirty="0" err="1"/>
              <a:t>그날바로</a:t>
            </a:r>
            <a:r>
              <a:rPr lang="ko-KR" altLang="en-US" dirty="0"/>
              <a:t> 앱을 사용하지 </a:t>
            </a:r>
            <a:r>
              <a:rPr lang="ko-KR" altLang="en-US" dirty="0" err="1"/>
              <a:t>않게되는</a:t>
            </a:r>
            <a:r>
              <a:rPr lang="ko-KR" altLang="en-US" dirty="0"/>
              <a:t> 회원은 </a:t>
            </a:r>
            <a:r>
              <a:rPr lang="en-US" altLang="ko-KR" dirty="0"/>
              <a:t>75%</a:t>
            </a:r>
            <a:r>
              <a:rPr lang="ko-KR" altLang="en-US" dirty="0"/>
              <a:t>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그들은 평균 </a:t>
            </a:r>
            <a:r>
              <a:rPr lang="en-US" altLang="ko-KR" dirty="0"/>
              <a:t>0.87</a:t>
            </a:r>
            <a:r>
              <a:rPr lang="ko-KR" altLang="en-US" dirty="0"/>
              <a:t>시간 동안 앱에 머무른다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4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04534" y="3413931"/>
          <a:ext cx="4301689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5425">
                  <a:extLst>
                    <a:ext uri="{9D8B030D-6E8A-4147-A177-3AD203B41FA5}">
                      <a16:colId xmlns:a16="http://schemas.microsoft.com/office/drawing/2014/main" val="2913250680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89981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마음 남기기의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동갑의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7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36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살미만의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77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1239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5~10</a:t>
                      </a:r>
                      <a:r>
                        <a:rPr lang="ko-KR" altLang="en-US" dirty="0"/>
                        <a:t>살의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08470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살이상의 연상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39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살 이상의 연하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856472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991450" y="3432456"/>
          <a:ext cx="3858935" cy="204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9766">
                  <a:extLst>
                    <a:ext uri="{9D8B030D-6E8A-4147-A177-3AD203B41FA5}">
                      <a16:colId xmlns:a16="http://schemas.microsoft.com/office/drawing/2014/main" val="2101038519"/>
                    </a:ext>
                  </a:extLst>
                </a:gridCol>
                <a:gridCol w="1419169">
                  <a:extLst>
                    <a:ext uri="{9D8B030D-6E8A-4147-A177-3AD203B41FA5}">
                      <a16:colId xmlns:a16="http://schemas.microsoft.com/office/drawing/2014/main" val="4118561892"/>
                    </a:ext>
                  </a:extLst>
                </a:gridCol>
              </a:tblGrid>
              <a:tr h="724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마음 남기기의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397"/>
                  </a:ext>
                </a:extLst>
              </a:tr>
              <a:tr h="50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남자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483303"/>
                  </a:ext>
                </a:extLst>
              </a:tr>
              <a:tr h="448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여자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6617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동성관계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92646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4533" y="226503"/>
            <a:ext cx="1073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15566</a:t>
            </a:r>
            <a:r>
              <a:rPr lang="ko-KR" altLang="en-US" dirty="0"/>
              <a:t>의 관계들 중에서 </a:t>
            </a:r>
            <a:r>
              <a:rPr lang="en-US" altLang="ko-KR" dirty="0"/>
              <a:t>15%</a:t>
            </a:r>
            <a:r>
              <a:rPr lang="ko-KR" altLang="en-US" dirty="0"/>
              <a:t>의 관계가 마음 남기기를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마음 남기기는 </a:t>
            </a:r>
            <a:r>
              <a:rPr lang="en-US" altLang="ko-KR" dirty="0"/>
              <a:t>80%</a:t>
            </a:r>
            <a:r>
              <a:rPr lang="ko-KR" altLang="en-US" dirty="0"/>
              <a:t>정도의 관계가 아직 가입하지 않는 대상에게 행해졌다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마음 남기기의 건수는 </a:t>
            </a:r>
            <a:r>
              <a:rPr lang="en-US" altLang="ko-KR" dirty="0"/>
              <a:t>4287</a:t>
            </a:r>
            <a:r>
              <a:rPr lang="ko-KR" altLang="en-US" dirty="0"/>
              <a:t>건으로 마음 남기기를 한 회원은 평균 </a:t>
            </a:r>
            <a:r>
              <a:rPr lang="en-US" altLang="ko-KR" dirty="0"/>
              <a:t>1.88</a:t>
            </a:r>
            <a:r>
              <a:rPr lang="ko-KR" altLang="en-US" dirty="0"/>
              <a:t>건의 마음을 남겼다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04533" y="1313897"/>
          <a:ext cx="430168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779">
                  <a:extLst>
                    <a:ext uri="{9D8B030D-6E8A-4147-A177-3AD203B41FA5}">
                      <a16:colId xmlns:a16="http://schemas.microsoft.com/office/drawing/2014/main" val="1529343793"/>
                    </a:ext>
                  </a:extLst>
                </a:gridCol>
                <a:gridCol w="1895910">
                  <a:extLst>
                    <a:ext uri="{9D8B030D-6E8A-4147-A177-3AD203B41FA5}">
                      <a16:colId xmlns:a16="http://schemas.microsoft.com/office/drawing/2014/main" val="408279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마음 남기기의 관계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 남기기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3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커플성사후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977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상대방가입후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59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Hint</a:t>
                      </a:r>
                      <a:r>
                        <a:rPr lang="ko-KR" altLang="en-US" dirty="0"/>
                        <a:t>체크한걸 안 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0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마음발견사실을 안 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69%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547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>
            <a:off x="4991450" y="1968355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>
            <a:off x="5052034" y="5683008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47794" y="5619178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살미만의 나이차일때는 연하를 선호하고</a:t>
            </a:r>
            <a:endParaRPr lang="en-US" altLang="ko-KR" dirty="0"/>
          </a:p>
          <a:p>
            <a:r>
              <a:rPr lang="ko-KR" altLang="en-US" dirty="0"/>
              <a:t>나이차가 많아지면 연하를 극도로 꺼린다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화살표: 오른쪽 12"/>
          <p:cNvSpPr/>
          <p:nvPr/>
        </p:nvSpPr>
        <p:spPr>
          <a:xfrm>
            <a:off x="9135612" y="4182486"/>
            <a:ext cx="56206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97674" y="4081439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성별은 마음 남기기에 있어서 다르지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3487" y="1917831"/>
            <a:ext cx="55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커플이 되고 나서보다 힌트나 발견을 알게 되었을 때 마음 남기기를 더 많이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5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871</Words>
  <Application>Microsoft Office PowerPoint</Application>
  <PresentationFormat>와이드스크린</PresentationFormat>
  <Paragraphs>226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임은수</dc:creator>
  <cp:lastModifiedBy>임은수</cp:lastModifiedBy>
  <cp:revision>6</cp:revision>
  <dcterms:created xsi:type="dcterms:W3CDTF">2016-11-02T08:46:19Z</dcterms:created>
  <dcterms:modified xsi:type="dcterms:W3CDTF">2016-11-21T13:27:34Z</dcterms:modified>
</cp:coreProperties>
</file>