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95" r:id="rId3"/>
    <p:sldId id="266" r:id="rId4"/>
    <p:sldId id="258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1A74F-9F92-18F3-1ACD-D16A8CC29664}" v="119" dt="2023-01-09T05:06:06.638"/>
    <p1510:client id="{2AF9610C-A8D0-36D3-0BE8-0352975EA00A}" v="156" dt="2023-01-07T20:58:57.133"/>
    <p1510:client id="{31FB21FD-5573-0020-C9C9-D883FB5B6A47}" v="127" dt="2023-01-09T15:22:35.120"/>
    <p1510:client id="{3D314C7F-71BC-BE37-CBC1-E36A58CF75DF}" v="8" dt="2023-01-05T20:04:29.573"/>
    <p1510:client id="{3E2ABE55-7AAC-905C-7517-1ABA349A7BA4}" v="840" dt="2023-01-09T04:35:29.422"/>
    <p1510:client id="{413BB5DC-A3BD-5BA4-F13F-451BBBEFD26E}" v="338" dt="2023-01-09T18:23:14.796"/>
    <p1510:client id="{5B9FD73F-0A4F-A26D-8CF0-F7FC5935E930}" v="817" dt="2023-01-08T18:24:08.490"/>
    <p1510:client id="{5DE0CAF9-D0F5-C782-5DE4-9DF173778237}" v="642" dt="2023-01-08T23:15:51.728"/>
    <p1510:client id="{621DF466-D4EC-A654-3841-69B8C070876F}" v="88" dt="2023-01-09T18:36:19.694"/>
    <p1510:client id="{657AFBD1-A506-BD92-74CD-487B8BBC2734}" v="878" dt="2023-01-09T19:28:40.033"/>
    <p1510:client id="{696BFFA9-BCEB-4D5C-972C-BE39A070CBAA}" v="35" dt="2023-01-05T19:33:38.485"/>
    <p1510:client id="{73A5C150-6A27-5C54-3122-6F7826740E3D}" v="254" dt="2023-01-06T22:23:22.698"/>
    <p1510:client id="{86FB778D-1B11-22C1-F84A-EFC7EE0350A3}" v="15" dt="2023-01-07T20:19:33.298"/>
    <p1510:client id="{B48DE3CF-0127-F698-BEBC-2984FD10C2B4}" v="157" dt="2023-01-07T01:41:11.973"/>
    <p1510:client id="{BCF2CB92-37DF-3E76-E3A1-C402B52EC834}" v="643" dt="2023-01-07T20:14:28.479"/>
    <p1510:client id="{C16183E1-E727-3C54-A622-10B62781B999}" v="109" dt="2023-01-09T15:30:35.924"/>
    <p1510:client id="{CDFB3680-9200-2734-1235-FA2CB3437707}" v="34" dt="2023-01-06T05:10:03.721"/>
    <p1510:client id="{E302D545-1599-6D28-C8A1-3BB09F62396F}" v="96" dt="2023-01-08T16:19:38.064"/>
    <p1510:client id="{E7847882-2DE2-8E82-CA74-5BBEE8DADD24}" v="483" dt="2023-01-09T03:08:17.261"/>
    <p1510:client id="{ED2344D6-F452-CC66-7062-603F98E6701F}" v="153" dt="2023-01-06T17:00:12.386"/>
    <p1510:client id="{FC714F12-CC76-8F84-FFCA-A0184747D5A3}" v="61" dt="2023-01-09T03:28:10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, Jun" userId="S::6212845@johnabbottcollege.net::0088b696-738c-4ae2-9215-018a2f2c05b2" providerId="AD" clId="Web-{621DF466-D4EC-A654-3841-69B8C070876F}"/>
    <pc:docChg chg="addSld modSld">
      <pc:chgData name="Liang, Jun" userId="S::6212845@johnabbottcollege.net::0088b696-738c-4ae2-9215-018a2f2c05b2" providerId="AD" clId="Web-{621DF466-D4EC-A654-3841-69B8C070876F}" dt="2023-01-09T18:36:19.678" v="44" actId="20577"/>
      <pc:docMkLst>
        <pc:docMk/>
      </pc:docMkLst>
      <pc:sldChg chg="modSp">
        <pc:chgData name="Liang, Jun" userId="S::6212845@johnabbottcollege.net::0088b696-738c-4ae2-9215-018a2f2c05b2" providerId="AD" clId="Web-{621DF466-D4EC-A654-3841-69B8C070876F}" dt="2023-01-09T18:35:19.068" v="30" actId="20577"/>
        <pc:sldMkLst>
          <pc:docMk/>
          <pc:sldMk cId="1669070123" sldId="285"/>
        </pc:sldMkLst>
        <pc:spChg chg="mod">
          <ac:chgData name="Liang, Jun" userId="S::6212845@johnabbottcollege.net::0088b696-738c-4ae2-9215-018a2f2c05b2" providerId="AD" clId="Web-{621DF466-D4EC-A654-3841-69B8C070876F}" dt="2023-01-09T18:35:19.068" v="30" actId="20577"/>
          <ac:spMkLst>
            <pc:docMk/>
            <pc:sldMk cId="1669070123" sldId="285"/>
            <ac:spMk id="3" creationId="{8380B387-6106-9071-B614-352D039D3DAA}"/>
          </ac:spMkLst>
        </pc:spChg>
      </pc:sldChg>
      <pc:sldChg chg="modSp add replId">
        <pc:chgData name="Liang, Jun" userId="S::6212845@johnabbottcollege.net::0088b696-738c-4ae2-9215-018a2f2c05b2" providerId="AD" clId="Web-{621DF466-D4EC-A654-3841-69B8C070876F}" dt="2023-01-09T18:36:19.678" v="44" actId="20577"/>
        <pc:sldMkLst>
          <pc:docMk/>
          <pc:sldMk cId="133009477" sldId="286"/>
        </pc:sldMkLst>
        <pc:spChg chg="mod">
          <ac:chgData name="Liang, Jun" userId="S::6212845@johnabbottcollege.net::0088b696-738c-4ae2-9215-018a2f2c05b2" providerId="AD" clId="Web-{621DF466-D4EC-A654-3841-69B8C070876F}" dt="2023-01-09T18:36:19.678" v="44" actId="20577"/>
          <ac:spMkLst>
            <pc:docMk/>
            <pc:sldMk cId="133009477" sldId="286"/>
            <ac:spMk id="5" creationId="{DE98BC12-48D7-3F0D-EC6D-685ED1CFF6DF}"/>
          </ac:spMkLst>
        </pc:spChg>
      </pc:sldChg>
    </pc:docChg>
  </pc:docChgLst>
  <pc:docChgLst>
    <pc:chgData name="Liang, Jun" userId="S::6212845@johnabbottcollege.net::0088b696-738c-4ae2-9215-018a2f2c05b2" providerId="AD" clId="Web-{657AFBD1-A506-BD92-74CD-487B8BBC2734}"/>
    <pc:docChg chg="addSld delSld modSld">
      <pc:chgData name="Liang, Jun" userId="S::6212845@johnabbottcollege.net::0088b696-738c-4ae2-9215-018a2f2c05b2" providerId="AD" clId="Web-{657AFBD1-A506-BD92-74CD-487B8BBC2734}" dt="2023-01-09T19:28:40.033" v="515"/>
      <pc:docMkLst>
        <pc:docMk/>
      </pc:docMkLst>
      <pc:sldChg chg="addSp delSp">
        <pc:chgData name="Liang, Jun" userId="S::6212845@johnabbottcollege.net::0088b696-738c-4ae2-9215-018a2f2c05b2" providerId="AD" clId="Web-{657AFBD1-A506-BD92-74CD-487B8BBC2734}" dt="2023-01-09T19:28:40.033" v="515"/>
        <pc:sldMkLst>
          <pc:docMk/>
          <pc:sldMk cId="1478169205" sldId="261"/>
        </pc:sldMkLst>
        <pc:inkChg chg="add del">
          <ac:chgData name="Liang, Jun" userId="S::6212845@johnabbottcollege.net::0088b696-738c-4ae2-9215-018a2f2c05b2" providerId="AD" clId="Web-{657AFBD1-A506-BD92-74CD-487B8BBC2734}" dt="2023-01-09T19:28:40.033" v="515"/>
          <ac:inkMkLst>
            <pc:docMk/>
            <pc:sldMk cId="1478169205" sldId="261"/>
            <ac:inkMk id="3" creationId="{F85C8657-8257-79E0-C863-84332174E627}"/>
          </ac:inkMkLst>
        </pc:inkChg>
        <pc:inkChg chg="add del">
          <ac:chgData name="Liang, Jun" userId="S::6212845@johnabbottcollege.net::0088b696-738c-4ae2-9215-018a2f2c05b2" providerId="AD" clId="Web-{657AFBD1-A506-BD92-74CD-487B8BBC2734}" dt="2023-01-09T19:28:38.924" v="514"/>
          <ac:inkMkLst>
            <pc:docMk/>
            <pc:sldMk cId="1478169205" sldId="261"/>
            <ac:inkMk id="6" creationId="{97167A65-62DE-2C3D-4B2C-9D590D2C943A}"/>
          </ac:inkMkLst>
        </pc:inkChg>
      </pc:sldChg>
      <pc:sldChg chg="del">
        <pc:chgData name="Liang, Jun" userId="S::6212845@johnabbottcollege.net::0088b696-738c-4ae2-9215-018a2f2c05b2" providerId="AD" clId="Web-{657AFBD1-A506-BD92-74CD-487B8BBC2734}" dt="2023-01-09T19:28:25.330" v="509"/>
        <pc:sldMkLst>
          <pc:docMk/>
          <pc:sldMk cId="1955390250" sldId="262"/>
        </pc:sldMkLst>
      </pc:sldChg>
      <pc:sldChg chg="del">
        <pc:chgData name="Liang, Jun" userId="S::6212845@johnabbottcollege.net::0088b696-738c-4ae2-9215-018a2f2c05b2" providerId="AD" clId="Web-{657AFBD1-A506-BD92-74CD-487B8BBC2734}" dt="2023-01-09T19:28:27.018" v="510"/>
        <pc:sldMkLst>
          <pc:docMk/>
          <pc:sldMk cId="3625852580" sldId="263"/>
        </pc:sldMkLst>
      </pc:sldChg>
      <pc:sldChg chg="del">
        <pc:chgData name="Liang, Jun" userId="S::6212845@johnabbottcollege.net::0088b696-738c-4ae2-9215-018a2f2c05b2" providerId="AD" clId="Web-{657AFBD1-A506-BD92-74CD-487B8BBC2734}" dt="2023-01-09T19:28:28.471" v="511"/>
        <pc:sldMkLst>
          <pc:docMk/>
          <pc:sldMk cId="1719636541" sldId="264"/>
        </pc:sldMkLst>
      </pc:sldChg>
      <pc:sldChg chg="modSp">
        <pc:chgData name="Liang, Jun" userId="S::6212845@johnabbottcollege.net::0088b696-738c-4ae2-9215-018a2f2c05b2" providerId="AD" clId="Web-{657AFBD1-A506-BD92-74CD-487B8BBC2734}" dt="2023-01-09T18:55:18.635" v="117" actId="20577"/>
        <pc:sldMkLst>
          <pc:docMk/>
          <pc:sldMk cId="1669070123" sldId="285"/>
        </pc:sldMkLst>
        <pc:spChg chg="mod">
          <ac:chgData name="Liang, Jun" userId="S::6212845@johnabbottcollege.net::0088b696-738c-4ae2-9215-018a2f2c05b2" providerId="AD" clId="Web-{657AFBD1-A506-BD92-74CD-487B8BBC2734}" dt="2023-01-09T18:55:18.635" v="117" actId="20577"/>
          <ac:spMkLst>
            <pc:docMk/>
            <pc:sldMk cId="1669070123" sldId="285"/>
            <ac:spMk id="3" creationId="{8380B387-6106-9071-B614-352D039D3DAA}"/>
          </ac:spMkLst>
        </pc:spChg>
        <pc:picChg chg="mod">
          <ac:chgData name="Liang, Jun" userId="S::6212845@johnabbottcollege.net::0088b696-738c-4ae2-9215-018a2f2c05b2" providerId="AD" clId="Web-{657AFBD1-A506-BD92-74CD-487B8BBC2734}" dt="2023-01-09T18:38:28.686" v="22" actId="1076"/>
          <ac:picMkLst>
            <pc:docMk/>
            <pc:sldMk cId="1669070123" sldId="285"/>
            <ac:picMk id="6" creationId="{F21A11F4-3BCB-ABF0-F472-62B68C95BB4F}"/>
          </ac:picMkLst>
        </pc:picChg>
      </pc:sldChg>
      <pc:sldChg chg="addSp delSp modSp">
        <pc:chgData name="Liang, Jun" userId="S::6212845@johnabbottcollege.net::0088b696-738c-4ae2-9215-018a2f2c05b2" providerId="AD" clId="Web-{657AFBD1-A506-BD92-74CD-487B8BBC2734}" dt="2023-01-09T19:06:00.523" v="194" actId="1076"/>
        <pc:sldMkLst>
          <pc:docMk/>
          <pc:sldMk cId="133009477" sldId="286"/>
        </pc:sldMkLst>
        <pc:spChg chg="del">
          <ac:chgData name="Liang, Jun" userId="S::6212845@johnabbottcollege.net::0088b696-738c-4ae2-9215-018a2f2c05b2" providerId="AD" clId="Web-{657AFBD1-A506-BD92-74CD-487B8BBC2734}" dt="2023-01-09T18:39:47.686" v="28"/>
          <ac:spMkLst>
            <pc:docMk/>
            <pc:sldMk cId="133009477" sldId="286"/>
            <ac:spMk id="3" creationId="{8380B387-6106-9071-B614-352D039D3DAA}"/>
          </ac:spMkLst>
        </pc:spChg>
        <pc:spChg chg="mod">
          <ac:chgData name="Liang, Jun" userId="S::6212845@johnabbottcollege.net::0088b696-738c-4ae2-9215-018a2f2c05b2" providerId="AD" clId="Web-{657AFBD1-A506-BD92-74CD-487B8BBC2734}" dt="2023-01-09T19:05:34.445" v="186" actId="1076"/>
          <ac:spMkLst>
            <pc:docMk/>
            <pc:sldMk cId="133009477" sldId="286"/>
            <ac:spMk id="5" creationId="{DE98BC12-48D7-3F0D-EC6D-685ED1CFF6DF}"/>
          </ac:spMkLst>
        </pc:spChg>
        <pc:spChg chg="add mod">
          <ac:chgData name="Liang, Jun" userId="S::6212845@johnabbottcollege.net::0088b696-738c-4ae2-9215-018a2f2c05b2" providerId="AD" clId="Web-{657AFBD1-A506-BD92-74CD-487B8BBC2734}" dt="2023-01-09T19:05:34.539" v="188" actId="1076"/>
          <ac:spMkLst>
            <pc:docMk/>
            <pc:sldMk cId="133009477" sldId="286"/>
            <ac:spMk id="10" creationId="{527F4911-CE6C-911E-7EA9-36E8C7196A9C}"/>
          </ac:spMkLst>
        </pc:spChg>
        <pc:spChg chg="add mod">
          <ac:chgData name="Liang, Jun" userId="S::6212845@johnabbottcollege.net::0088b696-738c-4ae2-9215-018a2f2c05b2" providerId="AD" clId="Web-{657AFBD1-A506-BD92-74CD-487B8BBC2734}" dt="2023-01-09T19:06:00.523" v="194" actId="1076"/>
          <ac:spMkLst>
            <pc:docMk/>
            <pc:sldMk cId="133009477" sldId="286"/>
            <ac:spMk id="14" creationId="{31419A1F-89FA-1EAC-450B-5F4C265F3F78}"/>
          </ac:spMkLst>
        </pc:spChg>
        <pc:picChg chg="del">
          <ac:chgData name="Liang, Jun" userId="S::6212845@johnabbottcollege.net::0088b696-738c-4ae2-9215-018a2f2c05b2" providerId="AD" clId="Web-{657AFBD1-A506-BD92-74CD-487B8BBC2734}" dt="2023-01-09T18:40:13.233" v="38"/>
          <ac:picMkLst>
            <pc:docMk/>
            <pc:sldMk cId="133009477" sldId="286"/>
            <ac:picMk id="6" creationId="{F21A11F4-3BCB-ABF0-F472-62B68C95BB4F}"/>
          </ac:picMkLst>
        </pc:picChg>
        <pc:picChg chg="add mod">
          <ac:chgData name="Liang, Jun" userId="S::6212845@johnabbottcollege.net::0088b696-738c-4ae2-9215-018a2f2c05b2" providerId="AD" clId="Web-{657AFBD1-A506-BD92-74CD-487B8BBC2734}" dt="2023-01-09T19:05:34.508" v="187" actId="1076"/>
          <ac:picMkLst>
            <pc:docMk/>
            <pc:sldMk cId="133009477" sldId="286"/>
            <ac:picMk id="7" creationId="{EFFB9B2E-CF4D-F037-2E70-21DCB3AB15F8}"/>
          </ac:picMkLst>
        </pc:picChg>
        <pc:picChg chg="add del mod">
          <ac:chgData name="Liang, Jun" userId="S::6212845@johnabbottcollege.net::0088b696-738c-4ae2-9215-018a2f2c05b2" providerId="AD" clId="Web-{657AFBD1-A506-BD92-74CD-487B8BBC2734}" dt="2023-01-09T18:46:12.716" v="46"/>
          <ac:picMkLst>
            <pc:docMk/>
            <pc:sldMk cId="133009477" sldId="286"/>
            <ac:picMk id="8" creationId="{FE906077-4EC9-7E71-0607-C0C3159C9D1A}"/>
          </ac:picMkLst>
        </pc:picChg>
        <pc:picChg chg="add del mod">
          <ac:chgData name="Liang, Jun" userId="S::6212845@johnabbottcollege.net::0088b696-738c-4ae2-9215-018a2f2c05b2" providerId="AD" clId="Web-{657AFBD1-A506-BD92-74CD-487B8BBC2734}" dt="2023-01-09T18:53:17.042" v="98"/>
          <ac:picMkLst>
            <pc:docMk/>
            <pc:sldMk cId="133009477" sldId="286"/>
            <ac:picMk id="12" creationId="{7F403769-CA3D-4BBF-CE7D-DCE238AF69EE}"/>
          </ac:picMkLst>
        </pc:picChg>
        <pc:picChg chg="add mod">
          <ac:chgData name="Liang, Jun" userId="S::6212845@johnabbottcollege.net::0088b696-738c-4ae2-9215-018a2f2c05b2" providerId="AD" clId="Web-{657AFBD1-A506-BD92-74CD-487B8BBC2734}" dt="2023-01-09T19:05:34.586" v="189" actId="1076"/>
          <ac:picMkLst>
            <pc:docMk/>
            <pc:sldMk cId="133009477" sldId="286"/>
            <ac:picMk id="13" creationId="{CF9FF4C3-1D8D-6BBC-19E9-13C6B6478BE7}"/>
          </ac:picMkLst>
        </pc:picChg>
      </pc:sldChg>
      <pc:sldChg chg="new del">
        <pc:chgData name="Liang, Jun" userId="S::6212845@johnabbottcollege.net::0088b696-738c-4ae2-9215-018a2f2c05b2" providerId="AD" clId="Web-{657AFBD1-A506-BD92-74CD-487B8BBC2734}" dt="2023-01-09T19:06:31.789" v="196"/>
        <pc:sldMkLst>
          <pc:docMk/>
          <pc:sldMk cId="2931341470" sldId="287"/>
        </pc:sldMkLst>
      </pc:sldChg>
      <pc:sldChg chg="addSp delSp modSp add replId">
        <pc:chgData name="Liang, Jun" userId="S::6212845@johnabbottcollege.net::0088b696-738c-4ae2-9215-018a2f2c05b2" providerId="AD" clId="Web-{657AFBD1-A506-BD92-74CD-487B8BBC2734}" dt="2023-01-09T19:18:28.395" v="375"/>
        <pc:sldMkLst>
          <pc:docMk/>
          <pc:sldMk cId="3939583382" sldId="287"/>
        </pc:sldMkLst>
        <pc:spChg chg="add mod">
          <ac:chgData name="Liang, Jun" userId="S::6212845@johnabbottcollege.net::0088b696-738c-4ae2-9215-018a2f2c05b2" providerId="AD" clId="Web-{657AFBD1-A506-BD92-74CD-487B8BBC2734}" dt="2023-01-09T19:17:48.224" v="371" actId="20577"/>
          <ac:spMkLst>
            <pc:docMk/>
            <pc:sldMk cId="3939583382" sldId="287"/>
            <ac:spMk id="3" creationId="{FCC9031C-0079-1271-0223-99ABBF6FF910}"/>
          </ac:spMkLst>
        </pc:spChg>
        <pc:spChg chg="mod">
          <ac:chgData name="Liang, Jun" userId="S::6212845@johnabbottcollege.net::0088b696-738c-4ae2-9215-018a2f2c05b2" providerId="AD" clId="Web-{657AFBD1-A506-BD92-74CD-487B8BBC2734}" dt="2023-01-09T19:15:51.458" v="324" actId="1076"/>
          <ac:spMkLst>
            <pc:docMk/>
            <pc:sldMk cId="3939583382" sldId="287"/>
            <ac:spMk id="5" creationId="{DE98BC12-48D7-3F0D-EC6D-685ED1CFF6DF}"/>
          </ac:spMkLst>
        </pc:spChg>
        <pc:spChg chg="del">
          <ac:chgData name="Liang, Jun" userId="S::6212845@johnabbottcollege.net::0088b696-738c-4ae2-9215-018a2f2c05b2" providerId="AD" clId="Web-{657AFBD1-A506-BD92-74CD-487B8BBC2734}" dt="2023-01-09T19:07:09.445" v="199"/>
          <ac:spMkLst>
            <pc:docMk/>
            <pc:sldMk cId="3939583382" sldId="287"/>
            <ac:spMk id="10" creationId="{527F4911-CE6C-911E-7EA9-36E8C7196A9C}"/>
          </ac:spMkLst>
        </pc:spChg>
        <pc:spChg chg="del">
          <ac:chgData name="Liang, Jun" userId="S::6212845@johnabbottcollege.net::0088b696-738c-4ae2-9215-018a2f2c05b2" providerId="AD" clId="Web-{657AFBD1-A506-BD92-74CD-487B8BBC2734}" dt="2023-01-09T19:07:16.023" v="201"/>
          <ac:spMkLst>
            <pc:docMk/>
            <pc:sldMk cId="3939583382" sldId="287"/>
            <ac:spMk id="14" creationId="{31419A1F-89FA-1EAC-450B-5F4C265F3F78}"/>
          </ac:spMkLst>
        </pc:spChg>
        <pc:picChg chg="del">
          <ac:chgData name="Liang, Jun" userId="S::6212845@johnabbottcollege.net::0088b696-738c-4ae2-9215-018a2f2c05b2" providerId="AD" clId="Web-{657AFBD1-A506-BD92-74CD-487B8BBC2734}" dt="2023-01-09T19:07:03.617" v="198"/>
          <ac:picMkLst>
            <pc:docMk/>
            <pc:sldMk cId="3939583382" sldId="287"/>
            <ac:picMk id="7" creationId="{EFFB9B2E-CF4D-F037-2E70-21DCB3AB15F8}"/>
          </ac:picMkLst>
        </pc:picChg>
        <pc:picChg chg="add mod">
          <ac:chgData name="Liang, Jun" userId="S::6212845@johnabbottcollege.net::0088b696-738c-4ae2-9215-018a2f2c05b2" providerId="AD" clId="Web-{657AFBD1-A506-BD92-74CD-487B8BBC2734}" dt="2023-01-09T19:16:13.068" v="328" actId="1076"/>
          <ac:picMkLst>
            <pc:docMk/>
            <pc:sldMk cId="3939583382" sldId="287"/>
            <ac:picMk id="8" creationId="{B3E59330-316C-9EF7-5A86-61472F89AC28}"/>
          </ac:picMkLst>
        </pc:picChg>
        <pc:picChg chg="del">
          <ac:chgData name="Liang, Jun" userId="S::6212845@johnabbottcollege.net::0088b696-738c-4ae2-9215-018a2f2c05b2" providerId="AD" clId="Web-{657AFBD1-A506-BD92-74CD-487B8BBC2734}" dt="2023-01-09T19:07:11.539" v="200"/>
          <ac:picMkLst>
            <pc:docMk/>
            <pc:sldMk cId="3939583382" sldId="287"/>
            <ac:picMk id="13" creationId="{CF9FF4C3-1D8D-6BBC-19E9-13C6B6478BE7}"/>
          </ac:picMkLst>
        </pc:picChg>
        <pc:inkChg chg="add">
          <ac:chgData name="Liang, Jun" userId="S::6212845@johnabbottcollege.net::0088b696-738c-4ae2-9215-018a2f2c05b2" providerId="AD" clId="Web-{657AFBD1-A506-BD92-74CD-487B8BBC2734}" dt="2023-01-09T19:18:11.958" v="372"/>
          <ac:inkMkLst>
            <pc:docMk/>
            <pc:sldMk cId="3939583382" sldId="287"/>
            <ac:inkMk id="12" creationId="{CA99616C-C215-F601-6600-D46BDA73AF24}"/>
          </ac:inkMkLst>
        </pc:inkChg>
        <pc:inkChg chg="add">
          <ac:chgData name="Liang, Jun" userId="S::6212845@johnabbottcollege.net::0088b696-738c-4ae2-9215-018a2f2c05b2" providerId="AD" clId="Web-{657AFBD1-A506-BD92-74CD-487B8BBC2734}" dt="2023-01-09T19:18:17.505" v="373"/>
          <ac:inkMkLst>
            <pc:docMk/>
            <pc:sldMk cId="3939583382" sldId="287"/>
            <ac:inkMk id="15" creationId="{4943E5E6-5EFB-636E-216C-201D7B891178}"/>
          </ac:inkMkLst>
        </pc:inkChg>
        <pc:inkChg chg="add">
          <ac:chgData name="Liang, Jun" userId="S::6212845@johnabbottcollege.net::0088b696-738c-4ae2-9215-018a2f2c05b2" providerId="AD" clId="Web-{657AFBD1-A506-BD92-74CD-487B8BBC2734}" dt="2023-01-09T19:18:25.536" v="374"/>
          <ac:inkMkLst>
            <pc:docMk/>
            <pc:sldMk cId="3939583382" sldId="287"/>
            <ac:inkMk id="16" creationId="{073D71D8-906C-45D7-8A0C-704A5D15A41D}"/>
          </ac:inkMkLst>
        </pc:inkChg>
        <pc:inkChg chg="add">
          <ac:chgData name="Liang, Jun" userId="S::6212845@johnabbottcollege.net::0088b696-738c-4ae2-9215-018a2f2c05b2" providerId="AD" clId="Web-{657AFBD1-A506-BD92-74CD-487B8BBC2734}" dt="2023-01-09T19:18:28.395" v="375"/>
          <ac:inkMkLst>
            <pc:docMk/>
            <pc:sldMk cId="3939583382" sldId="287"/>
            <ac:inkMk id="17" creationId="{0B3ABE32-EB8E-9F04-1DF6-E0C303C0AE26}"/>
          </ac:inkMkLst>
        </pc:inkChg>
      </pc:sldChg>
      <pc:sldChg chg="addSp delSp modSp add replId">
        <pc:chgData name="Liang, Jun" userId="S::6212845@johnabbottcollege.net::0088b696-738c-4ae2-9215-018a2f2c05b2" providerId="AD" clId="Web-{657AFBD1-A506-BD92-74CD-487B8BBC2734}" dt="2023-01-09T19:27:34.799" v="503"/>
        <pc:sldMkLst>
          <pc:docMk/>
          <pc:sldMk cId="3538628496" sldId="288"/>
        </pc:sldMkLst>
        <pc:spChg chg="mod">
          <ac:chgData name="Liang, Jun" userId="S::6212845@johnabbottcollege.net::0088b696-738c-4ae2-9215-018a2f2c05b2" providerId="AD" clId="Web-{657AFBD1-A506-BD92-74CD-487B8BBC2734}" dt="2023-01-09T19:22:06.894" v="427" actId="20577"/>
          <ac:spMkLst>
            <pc:docMk/>
            <pc:sldMk cId="3538628496" sldId="288"/>
            <ac:spMk id="3" creationId="{FCC9031C-0079-1271-0223-99ABBF6FF910}"/>
          </ac:spMkLst>
        </pc:spChg>
        <pc:spChg chg="del">
          <ac:chgData name="Liang, Jun" userId="S::6212845@johnabbottcollege.net::0088b696-738c-4ae2-9215-018a2f2c05b2" providerId="AD" clId="Web-{657AFBD1-A506-BD92-74CD-487B8BBC2734}" dt="2023-01-09T19:20:13.754" v="379"/>
          <ac:spMkLst>
            <pc:docMk/>
            <pc:sldMk cId="3538628496" sldId="288"/>
            <ac:spMk id="5" creationId="{DE98BC12-48D7-3F0D-EC6D-685ED1CFF6DF}"/>
          </ac:spMkLst>
        </pc:spChg>
        <pc:picChg chg="del">
          <ac:chgData name="Liang, Jun" userId="S::6212845@johnabbottcollege.net::0088b696-738c-4ae2-9215-018a2f2c05b2" providerId="AD" clId="Web-{657AFBD1-A506-BD92-74CD-487B8BBC2734}" dt="2023-01-09T19:20:29.910" v="380"/>
          <ac:picMkLst>
            <pc:docMk/>
            <pc:sldMk cId="3538628496" sldId="288"/>
            <ac:picMk id="8" creationId="{B3E59330-316C-9EF7-5A86-61472F89AC28}"/>
          </ac:picMkLst>
        </pc:picChg>
        <pc:picChg chg="add mod">
          <ac:chgData name="Liang, Jun" userId="S::6212845@johnabbottcollege.net::0088b696-738c-4ae2-9215-018a2f2c05b2" providerId="AD" clId="Web-{657AFBD1-A506-BD92-74CD-487B8BBC2734}" dt="2023-01-09T19:22:17.254" v="429" actId="1076"/>
          <ac:picMkLst>
            <pc:docMk/>
            <pc:sldMk cId="3538628496" sldId="288"/>
            <ac:picMk id="10" creationId="{D35F5500-371B-A553-8D68-68C28119E5EA}"/>
          </ac:picMkLst>
        </pc:picChg>
        <pc:inkChg chg="add del">
          <ac:chgData name="Liang, Jun" userId="S::6212845@johnabbottcollege.net::0088b696-738c-4ae2-9215-018a2f2c05b2" providerId="AD" clId="Web-{657AFBD1-A506-BD92-74CD-487B8BBC2734}" dt="2023-01-09T19:19:54.723" v="378"/>
          <ac:inkMkLst>
            <pc:docMk/>
            <pc:sldMk cId="3538628496" sldId="288"/>
            <ac:inkMk id="6" creationId="{F89CAE5A-744A-3CB3-5B25-EB96EA92A75A}"/>
          </ac:inkMkLst>
        </pc:inkChg>
        <pc:inkChg chg="del">
          <ac:chgData name="Liang, Jun" userId="S::6212845@johnabbottcollege.net::0088b696-738c-4ae2-9215-018a2f2c05b2" providerId="AD" clId="Web-{657AFBD1-A506-BD92-74CD-487B8BBC2734}" dt="2023-01-09T19:20:34.926" v="383"/>
          <ac:inkMkLst>
            <pc:docMk/>
            <pc:sldMk cId="3538628496" sldId="288"/>
            <ac:inkMk id="12" creationId="{CA99616C-C215-F601-6600-D46BDA73AF24}"/>
          </ac:inkMkLst>
        </pc:inkChg>
        <pc:inkChg chg="add">
          <ac:chgData name="Liang, Jun" userId="S::6212845@johnabbottcollege.net::0088b696-738c-4ae2-9215-018a2f2c05b2" providerId="AD" clId="Web-{657AFBD1-A506-BD92-74CD-487B8BBC2734}" dt="2023-01-09T19:27:34.799" v="503"/>
          <ac:inkMkLst>
            <pc:docMk/>
            <pc:sldMk cId="3538628496" sldId="288"/>
            <ac:inkMk id="13" creationId="{6D6FE519-A6AD-00AA-8684-6D0DC5F0307F}"/>
          </ac:inkMkLst>
        </pc:inkChg>
        <pc:inkChg chg="del">
          <ac:chgData name="Liang, Jun" userId="S::6212845@johnabbottcollege.net::0088b696-738c-4ae2-9215-018a2f2c05b2" providerId="AD" clId="Web-{657AFBD1-A506-BD92-74CD-487B8BBC2734}" dt="2023-01-09T19:20:36.801" v="384"/>
          <ac:inkMkLst>
            <pc:docMk/>
            <pc:sldMk cId="3538628496" sldId="288"/>
            <ac:inkMk id="15" creationId="{4943E5E6-5EFB-636E-216C-201D7B891178}"/>
          </ac:inkMkLst>
        </pc:inkChg>
        <pc:inkChg chg="del">
          <ac:chgData name="Liang, Jun" userId="S::6212845@johnabbottcollege.net::0088b696-738c-4ae2-9215-018a2f2c05b2" providerId="AD" clId="Web-{657AFBD1-A506-BD92-74CD-487B8BBC2734}" dt="2023-01-09T19:20:34.926" v="382"/>
          <ac:inkMkLst>
            <pc:docMk/>
            <pc:sldMk cId="3538628496" sldId="288"/>
            <ac:inkMk id="16" creationId="{073D71D8-906C-45D7-8A0C-704A5D15A41D}"/>
          </ac:inkMkLst>
        </pc:inkChg>
        <pc:inkChg chg="del">
          <ac:chgData name="Liang, Jun" userId="S::6212845@johnabbottcollege.net::0088b696-738c-4ae2-9215-018a2f2c05b2" providerId="AD" clId="Web-{657AFBD1-A506-BD92-74CD-487B8BBC2734}" dt="2023-01-09T19:20:34.926" v="381"/>
          <ac:inkMkLst>
            <pc:docMk/>
            <pc:sldMk cId="3538628496" sldId="288"/>
            <ac:inkMk id="17" creationId="{0B3ABE32-EB8E-9F04-1DF6-E0C303C0AE26}"/>
          </ac:inkMkLst>
        </pc:inkChg>
      </pc:sldChg>
      <pc:sldChg chg="addSp delSp modSp add replId">
        <pc:chgData name="Liang, Jun" userId="S::6212845@johnabbottcollege.net::0088b696-738c-4ae2-9215-018a2f2c05b2" providerId="AD" clId="Web-{657AFBD1-A506-BD92-74CD-487B8BBC2734}" dt="2023-01-09T19:28:10.971" v="508"/>
        <pc:sldMkLst>
          <pc:docMk/>
          <pc:sldMk cId="3768521377" sldId="289"/>
        </pc:sldMkLst>
        <pc:spChg chg="mod">
          <ac:chgData name="Liang, Jun" userId="S::6212845@johnabbottcollege.net::0088b696-738c-4ae2-9215-018a2f2c05b2" providerId="AD" clId="Web-{657AFBD1-A506-BD92-74CD-487B8BBC2734}" dt="2023-01-09T19:26:38.362" v="500" actId="1076"/>
          <ac:spMkLst>
            <pc:docMk/>
            <pc:sldMk cId="3768521377" sldId="289"/>
            <ac:spMk id="3" creationId="{FCC9031C-0079-1271-0223-99ABBF6FF910}"/>
          </ac:spMkLst>
        </pc:spChg>
        <pc:picChg chg="add mod">
          <ac:chgData name="Liang, Jun" userId="S::6212845@johnabbottcollege.net::0088b696-738c-4ae2-9215-018a2f2c05b2" providerId="AD" clId="Web-{657AFBD1-A506-BD92-74CD-487B8BBC2734}" dt="2023-01-09T19:26:44.065" v="501" actId="1076"/>
          <ac:picMkLst>
            <pc:docMk/>
            <pc:sldMk cId="3768521377" sldId="289"/>
            <ac:picMk id="6" creationId="{C4FAB0C1-7795-3FE9-70DF-F4B82E16B996}"/>
          </ac:picMkLst>
        </pc:picChg>
        <pc:picChg chg="del">
          <ac:chgData name="Liang, Jun" userId="S::6212845@johnabbottcollege.net::0088b696-738c-4ae2-9215-018a2f2c05b2" providerId="AD" clId="Web-{657AFBD1-A506-BD92-74CD-487B8BBC2734}" dt="2023-01-09T19:25:59.534" v="497"/>
          <ac:picMkLst>
            <pc:docMk/>
            <pc:sldMk cId="3768521377" sldId="289"/>
            <ac:picMk id="10" creationId="{D35F5500-371B-A553-8D68-68C28119E5EA}"/>
          </ac:picMkLst>
        </pc:picChg>
        <pc:inkChg chg="add">
          <ac:chgData name="Liang, Jun" userId="S::6212845@johnabbottcollege.net::0088b696-738c-4ae2-9215-018a2f2c05b2" providerId="AD" clId="Web-{657AFBD1-A506-BD92-74CD-487B8BBC2734}" dt="2023-01-09T19:27:51.831" v="504"/>
          <ac:inkMkLst>
            <pc:docMk/>
            <pc:sldMk cId="3768521377" sldId="289"/>
            <ac:inkMk id="7" creationId="{F81A94A1-529A-32CD-7ED7-F999E710B83F}"/>
          </ac:inkMkLst>
        </pc:inkChg>
        <pc:inkChg chg="add">
          <ac:chgData name="Liang, Jun" userId="S::6212845@johnabbottcollege.net::0088b696-738c-4ae2-9215-018a2f2c05b2" providerId="AD" clId="Web-{657AFBD1-A506-BD92-74CD-487B8BBC2734}" dt="2023-01-09T19:27:59.018" v="505"/>
          <ac:inkMkLst>
            <pc:docMk/>
            <pc:sldMk cId="3768521377" sldId="289"/>
            <ac:inkMk id="8" creationId="{6FA97876-7F72-DFED-2599-A507E0795D5E}"/>
          </ac:inkMkLst>
        </pc:inkChg>
        <pc:inkChg chg="add">
          <ac:chgData name="Liang, Jun" userId="S::6212845@johnabbottcollege.net::0088b696-738c-4ae2-9215-018a2f2c05b2" providerId="AD" clId="Web-{657AFBD1-A506-BD92-74CD-487B8BBC2734}" dt="2023-01-09T19:28:03.580" v="506"/>
          <ac:inkMkLst>
            <pc:docMk/>
            <pc:sldMk cId="3768521377" sldId="289"/>
            <ac:inkMk id="12" creationId="{2C1D287C-FF6F-FAB9-BC42-7D647B53BA72}"/>
          </ac:inkMkLst>
        </pc:inkChg>
        <pc:inkChg chg="add">
          <ac:chgData name="Liang, Jun" userId="S::6212845@johnabbottcollege.net::0088b696-738c-4ae2-9215-018a2f2c05b2" providerId="AD" clId="Web-{657AFBD1-A506-BD92-74CD-487B8BBC2734}" dt="2023-01-09T19:28:05.893" v="507"/>
          <ac:inkMkLst>
            <pc:docMk/>
            <pc:sldMk cId="3768521377" sldId="289"/>
            <ac:inkMk id="13" creationId="{3A7CB373-6B40-1EF1-CE42-353DA33867B7}"/>
          </ac:inkMkLst>
        </pc:inkChg>
        <pc:inkChg chg="add">
          <ac:chgData name="Liang, Jun" userId="S::6212845@johnabbottcollege.net::0088b696-738c-4ae2-9215-018a2f2c05b2" providerId="AD" clId="Web-{657AFBD1-A506-BD92-74CD-487B8BBC2734}" dt="2023-01-09T19:28:10.971" v="508"/>
          <ac:inkMkLst>
            <pc:docMk/>
            <pc:sldMk cId="3768521377" sldId="289"/>
            <ac:inkMk id="14" creationId="{3EFBBF5B-72B4-2D7E-C45A-29E71A990F92}"/>
          </ac:inkMkLst>
        </pc:inkChg>
      </pc:sldChg>
      <pc:sldChg chg="add del replId">
        <pc:chgData name="Liang, Jun" userId="S::6212845@johnabbottcollege.net::0088b696-738c-4ae2-9215-018a2f2c05b2" providerId="AD" clId="Web-{657AFBD1-A506-BD92-74CD-487B8BBC2734}" dt="2023-01-09T19:27:09.221" v="502"/>
        <pc:sldMkLst>
          <pc:docMk/>
          <pc:sldMk cId="3256905166" sldId="29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5477 17145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5477 17145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5741 17145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6033 17171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5477 17145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5741 17145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6033 17171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5477 17145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5741 17145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6033 17171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5741 17145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6033 17171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5477 17145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5741 17145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6033 17171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5477 17145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5741 17145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08T18:49:02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6033 17171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4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2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8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3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8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3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6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2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7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customXml" Target="../ink/ink1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EF423-4E7F-B5C6-7C3A-864627A9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MongoDB </a:t>
            </a:r>
            <a:r>
              <a:rPr lang="en-US" dirty="0">
                <a:solidFill>
                  <a:srgbClr val="FFFFFF"/>
                </a:solidFill>
              </a:rPr>
              <a:t>CRUD </a:t>
            </a:r>
            <a:endParaRPr lang="en-US" kern="1200" dirty="0">
              <a:solidFill>
                <a:srgbClr val="FFFFFF"/>
              </a:solidFill>
              <a:latin typeface="+mj-lt"/>
              <a:cs typeface="Calibri Light" panose="020F0302020204030204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BBCD347-88BD-5196-6B8E-8D370EC1D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5" r="3" b="769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61" name="Content Placeholder 41">
            <a:extLst>
              <a:ext uri="{FF2B5EF4-FFF2-40B4-BE49-F238E27FC236}">
                <a16:creationId xmlns:a16="http://schemas.microsoft.com/office/drawing/2014/main" id="{0352DF73-3316-8AA9-A477-BCE265D4A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996554"/>
            <a:ext cx="3803904" cy="32932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cs typeface="Calibri"/>
              </a:rPr>
              <a:t>Create Operations</a:t>
            </a:r>
          </a:p>
          <a:p>
            <a:r>
              <a:rPr lang="en-US" sz="2200" dirty="0">
                <a:cs typeface="Calibri"/>
              </a:rPr>
              <a:t>Read Operations</a:t>
            </a:r>
          </a:p>
          <a:p>
            <a:r>
              <a:rPr lang="en-US" sz="2200" dirty="0">
                <a:cs typeface="Calibri"/>
              </a:rPr>
              <a:t>Update Operations</a:t>
            </a:r>
          </a:p>
          <a:p>
            <a:r>
              <a:rPr lang="en-US" sz="2200" dirty="0">
                <a:cs typeface="Calibri"/>
              </a:rPr>
              <a:t>Delete Operations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577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0A15-B3D6-1970-8D52-F3F8C366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92F3-FC06-DAFB-7328-ECC3E78A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5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3B08-EB22-12D8-6D78-05A0F42A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658280" cy="1561572"/>
          </a:xfrm>
          <a:prstGeom prst="rect">
            <a:avLst/>
          </a:prstGeom>
          <a:solidFill>
            <a:srgbClr val="843623"/>
          </a:solidFill>
          <a:ln>
            <a:solidFill>
              <a:srgbClr val="843623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MongoDB</a:t>
            </a:r>
            <a:r>
              <a:rPr lang="en-US" sz="2800" dirty="0">
                <a:solidFill>
                  <a:srgbClr val="FFFFFF"/>
                </a:solidFill>
              </a:rPr>
              <a:t> Shell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459190-3538-4373-1D5B-0BEE81F9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86" y="2393256"/>
            <a:ext cx="8844027" cy="26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5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Triangle 6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6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8D218-4F4B-C898-A386-1FE85A44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75" y="849970"/>
            <a:ext cx="9984615" cy="116448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cs typeface="Calibri Light"/>
              </a:rPr>
              <a:t>Create And Use database</a:t>
            </a:r>
            <a:endParaRPr lang="en-US" sz="6000" dirty="0">
              <a:cs typeface="Calibri Light" panose="020F03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40AC147-24C5-16F2-ADDA-E1E650471A12}"/>
                  </a:ext>
                </a:extLst>
              </p14:cNvPr>
              <p14:cNvContentPartPr/>
              <p14:nvPr/>
            </p14:nvContentPartPr>
            <p14:xfrm>
              <a:off x="1646296" y="5606814"/>
              <a:ext cx="9407" cy="9407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40AC147-24C5-16F2-ADDA-E1E650471A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5353" y="513646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984252-3521-B635-E63F-98A68121F5E0}"/>
                  </a:ext>
                </a:extLst>
              </p14:cNvPr>
              <p14:cNvContentPartPr/>
              <p14:nvPr/>
            </p14:nvContentPartPr>
            <p14:xfrm>
              <a:off x="1740370" y="5606814"/>
              <a:ext cx="9407" cy="9407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984252-3521-B635-E63F-98A68121F5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020" y="513646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F0FAC3-18FB-D63F-0D1C-B6B48730DD78}"/>
                  </a:ext>
                </a:extLst>
              </p14:cNvPr>
              <p14:cNvContentPartPr/>
              <p14:nvPr/>
            </p14:nvContentPartPr>
            <p14:xfrm>
              <a:off x="1843851" y="5616221"/>
              <a:ext cx="9407" cy="9407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F0FAC3-18FB-D63F-0D1C-B6B48730DD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2908" y="5145871"/>
                <a:ext cx="940700" cy="9407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9DD4EF67-AB49-98DE-B8D4-BF287F413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875" y="2050311"/>
            <a:ext cx="10230773" cy="691720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cs typeface="Calibri"/>
              </a:rPr>
              <a:t>If a database does not exist, MongoDB creates the database when you first store data for that database</a:t>
            </a:r>
            <a:endParaRPr lang="en-US" dirty="0">
              <a:cs typeface="Calibri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9CBC67-E005-BAC5-CAA1-7F72705B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87327"/>
              </p:ext>
            </p:extLst>
          </p:nvPr>
        </p:nvGraphicFramePr>
        <p:xfrm>
          <a:off x="1069303" y="2673257"/>
          <a:ext cx="8792248" cy="1413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355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7521893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641443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771911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94474F3B-927B-7702-207E-986262AA18C9}"/>
              </a:ext>
            </a:extLst>
          </p:cNvPr>
          <p:cNvSpPr txBox="1">
            <a:spLocks/>
          </p:cNvSpPr>
          <p:nvPr/>
        </p:nvSpPr>
        <p:spPr>
          <a:xfrm>
            <a:off x="1069302" y="4184743"/>
            <a:ext cx="10230773" cy="69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cs typeface="Calibri"/>
              </a:rPr>
              <a:t>List database</a:t>
            </a:r>
            <a:endParaRPr lang="en-US" dirty="0">
              <a:cs typeface="Calibri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273DE4D-229F-EC72-01BD-B67DB2053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005607"/>
              </p:ext>
            </p:extLst>
          </p:nvPr>
        </p:nvGraphicFramePr>
        <p:xfrm>
          <a:off x="1069302" y="4522189"/>
          <a:ext cx="8848495" cy="123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482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7570013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687986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542313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ADCCC2B-4663-AC6E-83E4-F8DE094FE6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551" y="3404974"/>
            <a:ext cx="4802891" cy="5604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3A1A4F-A130-14D0-56C0-D17DEC2358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8922"/>
          <a:stretch/>
        </p:blipFill>
        <p:spPr>
          <a:xfrm>
            <a:off x="2391551" y="2786443"/>
            <a:ext cx="3886228" cy="4683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F57636-1A5F-01A9-B2A3-FC7DE04C35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1551" y="4602984"/>
            <a:ext cx="7036931" cy="5040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574834-A2D9-A8CC-8858-826338D8ED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8900" y="5315682"/>
            <a:ext cx="3682155" cy="3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0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D218-4F4B-C898-A386-1FE85A44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75" y="849970"/>
            <a:ext cx="9984615" cy="116448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cs typeface="Calibri Light"/>
              </a:rPr>
              <a:t>Create a Collection (Table)</a:t>
            </a:r>
            <a:endParaRPr lang="en-US" sz="6000" dirty="0">
              <a:cs typeface="Calibri Light" panose="020F03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40AC147-24C5-16F2-ADDA-E1E650471A12}"/>
                  </a:ext>
                </a:extLst>
              </p14:cNvPr>
              <p14:cNvContentPartPr/>
              <p14:nvPr/>
            </p14:nvContentPartPr>
            <p14:xfrm>
              <a:off x="1646296" y="5606814"/>
              <a:ext cx="9407" cy="9407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40AC147-24C5-16F2-ADDA-E1E650471A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5353" y="513646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984252-3521-B635-E63F-98A68121F5E0}"/>
                  </a:ext>
                </a:extLst>
              </p14:cNvPr>
              <p14:cNvContentPartPr/>
              <p14:nvPr/>
            </p14:nvContentPartPr>
            <p14:xfrm>
              <a:off x="1740370" y="5606814"/>
              <a:ext cx="9407" cy="9407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984252-3521-B635-E63F-98A68121F5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020" y="513646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F0FAC3-18FB-D63F-0D1C-B6B48730DD78}"/>
                  </a:ext>
                </a:extLst>
              </p14:cNvPr>
              <p14:cNvContentPartPr/>
              <p14:nvPr/>
            </p14:nvContentPartPr>
            <p14:xfrm>
              <a:off x="1843851" y="5616221"/>
              <a:ext cx="9407" cy="9407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F0FAC3-18FB-D63F-0D1C-B6B48730DD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2908" y="5145871"/>
                <a:ext cx="940700" cy="9407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9CBC67-E005-BAC5-CAA1-7F72705B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71397"/>
              </p:ext>
            </p:extLst>
          </p:nvPr>
        </p:nvGraphicFramePr>
        <p:xfrm>
          <a:off x="1069302" y="3056376"/>
          <a:ext cx="8848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482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7570013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Don not need.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94474F3B-927B-7702-207E-986262AA18C9}"/>
              </a:ext>
            </a:extLst>
          </p:cNvPr>
          <p:cNvSpPr txBox="1">
            <a:spLocks/>
          </p:cNvSpPr>
          <p:nvPr/>
        </p:nvSpPr>
        <p:spPr>
          <a:xfrm>
            <a:off x="1069302" y="4184743"/>
            <a:ext cx="10230773" cy="69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cs typeface="Calibri"/>
              </a:rPr>
              <a:t>List collections</a:t>
            </a:r>
            <a:endParaRPr lang="en-US" dirty="0">
              <a:cs typeface="Calibri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273DE4D-229F-EC72-01BD-B67DB2053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71393"/>
              </p:ext>
            </p:extLst>
          </p:nvPr>
        </p:nvGraphicFramePr>
        <p:xfrm>
          <a:off x="1069302" y="4522189"/>
          <a:ext cx="8848495" cy="123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482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7570013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687986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542313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188A862-9F1B-A798-7268-F346AA08A5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1401" y="3475701"/>
            <a:ext cx="6727049" cy="335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83A2C8-2B22-58E0-3599-D5A2150722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1401" y="5277883"/>
            <a:ext cx="3670689" cy="378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909076-3395-BEC5-E713-26BE940000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397" t="-15776" b="-1"/>
          <a:stretch/>
        </p:blipFill>
        <p:spPr>
          <a:xfrm>
            <a:off x="2461401" y="4667680"/>
            <a:ext cx="6834598" cy="341666"/>
          </a:xfrm>
          <a:prstGeom prst="rect">
            <a:avLst/>
          </a:prstGeom>
        </p:spPr>
      </p:pic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C4EB11F0-58FC-4AD0-0588-348857528D6F}"/>
              </a:ext>
            </a:extLst>
          </p:cNvPr>
          <p:cNvSpPr txBox="1">
            <a:spLocks/>
          </p:cNvSpPr>
          <p:nvPr/>
        </p:nvSpPr>
        <p:spPr>
          <a:xfrm>
            <a:off x="1019875" y="2452566"/>
            <a:ext cx="10230773" cy="69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cs typeface="Calibri"/>
              </a:rPr>
              <a:t>If the collection does not currently exist, insert operations will create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336597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D218-4F4B-C898-A386-1FE85A44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75" y="849970"/>
            <a:ext cx="9984615" cy="116448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cs typeface="Calibri Light"/>
              </a:rPr>
              <a:t>Insert Documents(Rows)</a:t>
            </a:r>
            <a:endParaRPr lang="en-US" sz="6000" dirty="0">
              <a:cs typeface="Calibri Light" panose="020F03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40AC147-24C5-16F2-ADDA-E1E650471A12}"/>
                  </a:ext>
                </a:extLst>
              </p14:cNvPr>
              <p14:cNvContentPartPr/>
              <p14:nvPr/>
            </p14:nvContentPartPr>
            <p14:xfrm>
              <a:off x="1646296" y="5606814"/>
              <a:ext cx="9407" cy="9407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40AC147-24C5-16F2-ADDA-E1E650471A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5353" y="513646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984252-3521-B635-E63F-98A68121F5E0}"/>
                  </a:ext>
                </a:extLst>
              </p14:cNvPr>
              <p14:cNvContentPartPr/>
              <p14:nvPr/>
            </p14:nvContentPartPr>
            <p14:xfrm>
              <a:off x="1740370" y="5606814"/>
              <a:ext cx="9407" cy="9407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984252-3521-B635-E63F-98A68121F5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020" y="513646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F0FAC3-18FB-D63F-0D1C-B6B48730DD78}"/>
                  </a:ext>
                </a:extLst>
              </p14:cNvPr>
              <p14:cNvContentPartPr/>
              <p14:nvPr/>
            </p14:nvContentPartPr>
            <p14:xfrm>
              <a:off x="1843851" y="5616221"/>
              <a:ext cx="9407" cy="9407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F0FAC3-18FB-D63F-0D1C-B6B48730DD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2908" y="5145871"/>
                <a:ext cx="940700" cy="9407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9DD4EF67-AB49-98DE-B8D4-BF287F413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9" y="2226872"/>
            <a:ext cx="10230773" cy="691720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cs typeface="Calibri"/>
              </a:rPr>
              <a:t>If the collection does not currently exist, insert operations will create the collection.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9CBC67-E005-BAC5-CAA1-7F72705B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89595"/>
              </p:ext>
            </p:extLst>
          </p:nvPr>
        </p:nvGraphicFramePr>
        <p:xfrm>
          <a:off x="1069302" y="3056376"/>
          <a:ext cx="9624098" cy="283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546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8233552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1191774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1640462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94474F3B-927B-7702-207E-986262AA18C9}"/>
              </a:ext>
            </a:extLst>
          </p:cNvPr>
          <p:cNvSpPr txBox="1">
            <a:spLocks/>
          </p:cNvSpPr>
          <p:nvPr/>
        </p:nvSpPr>
        <p:spPr>
          <a:xfrm>
            <a:off x="1069302" y="4184743"/>
            <a:ext cx="10230773" cy="69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6AFB8D-2F40-0695-6F49-57A8A409B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7988" y="3280609"/>
            <a:ext cx="8126512" cy="741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A25748-EE18-90C4-2B78-EBE8D14AA8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4326" y="4288818"/>
            <a:ext cx="3862416" cy="15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7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D218-4F4B-C898-A386-1FE85A44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75" y="849970"/>
            <a:ext cx="9984615" cy="116448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cs typeface="Calibri Light"/>
              </a:rPr>
              <a:t>Query Documents</a:t>
            </a:r>
            <a:endParaRPr lang="en-US" sz="6000" dirty="0">
              <a:cs typeface="Calibri Light" panose="020F03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40AC147-24C5-16F2-ADDA-E1E650471A12}"/>
                  </a:ext>
                </a:extLst>
              </p14:cNvPr>
              <p14:cNvContentPartPr/>
              <p14:nvPr/>
            </p14:nvContentPartPr>
            <p14:xfrm>
              <a:off x="1646296" y="5606814"/>
              <a:ext cx="9407" cy="9407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40AC147-24C5-16F2-ADDA-E1E650471A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5353" y="513646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984252-3521-B635-E63F-98A68121F5E0}"/>
                  </a:ext>
                </a:extLst>
              </p14:cNvPr>
              <p14:cNvContentPartPr/>
              <p14:nvPr/>
            </p14:nvContentPartPr>
            <p14:xfrm>
              <a:off x="1740370" y="5606814"/>
              <a:ext cx="9407" cy="9407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984252-3521-B635-E63F-98A68121F5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020" y="513646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F0FAC3-18FB-D63F-0D1C-B6B48730DD78}"/>
                  </a:ext>
                </a:extLst>
              </p14:cNvPr>
              <p14:cNvContentPartPr/>
              <p14:nvPr/>
            </p14:nvContentPartPr>
            <p14:xfrm>
              <a:off x="1843851" y="5616221"/>
              <a:ext cx="9407" cy="9407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F0FAC3-18FB-D63F-0D1C-B6B48730DD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2908" y="5145871"/>
                <a:ext cx="940700" cy="9407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9DD4EF67-AB49-98DE-B8D4-BF287F413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29" y="2226872"/>
            <a:ext cx="10230773" cy="691720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cs typeface="Calibri"/>
              </a:rPr>
              <a:t>If the collection does not currently exist, insert operations will create the collection.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9CBC67-E005-BAC5-CAA1-7F72705BD214}"/>
              </a:ext>
            </a:extLst>
          </p:cNvPr>
          <p:cNvGraphicFramePr>
            <a:graphicFrameLocks noGrp="1"/>
          </p:cNvGraphicFramePr>
          <p:nvPr/>
        </p:nvGraphicFramePr>
        <p:xfrm>
          <a:off x="1069302" y="3056376"/>
          <a:ext cx="9624098" cy="283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546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8233552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1191774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1640462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94474F3B-927B-7702-207E-986262AA18C9}"/>
              </a:ext>
            </a:extLst>
          </p:cNvPr>
          <p:cNvSpPr txBox="1">
            <a:spLocks/>
          </p:cNvSpPr>
          <p:nvPr/>
        </p:nvSpPr>
        <p:spPr>
          <a:xfrm>
            <a:off x="1069302" y="4184743"/>
            <a:ext cx="10230773" cy="69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45C69-531D-0627-3E0E-CE8E1BFEB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5734" y="3131006"/>
            <a:ext cx="2614632" cy="1019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1126B-CA3F-AD6F-EB1C-CC1088E5F9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5734" y="4576758"/>
            <a:ext cx="2943247" cy="11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1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D218-4F4B-C898-A386-1FE85A44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75" y="849970"/>
            <a:ext cx="9984615" cy="116448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cs typeface="Calibri Light"/>
              </a:rPr>
              <a:t>Update Documents</a:t>
            </a:r>
            <a:endParaRPr lang="en-US" sz="6000" dirty="0">
              <a:cs typeface="Calibri Light" panose="020F03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40AC147-24C5-16F2-ADDA-E1E650471A12}"/>
                  </a:ext>
                </a:extLst>
              </p14:cNvPr>
              <p14:cNvContentPartPr/>
              <p14:nvPr/>
            </p14:nvContentPartPr>
            <p14:xfrm>
              <a:off x="1646296" y="5606814"/>
              <a:ext cx="9407" cy="9407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40AC147-24C5-16F2-ADDA-E1E650471A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5353" y="513646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984252-3521-B635-E63F-98A68121F5E0}"/>
                  </a:ext>
                </a:extLst>
              </p14:cNvPr>
              <p14:cNvContentPartPr/>
              <p14:nvPr/>
            </p14:nvContentPartPr>
            <p14:xfrm>
              <a:off x="1740370" y="5606814"/>
              <a:ext cx="9407" cy="9407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984252-3521-B635-E63F-98A68121F5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020" y="513646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F0FAC3-18FB-D63F-0D1C-B6B48730DD78}"/>
                  </a:ext>
                </a:extLst>
              </p14:cNvPr>
              <p14:cNvContentPartPr/>
              <p14:nvPr/>
            </p14:nvContentPartPr>
            <p14:xfrm>
              <a:off x="1843851" y="5616221"/>
              <a:ext cx="9407" cy="9407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F0FAC3-18FB-D63F-0D1C-B6B48730DD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2908" y="5145871"/>
                <a:ext cx="940700" cy="9407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9CBC67-E005-BAC5-CAA1-7F72705B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77376"/>
              </p:ext>
            </p:extLst>
          </p:nvPr>
        </p:nvGraphicFramePr>
        <p:xfrm>
          <a:off x="1069302" y="2673257"/>
          <a:ext cx="9624098" cy="2000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546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8233552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1104450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895893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need to modify the table 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94474F3B-927B-7702-207E-986262AA18C9}"/>
              </a:ext>
            </a:extLst>
          </p:cNvPr>
          <p:cNvSpPr txBox="1">
            <a:spLocks/>
          </p:cNvSpPr>
          <p:nvPr/>
        </p:nvSpPr>
        <p:spPr>
          <a:xfrm>
            <a:off x="1069302" y="4184743"/>
            <a:ext cx="10230773" cy="69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0384A-8D01-846E-3447-E7506AF43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1219" y="2872704"/>
            <a:ext cx="7601368" cy="5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2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D218-4F4B-C898-A386-1FE85A44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75" y="849970"/>
            <a:ext cx="9984615" cy="116448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6000" b="1" dirty="0">
                <a:cs typeface="Calibri Light"/>
              </a:rPr>
              <a:t>Delete Documents</a:t>
            </a:r>
            <a:endParaRPr lang="en-US" sz="6000" dirty="0">
              <a:cs typeface="Calibri Light" panose="020F03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40AC147-24C5-16F2-ADDA-E1E650471A12}"/>
                  </a:ext>
                </a:extLst>
              </p14:cNvPr>
              <p14:cNvContentPartPr/>
              <p14:nvPr/>
            </p14:nvContentPartPr>
            <p14:xfrm>
              <a:off x="1646296" y="5606814"/>
              <a:ext cx="9407" cy="9407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40AC147-24C5-16F2-ADDA-E1E650471A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5353" y="513646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984252-3521-B635-E63F-98A68121F5E0}"/>
                  </a:ext>
                </a:extLst>
              </p14:cNvPr>
              <p14:cNvContentPartPr/>
              <p14:nvPr/>
            </p14:nvContentPartPr>
            <p14:xfrm>
              <a:off x="1740370" y="5606814"/>
              <a:ext cx="9407" cy="9407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984252-3521-B635-E63F-98A68121F5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020" y="5136464"/>
                <a:ext cx="940700" cy="94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EF0FAC3-18FB-D63F-0D1C-B6B48730DD78}"/>
                  </a:ext>
                </a:extLst>
              </p14:cNvPr>
              <p14:cNvContentPartPr/>
              <p14:nvPr/>
            </p14:nvContentPartPr>
            <p14:xfrm>
              <a:off x="1843851" y="5616221"/>
              <a:ext cx="9407" cy="9407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EF0FAC3-18FB-D63F-0D1C-B6B48730DD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2908" y="5145871"/>
                <a:ext cx="940700" cy="9407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29CBC67-E005-BAC5-CAA1-7F72705BD214}"/>
              </a:ext>
            </a:extLst>
          </p:cNvPr>
          <p:cNvGraphicFramePr>
            <a:graphicFrameLocks noGrp="1"/>
          </p:cNvGraphicFramePr>
          <p:nvPr/>
        </p:nvGraphicFramePr>
        <p:xfrm>
          <a:off x="1069302" y="3056376"/>
          <a:ext cx="9624098" cy="283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546">
                  <a:extLst>
                    <a:ext uri="{9D8B030D-6E8A-4147-A177-3AD203B41FA5}">
                      <a16:colId xmlns:a16="http://schemas.microsoft.com/office/drawing/2014/main" val="376779969"/>
                    </a:ext>
                  </a:extLst>
                </a:gridCol>
                <a:gridCol w="8233552">
                  <a:extLst>
                    <a:ext uri="{9D8B030D-6E8A-4147-A177-3AD203B41FA5}">
                      <a16:colId xmlns:a16="http://schemas.microsoft.com/office/drawing/2014/main" val="2553288842"/>
                    </a:ext>
                  </a:extLst>
                </a:gridCol>
              </a:tblGrid>
              <a:tr h="1191774"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726398"/>
                  </a:ext>
                </a:extLst>
              </a:tr>
              <a:tr h="1640462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06076"/>
                  </a:ext>
                </a:extLst>
              </a:tr>
            </a:tbl>
          </a:graphicData>
        </a:graphic>
      </p:graphicFrame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94474F3B-927B-7702-207E-986262AA18C9}"/>
              </a:ext>
            </a:extLst>
          </p:cNvPr>
          <p:cNvSpPr txBox="1">
            <a:spLocks/>
          </p:cNvSpPr>
          <p:nvPr/>
        </p:nvSpPr>
        <p:spPr>
          <a:xfrm>
            <a:off x="1069302" y="4184743"/>
            <a:ext cx="10230773" cy="69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BE2AE-64BE-91CC-6D62-C1F09B1D0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0648" y="3172594"/>
            <a:ext cx="3682209" cy="8718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A672B2-802F-5780-3EB2-407FD34CBE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648" y="4472494"/>
            <a:ext cx="3758924" cy="1052006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B2CB5DE-AF81-BCDE-3DB5-DDF0B3EA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4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</TotalTime>
  <Words>130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MongoDB CRUD </vt:lpstr>
      <vt:lpstr>PowerPoint Presentation</vt:lpstr>
      <vt:lpstr>MongoDB Shell</vt:lpstr>
      <vt:lpstr>Create And Use database</vt:lpstr>
      <vt:lpstr>Create a Collection (Table)</vt:lpstr>
      <vt:lpstr>Insert Documents(Rows)</vt:lpstr>
      <vt:lpstr>Query Documents</vt:lpstr>
      <vt:lpstr>Update Documents</vt:lpstr>
      <vt:lpstr>Delete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dongguo WU</cp:lastModifiedBy>
  <cp:revision>2297</cp:revision>
  <dcterms:created xsi:type="dcterms:W3CDTF">2023-01-05T19:31:26Z</dcterms:created>
  <dcterms:modified xsi:type="dcterms:W3CDTF">2023-01-11T14:08:18Z</dcterms:modified>
</cp:coreProperties>
</file>