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0" r:id="rId2"/>
    <p:sldId id="265" r:id="rId3"/>
    <p:sldId id="266" r:id="rId4"/>
    <p:sldId id="268" r:id="rId5"/>
    <p:sldId id="269" r:id="rId6"/>
    <p:sldId id="264" r:id="rId7"/>
    <p:sldId id="270" r:id="rId8"/>
    <p:sldId id="271" r:id="rId9"/>
    <p:sldId id="272" r:id="rId10"/>
    <p:sldId id="273" r:id="rId11"/>
    <p:sldId id="263" r:id="rId12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3"/>
      <p:bold r:id="rId14"/>
    </p:embeddedFont>
    <p:embeddedFont>
      <p:font typeface="양재튼튼체B" panose="02020603020101020101" pitchFamily="18" charset="-127"/>
      <p:regular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0" d="100"/>
          <a:sy n="110" d="100"/>
        </p:scale>
        <p:origin x="-160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580A-1BCE-4438-8193-46558B628661}" type="datetimeFigureOut">
              <a:rPr lang="ko-KR" altLang="en-US" smtClean="0"/>
              <a:pPr/>
              <a:t>2017-09-11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FFDCE-04D4-4224-820F-989F0F18D41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580A-1BCE-4438-8193-46558B628661}" type="datetimeFigureOut">
              <a:rPr lang="ko-KR" altLang="en-US" smtClean="0"/>
              <a:pPr/>
              <a:t>2017-09-11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FFDCE-04D4-4224-820F-989F0F18D41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580A-1BCE-4438-8193-46558B628661}" type="datetimeFigureOut">
              <a:rPr lang="ko-KR" altLang="en-US" smtClean="0"/>
              <a:pPr/>
              <a:t>2017-09-11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FFDCE-04D4-4224-820F-989F0F18D41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580A-1BCE-4438-8193-46558B628661}" type="datetimeFigureOut">
              <a:rPr lang="ko-KR" altLang="en-US" smtClean="0"/>
              <a:pPr/>
              <a:t>2017-09-11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FFDCE-04D4-4224-820F-989F0F18D41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580A-1BCE-4438-8193-46558B628661}" type="datetimeFigureOut">
              <a:rPr lang="ko-KR" altLang="en-US" smtClean="0"/>
              <a:pPr/>
              <a:t>2017-09-11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FFDCE-04D4-4224-820F-989F0F18D41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580A-1BCE-4438-8193-46558B628661}" type="datetimeFigureOut">
              <a:rPr lang="ko-KR" altLang="en-US" smtClean="0"/>
              <a:pPr/>
              <a:t>2017-09-11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FFDCE-04D4-4224-820F-989F0F18D41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580A-1BCE-4438-8193-46558B628661}" type="datetimeFigureOut">
              <a:rPr lang="ko-KR" altLang="en-US" smtClean="0"/>
              <a:pPr/>
              <a:t>2017-09-11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FFDCE-04D4-4224-820F-989F0F18D41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580A-1BCE-4438-8193-46558B628661}" type="datetimeFigureOut">
              <a:rPr lang="ko-KR" altLang="en-US" smtClean="0"/>
              <a:pPr/>
              <a:t>2017-09-11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FFDCE-04D4-4224-820F-989F0F18D41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580A-1BCE-4438-8193-46558B628661}" type="datetimeFigureOut">
              <a:rPr lang="ko-KR" altLang="en-US" smtClean="0"/>
              <a:pPr/>
              <a:t>2017-09-11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FFDCE-04D4-4224-820F-989F0F18D41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580A-1BCE-4438-8193-46558B628661}" type="datetimeFigureOut">
              <a:rPr lang="ko-KR" altLang="en-US" smtClean="0"/>
              <a:pPr/>
              <a:t>2017-09-11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FFDCE-04D4-4224-820F-989F0F18D41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580A-1BCE-4438-8193-46558B628661}" type="datetimeFigureOut">
              <a:rPr lang="ko-KR" altLang="en-US" smtClean="0"/>
              <a:pPr/>
              <a:t>2017-09-11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FFDCE-04D4-4224-820F-989F0F18D41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B580A-1BCE-4438-8193-46558B628661}" type="datetimeFigureOut">
              <a:rPr lang="ko-KR" altLang="en-US" smtClean="0"/>
              <a:pPr/>
              <a:t>2017-09-11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FFDCE-04D4-4224-820F-989F0F18D41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그룹 114"/>
          <p:cNvGrpSpPr/>
          <p:nvPr/>
        </p:nvGrpSpPr>
        <p:grpSpPr>
          <a:xfrm rot="10800000">
            <a:off x="9525" y="6262949"/>
            <a:ext cx="9115425" cy="576001"/>
            <a:chOff x="0" y="0"/>
            <a:chExt cx="9115425" cy="576001"/>
          </a:xfrm>
        </p:grpSpPr>
        <p:grpSp>
          <p:nvGrpSpPr>
            <p:cNvPr id="81" name="그룹 29"/>
            <p:cNvGrpSpPr/>
            <p:nvPr/>
          </p:nvGrpSpPr>
          <p:grpSpPr>
            <a:xfrm rot="10800000">
              <a:off x="0" y="0"/>
              <a:ext cx="4716000" cy="576000"/>
              <a:chOff x="0" y="2924944"/>
              <a:chExt cx="8802982" cy="1008111"/>
            </a:xfrm>
          </p:grpSpPr>
          <p:grpSp>
            <p:nvGrpSpPr>
              <p:cNvPr id="118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157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8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9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9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38" name="이등변 삼각형 137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이등변 삼각형 138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5" name="이등변 삼각형 154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6" name="이등변 삼각형 155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0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34" name="이등변 삼각형 133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이등변 삼각형 134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이등변 삼각형 135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" name="이등변 삼각형 136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1" name="그룹 21"/>
              <p:cNvGrpSpPr/>
              <p:nvPr/>
            </p:nvGrpSpPr>
            <p:grpSpPr>
              <a:xfrm>
                <a:off x="7629106" y="2924945"/>
                <a:ext cx="1173876" cy="1008110"/>
                <a:chOff x="582067" y="2924945"/>
                <a:chExt cx="1173876" cy="1008110"/>
              </a:xfrm>
            </p:grpSpPr>
            <p:sp>
              <p:nvSpPr>
                <p:cNvPr id="132" name="이등변 삼각형 131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이등변 삼각형 132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82" name="그룹 94"/>
            <p:cNvGrpSpPr/>
            <p:nvPr/>
          </p:nvGrpSpPr>
          <p:grpSpPr>
            <a:xfrm rot="10800000">
              <a:off x="4715061" y="0"/>
              <a:ext cx="4400364" cy="576001"/>
              <a:chOff x="0" y="2924944"/>
              <a:chExt cx="8213810" cy="1008112"/>
            </a:xfrm>
          </p:grpSpPr>
          <p:grpSp>
            <p:nvGrpSpPr>
              <p:cNvPr id="83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95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4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91" name="이등변 삼각형 90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이등변 삼각형 91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이등변 삼각형 92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" name="이등변 삼각형 93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5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87" name="이등변 삼각형 86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이등변 삼각형 87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이등변 삼각형 88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이등변 삼각형 89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6" name="이등변 삼각형 85"/>
              <p:cNvSpPr/>
              <p:nvPr/>
            </p:nvSpPr>
            <p:spPr>
              <a:xfrm rot="10800000">
                <a:off x="7629106" y="3429000"/>
                <a:ext cx="584704" cy="504056"/>
              </a:xfrm>
              <a:prstGeom prst="triangl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2" name="그룹 114"/>
          <p:cNvGrpSpPr/>
          <p:nvPr/>
        </p:nvGrpSpPr>
        <p:grpSpPr>
          <a:xfrm>
            <a:off x="9525" y="9525"/>
            <a:ext cx="9115425" cy="576001"/>
            <a:chOff x="0" y="0"/>
            <a:chExt cx="9115425" cy="576001"/>
          </a:xfrm>
        </p:grpSpPr>
        <p:grpSp>
          <p:nvGrpSpPr>
            <p:cNvPr id="13" name="그룹 29"/>
            <p:cNvGrpSpPr/>
            <p:nvPr/>
          </p:nvGrpSpPr>
          <p:grpSpPr>
            <a:xfrm rot="10800000">
              <a:off x="0" y="0"/>
              <a:ext cx="4716000" cy="576000"/>
              <a:chOff x="0" y="2924944"/>
              <a:chExt cx="8802982" cy="1008111"/>
            </a:xfrm>
          </p:grpSpPr>
          <p:grpSp>
            <p:nvGrpSpPr>
              <p:cNvPr id="14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45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5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41" name="이등변 삼각형 40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이등변 삼각형 41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이등변 삼각형 42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이등변 삼각형 43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6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37" name="이등변 삼각형 36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이등변 삼각형 37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이등변 삼각형 38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이등변 삼각형 39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7" name="그룹 21"/>
              <p:cNvGrpSpPr/>
              <p:nvPr/>
            </p:nvGrpSpPr>
            <p:grpSpPr>
              <a:xfrm>
                <a:off x="7629106" y="2924945"/>
                <a:ext cx="1173876" cy="1008110"/>
                <a:chOff x="582067" y="2924945"/>
                <a:chExt cx="1173876" cy="1008110"/>
              </a:xfrm>
            </p:grpSpPr>
            <p:sp>
              <p:nvSpPr>
                <p:cNvPr id="35" name="이등변 삼각형 3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이등변 삼각형 3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8" name="그룹 94"/>
            <p:cNvGrpSpPr/>
            <p:nvPr/>
          </p:nvGrpSpPr>
          <p:grpSpPr>
            <a:xfrm rot="10800000">
              <a:off x="4715061" y="0"/>
              <a:ext cx="4400364" cy="576001"/>
              <a:chOff x="0" y="2924944"/>
              <a:chExt cx="8213810" cy="1008112"/>
            </a:xfrm>
          </p:grpSpPr>
          <p:grpSp>
            <p:nvGrpSpPr>
              <p:cNvPr id="19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110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0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06" name="이등변 삼각형 105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이등변 삼각형 106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이등변 삼각형 107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이등변 삼각형 10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1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02" name="이등변 삼각형 101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이등변 삼각형 102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이등변 삼각형 103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이등변 삼각형 104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0" name="이등변 삼각형 99"/>
              <p:cNvSpPr/>
              <p:nvPr/>
            </p:nvSpPr>
            <p:spPr>
              <a:xfrm rot="10800000">
                <a:off x="7629106" y="3429000"/>
                <a:ext cx="584704" cy="504056"/>
              </a:xfrm>
              <a:prstGeom prst="triangl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62" name="TextBox 161"/>
          <p:cNvSpPr txBox="1"/>
          <p:nvPr/>
        </p:nvSpPr>
        <p:spPr>
          <a:xfrm>
            <a:off x="0" y="582588"/>
            <a:ext cx="2020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450" dirty="0" err="1" smtClean="0">
                <a:solidFill>
                  <a:schemeClr val="accent6"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Lamda</a:t>
            </a:r>
            <a:r>
              <a:rPr lang="en-US" altLang="ko-KR" sz="3600" b="1" spc="-450" dirty="0" smtClean="0">
                <a:solidFill>
                  <a:schemeClr val="accent6"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this</a:t>
            </a:r>
            <a:endParaRPr lang="ko-KR" altLang="en-US" sz="3600" b="1" spc="-450" dirty="0">
              <a:solidFill>
                <a:schemeClr val="accent6">
                  <a:alpha val="99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5219" y="1484784"/>
            <a:ext cx="78637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Arror</a:t>
            </a:r>
            <a:r>
              <a:rPr lang="en-US" altLang="ko-KR" sz="1100" dirty="0" smtClean="0"/>
              <a:t> function</a:t>
            </a:r>
            <a:r>
              <a:rPr lang="ko-KR" altLang="en-US" sz="1100" dirty="0" smtClean="0"/>
              <a:t>이 나오기 전까지는 모든 새로운 함수는 자신의 </a:t>
            </a:r>
            <a:r>
              <a:rPr lang="en-US" altLang="ko-KR" sz="1100" dirty="0" smtClean="0"/>
              <a:t>this</a:t>
            </a:r>
            <a:r>
              <a:rPr lang="ko-KR" altLang="en-US" sz="1100" dirty="0" smtClean="0"/>
              <a:t>값을 정의 함</a:t>
            </a:r>
            <a:r>
              <a:rPr lang="en-US" altLang="ko-KR" sz="1100" dirty="0" smtClean="0"/>
              <a:t>.</a:t>
            </a:r>
          </a:p>
          <a:p>
            <a:r>
              <a:rPr lang="ko-KR" altLang="en-US" sz="1100" dirty="0" smtClean="0"/>
              <a:t> </a:t>
            </a:r>
            <a:endParaRPr lang="ko-KR" altLang="en-US" sz="11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697" y="2276872"/>
            <a:ext cx="671512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그룹 114"/>
          <p:cNvGrpSpPr/>
          <p:nvPr/>
        </p:nvGrpSpPr>
        <p:grpSpPr>
          <a:xfrm rot="10800000">
            <a:off x="9525" y="6262949"/>
            <a:ext cx="9115425" cy="576001"/>
            <a:chOff x="0" y="0"/>
            <a:chExt cx="9115425" cy="576001"/>
          </a:xfrm>
        </p:grpSpPr>
        <p:grpSp>
          <p:nvGrpSpPr>
            <p:cNvPr id="81" name="그룹 29"/>
            <p:cNvGrpSpPr/>
            <p:nvPr/>
          </p:nvGrpSpPr>
          <p:grpSpPr>
            <a:xfrm rot="10800000">
              <a:off x="0" y="0"/>
              <a:ext cx="4716000" cy="576000"/>
              <a:chOff x="0" y="2924944"/>
              <a:chExt cx="8802982" cy="1008111"/>
            </a:xfrm>
          </p:grpSpPr>
          <p:grpSp>
            <p:nvGrpSpPr>
              <p:cNvPr id="118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157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8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9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9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38" name="이등변 삼각형 137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이등변 삼각형 138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5" name="이등변 삼각형 154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6" name="이등변 삼각형 155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0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34" name="이등변 삼각형 133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이등변 삼각형 134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이등변 삼각형 135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" name="이등변 삼각형 136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1" name="그룹 21"/>
              <p:cNvGrpSpPr/>
              <p:nvPr/>
            </p:nvGrpSpPr>
            <p:grpSpPr>
              <a:xfrm>
                <a:off x="7629106" y="2924945"/>
                <a:ext cx="1173876" cy="1008110"/>
                <a:chOff x="582067" y="2924945"/>
                <a:chExt cx="1173876" cy="1008110"/>
              </a:xfrm>
            </p:grpSpPr>
            <p:sp>
              <p:nvSpPr>
                <p:cNvPr id="132" name="이등변 삼각형 131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이등변 삼각형 132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82" name="그룹 94"/>
            <p:cNvGrpSpPr/>
            <p:nvPr/>
          </p:nvGrpSpPr>
          <p:grpSpPr>
            <a:xfrm rot="10800000">
              <a:off x="4715061" y="0"/>
              <a:ext cx="4400364" cy="576001"/>
              <a:chOff x="0" y="2924944"/>
              <a:chExt cx="8213810" cy="1008112"/>
            </a:xfrm>
          </p:grpSpPr>
          <p:grpSp>
            <p:nvGrpSpPr>
              <p:cNvPr id="83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95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4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91" name="이등변 삼각형 90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이등변 삼각형 91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이등변 삼각형 92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" name="이등변 삼각형 93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5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87" name="이등변 삼각형 86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이등변 삼각형 87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이등변 삼각형 88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이등변 삼각형 89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6" name="이등변 삼각형 85"/>
              <p:cNvSpPr/>
              <p:nvPr/>
            </p:nvSpPr>
            <p:spPr>
              <a:xfrm rot="10800000">
                <a:off x="7629106" y="3429000"/>
                <a:ext cx="584704" cy="504056"/>
              </a:xfrm>
              <a:prstGeom prst="triangl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2" name="그룹 114"/>
          <p:cNvGrpSpPr/>
          <p:nvPr/>
        </p:nvGrpSpPr>
        <p:grpSpPr>
          <a:xfrm>
            <a:off x="9525" y="9525"/>
            <a:ext cx="9115425" cy="576001"/>
            <a:chOff x="0" y="0"/>
            <a:chExt cx="9115425" cy="576001"/>
          </a:xfrm>
        </p:grpSpPr>
        <p:grpSp>
          <p:nvGrpSpPr>
            <p:cNvPr id="13" name="그룹 29"/>
            <p:cNvGrpSpPr/>
            <p:nvPr/>
          </p:nvGrpSpPr>
          <p:grpSpPr>
            <a:xfrm rot="10800000">
              <a:off x="0" y="0"/>
              <a:ext cx="4716000" cy="576000"/>
              <a:chOff x="0" y="2924944"/>
              <a:chExt cx="8802982" cy="1008111"/>
            </a:xfrm>
          </p:grpSpPr>
          <p:grpSp>
            <p:nvGrpSpPr>
              <p:cNvPr id="14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45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5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41" name="이등변 삼각형 40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이등변 삼각형 41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이등변 삼각형 42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이등변 삼각형 43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6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37" name="이등변 삼각형 36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이등변 삼각형 37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이등변 삼각형 38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이등변 삼각형 39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7" name="그룹 21"/>
              <p:cNvGrpSpPr/>
              <p:nvPr/>
            </p:nvGrpSpPr>
            <p:grpSpPr>
              <a:xfrm>
                <a:off x="7629106" y="2924945"/>
                <a:ext cx="1173876" cy="1008110"/>
                <a:chOff x="582067" y="2924945"/>
                <a:chExt cx="1173876" cy="1008110"/>
              </a:xfrm>
            </p:grpSpPr>
            <p:sp>
              <p:nvSpPr>
                <p:cNvPr id="35" name="이등변 삼각형 3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이등변 삼각형 3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8" name="그룹 94"/>
            <p:cNvGrpSpPr/>
            <p:nvPr/>
          </p:nvGrpSpPr>
          <p:grpSpPr>
            <a:xfrm rot="10800000">
              <a:off x="4715061" y="0"/>
              <a:ext cx="4400364" cy="576001"/>
              <a:chOff x="0" y="2924944"/>
              <a:chExt cx="8213810" cy="1008112"/>
            </a:xfrm>
          </p:grpSpPr>
          <p:grpSp>
            <p:nvGrpSpPr>
              <p:cNvPr id="19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110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0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06" name="이등변 삼각형 105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이등변 삼각형 106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이등변 삼각형 107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이등변 삼각형 10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1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02" name="이등변 삼각형 101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이등변 삼각형 102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이등변 삼각형 103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이등변 삼각형 104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0" name="이등변 삼각형 99"/>
              <p:cNvSpPr/>
              <p:nvPr/>
            </p:nvSpPr>
            <p:spPr>
              <a:xfrm rot="10800000">
                <a:off x="7629106" y="3429000"/>
                <a:ext cx="584704" cy="504056"/>
              </a:xfrm>
              <a:prstGeom prst="triangl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62" name="TextBox 161"/>
          <p:cNvSpPr txBox="1"/>
          <p:nvPr/>
        </p:nvSpPr>
        <p:spPr>
          <a:xfrm>
            <a:off x="0" y="582588"/>
            <a:ext cx="840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450" dirty="0" err="1" smtClean="0">
                <a:solidFill>
                  <a:schemeClr val="accent6"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cscc</a:t>
            </a:r>
            <a:endParaRPr lang="ko-KR" altLang="en-US" sz="3600" b="1" spc="-450" dirty="0">
              <a:solidFill>
                <a:schemeClr val="accent6">
                  <a:alpha val="99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1354" y="1484784"/>
            <a:ext cx="722024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1100" dirty="0" err="1"/>
              <a:t>Mixin</a:t>
            </a:r>
            <a:r>
              <a:rPr lang="en-US" altLang="ko-KR" sz="1100" dirty="0"/>
              <a:t> </a:t>
            </a:r>
            <a:r>
              <a:rPr lang="ko-KR" altLang="en-US" sz="1100" dirty="0"/>
              <a:t>은 </a:t>
            </a:r>
            <a:r>
              <a:rPr lang="en-US" altLang="ko-KR" sz="1100" dirty="0"/>
              <a:t>Sass </a:t>
            </a:r>
            <a:r>
              <a:rPr lang="ko-KR" altLang="en-US" sz="1100" dirty="0"/>
              <a:t>의 아주 유용한 기능 중 하나인데요</a:t>
            </a:r>
            <a:r>
              <a:rPr lang="en-US" altLang="ko-KR" sz="1100" dirty="0"/>
              <a:t>, extend </a:t>
            </a:r>
            <a:r>
              <a:rPr lang="ko-KR" altLang="en-US" sz="1100" dirty="0"/>
              <a:t>와 비슷하지만 </a:t>
            </a:r>
            <a:r>
              <a:rPr lang="en-US" altLang="ko-KR" sz="1100" dirty="0"/>
              <a:t>argument (</a:t>
            </a:r>
            <a:r>
              <a:rPr lang="ko-KR" altLang="en-US" sz="1100" dirty="0"/>
              <a:t>인수</a:t>
            </a:r>
            <a:r>
              <a:rPr lang="en-US" altLang="ko-KR" sz="1100" dirty="0"/>
              <a:t>) </a:t>
            </a:r>
            <a:r>
              <a:rPr lang="ko-KR" altLang="en-US" sz="1100" dirty="0"/>
              <a:t>를 받을 수 있습니다</a:t>
            </a:r>
            <a:r>
              <a:rPr lang="en-US" altLang="ko-KR" sz="1100" dirty="0"/>
              <a:t>.</a:t>
            </a:r>
          </a:p>
          <a:p>
            <a:pPr fontAlgn="base"/>
            <a:r>
              <a:rPr lang="en-US" altLang="ko-KR" sz="1100" dirty="0" err="1"/>
              <a:t>mixin</a:t>
            </a:r>
            <a:r>
              <a:rPr lang="en-US" altLang="ko-KR" sz="1100" dirty="0"/>
              <a:t> </a:t>
            </a:r>
            <a:r>
              <a:rPr lang="ko-KR" altLang="en-US" sz="1100" dirty="0"/>
              <a:t>을 선언 할 </a:t>
            </a:r>
            <a:r>
              <a:rPr lang="ko-KR" altLang="en-US" sz="1100" dirty="0" err="1"/>
              <a:t>떄는</a:t>
            </a:r>
            <a:r>
              <a:rPr lang="en-US" altLang="ko-KR" sz="1100" dirty="0"/>
              <a:t>@</a:t>
            </a:r>
            <a:r>
              <a:rPr lang="en-US" altLang="ko-KR" sz="1100" dirty="0" err="1"/>
              <a:t>mixin</a:t>
            </a:r>
            <a:r>
              <a:rPr lang="en-US" altLang="ko-KR" sz="1100" dirty="0"/>
              <a:t> directive </a:t>
            </a:r>
            <a:r>
              <a:rPr lang="ko-KR" altLang="en-US" sz="1100" dirty="0"/>
              <a:t>를 사용하며</a:t>
            </a:r>
            <a:r>
              <a:rPr lang="en-US" altLang="ko-KR" sz="1100" dirty="0"/>
              <a:t>, </a:t>
            </a:r>
            <a:r>
              <a:rPr lang="ko-KR" altLang="en-US" sz="1100" dirty="0"/>
              <a:t>이를 사용 할 때는 </a:t>
            </a:r>
            <a:r>
              <a:rPr lang="en-US" altLang="ko-KR" sz="1100" dirty="0"/>
              <a:t>@include directive </a:t>
            </a:r>
            <a:r>
              <a:rPr lang="ko-KR" altLang="en-US" sz="1100" dirty="0"/>
              <a:t>를 사용합니다</a:t>
            </a:r>
            <a:r>
              <a:rPr lang="en-US" altLang="ko-KR" sz="1100" dirty="0"/>
              <a:t>.</a:t>
            </a:r>
          </a:p>
          <a:p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87519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14"/>
          <p:cNvGrpSpPr/>
          <p:nvPr/>
        </p:nvGrpSpPr>
        <p:grpSpPr>
          <a:xfrm rot="10800000">
            <a:off x="9525" y="6265949"/>
            <a:ext cx="9115425" cy="576001"/>
            <a:chOff x="0" y="0"/>
            <a:chExt cx="9115425" cy="576001"/>
          </a:xfrm>
        </p:grpSpPr>
        <p:grpSp>
          <p:nvGrpSpPr>
            <p:cNvPr id="3" name="그룹 29"/>
            <p:cNvGrpSpPr/>
            <p:nvPr/>
          </p:nvGrpSpPr>
          <p:grpSpPr>
            <a:xfrm rot="10800000">
              <a:off x="0" y="0"/>
              <a:ext cx="4716000" cy="576000"/>
              <a:chOff x="0" y="2924944"/>
              <a:chExt cx="8802982" cy="1008111"/>
            </a:xfrm>
          </p:grpSpPr>
          <p:grpSp>
            <p:nvGrpSpPr>
              <p:cNvPr id="4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157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8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9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38" name="이등변 삼각형 137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이등변 삼각형 138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5" name="이등변 삼각형 154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6" name="이등변 삼각형 155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34" name="이등변 삼각형 133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이등변 삼각형 134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이등변 삼각형 135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" name="이등변 삼각형 136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" name="그룹 21"/>
              <p:cNvGrpSpPr/>
              <p:nvPr/>
            </p:nvGrpSpPr>
            <p:grpSpPr>
              <a:xfrm>
                <a:off x="7629106" y="2924945"/>
                <a:ext cx="1173876" cy="1008110"/>
                <a:chOff x="582067" y="2924945"/>
                <a:chExt cx="1173876" cy="1008110"/>
              </a:xfrm>
            </p:grpSpPr>
            <p:sp>
              <p:nvSpPr>
                <p:cNvPr id="132" name="이등변 삼각형 131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이등변 삼각형 132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8" name="그룹 94"/>
            <p:cNvGrpSpPr/>
            <p:nvPr/>
          </p:nvGrpSpPr>
          <p:grpSpPr>
            <a:xfrm rot="10800000">
              <a:off x="4715061" y="0"/>
              <a:ext cx="4400364" cy="576001"/>
              <a:chOff x="0" y="2924944"/>
              <a:chExt cx="8213810" cy="1008112"/>
            </a:xfrm>
          </p:grpSpPr>
          <p:grpSp>
            <p:nvGrpSpPr>
              <p:cNvPr id="9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95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91" name="이등변 삼각형 90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이등변 삼각형 91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이등변 삼각형 92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" name="이등변 삼각형 93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87" name="이등변 삼각형 86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이등변 삼각형 87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이등변 삼각형 88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이등변 삼각형 89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6" name="이등변 삼각형 85"/>
              <p:cNvSpPr/>
              <p:nvPr/>
            </p:nvSpPr>
            <p:spPr>
              <a:xfrm rot="10800000">
                <a:off x="7629106" y="3429000"/>
                <a:ext cx="584704" cy="504056"/>
              </a:xfrm>
              <a:prstGeom prst="triangl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2" name="그룹 114"/>
          <p:cNvGrpSpPr/>
          <p:nvPr/>
        </p:nvGrpSpPr>
        <p:grpSpPr>
          <a:xfrm>
            <a:off x="9525" y="9525"/>
            <a:ext cx="9115425" cy="576001"/>
            <a:chOff x="0" y="0"/>
            <a:chExt cx="9115425" cy="576001"/>
          </a:xfrm>
        </p:grpSpPr>
        <p:grpSp>
          <p:nvGrpSpPr>
            <p:cNvPr id="13" name="그룹 29"/>
            <p:cNvGrpSpPr/>
            <p:nvPr/>
          </p:nvGrpSpPr>
          <p:grpSpPr>
            <a:xfrm rot="10800000">
              <a:off x="0" y="0"/>
              <a:ext cx="4716000" cy="576000"/>
              <a:chOff x="0" y="2924944"/>
              <a:chExt cx="8802982" cy="1008111"/>
            </a:xfrm>
          </p:grpSpPr>
          <p:grpSp>
            <p:nvGrpSpPr>
              <p:cNvPr id="14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45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5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41" name="이등변 삼각형 40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이등변 삼각형 41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이등변 삼각형 42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이등변 삼각형 43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6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37" name="이등변 삼각형 36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이등변 삼각형 37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이등변 삼각형 38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이등변 삼각형 39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7" name="그룹 21"/>
              <p:cNvGrpSpPr/>
              <p:nvPr/>
            </p:nvGrpSpPr>
            <p:grpSpPr>
              <a:xfrm>
                <a:off x="7629106" y="2924945"/>
                <a:ext cx="1173876" cy="1008110"/>
                <a:chOff x="582067" y="2924945"/>
                <a:chExt cx="1173876" cy="1008110"/>
              </a:xfrm>
            </p:grpSpPr>
            <p:sp>
              <p:nvSpPr>
                <p:cNvPr id="35" name="이등변 삼각형 3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이등변 삼각형 3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8" name="그룹 94"/>
            <p:cNvGrpSpPr/>
            <p:nvPr/>
          </p:nvGrpSpPr>
          <p:grpSpPr>
            <a:xfrm rot="10800000">
              <a:off x="4715061" y="0"/>
              <a:ext cx="4400364" cy="576001"/>
              <a:chOff x="0" y="2924944"/>
              <a:chExt cx="8213810" cy="1008112"/>
            </a:xfrm>
          </p:grpSpPr>
          <p:grpSp>
            <p:nvGrpSpPr>
              <p:cNvPr id="19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110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0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06" name="이등변 삼각형 105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이등변 삼각형 106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이등변 삼각형 107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이등변 삼각형 10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1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02" name="이등변 삼각형 101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이등변 삼각형 102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이등변 삼각형 103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이등변 삼각형 104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0" name="이등변 삼각형 99"/>
              <p:cNvSpPr/>
              <p:nvPr/>
            </p:nvSpPr>
            <p:spPr>
              <a:xfrm rot="10800000">
                <a:off x="7629106" y="3429000"/>
                <a:ext cx="584704" cy="504056"/>
              </a:xfrm>
              <a:prstGeom prst="triangl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63" name="TextBox 162"/>
          <p:cNvSpPr txBox="1"/>
          <p:nvPr/>
        </p:nvSpPr>
        <p:spPr>
          <a:xfrm>
            <a:off x="2023594" y="2578621"/>
            <a:ext cx="5073825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200" b="1" spc="-450" dirty="0" smtClean="0">
                <a:solidFill>
                  <a:schemeClr val="tx2">
                    <a:alpha val="96000"/>
                  </a:schemeClr>
                </a:solidFill>
                <a:latin typeface="양재튼튼체B" panose="02020603020101020101" pitchFamily="18" charset="-127"/>
                <a:ea typeface="양재튼튼체B" panose="02020603020101020101" pitchFamily="18" charset="-127"/>
              </a:rPr>
              <a:t>Thank You!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그룹 114"/>
          <p:cNvGrpSpPr/>
          <p:nvPr/>
        </p:nvGrpSpPr>
        <p:grpSpPr>
          <a:xfrm rot="10800000">
            <a:off x="9525" y="6262949"/>
            <a:ext cx="9115425" cy="576001"/>
            <a:chOff x="0" y="0"/>
            <a:chExt cx="9115425" cy="576001"/>
          </a:xfrm>
        </p:grpSpPr>
        <p:grpSp>
          <p:nvGrpSpPr>
            <p:cNvPr id="81" name="그룹 29"/>
            <p:cNvGrpSpPr/>
            <p:nvPr/>
          </p:nvGrpSpPr>
          <p:grpSpPr>
            <a:xfrm rot="10800000">
              <a:off x="0" y="0"/>
              <a:ext cx="4716000" cy="576000"/>
              <a:chOff x="0" y="2924944"/>
              <a:chExt cx="8802982" cy="1008111"/>
            </a:xfrm>
          </p:grpSpPr>
          <p:grpSp>
            <p:nvGrpSpPr>
              <p:cNvPr id="118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157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8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9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9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38" name="이등변 삼각형 137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이등변 삼각형 138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5" name="이등변 삼각형 154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6" name="이등변 삼각형 155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0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34" name="이등변 삼각형 133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이등변 삼각형 134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이등변 삼각형 135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" name="이등변 삼각형 136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1" name="그룹 21"/>
              <p:cNvGrpSpPr/>
              <p:nvPr/>
            </p:nvGrpSpPr>
            <p:grpSpPr>
              <a:xfrm>
                <a:off x="7629106" y="2924945"/>
                <a:ext cx="1173876" cy="1008110"/>
                <a:chOff x="582067" y="2924945"/>
                <a:chExt cx="1173876" cy="1008110"/>
              </a:xfrm>
            </p:grpSpPr>
            <p:sp>
              <p:nvSpPr>
                <p:cNvPr id="132" name="이등변 삼각형 131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이등변 삼각형 132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82" name="그룹 94"/>
            <p:cNvGrpSpPr/>
            <p:nvPr/>
          </p:nvGrpSpPr>
          <p:grpSpPr>
            <a:xfrm rot="10800000">
              <a:off x="4715061" y="0"/>
              <a:ext cx="4400364" cy="576001"/>
              <a:chOff x="0" y="2924944"/>
              <a:chExt cx="8213810" cy="1008112"/>
            </a:xfrm>
          </p:grpSpPr>
          <p:grpSp>
            <p:nvGrpSpPr>
              <p:cNvPr id="83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95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4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91" name="이등변 삼각형 90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이등변 삼각형 91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이등변 삼각형 92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" name="이등변 삼각형 93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5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87" name="이등변 삼각형 86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이등변 삼각형 87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이등변 삼각형 88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이등변 삼각형 89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6" name="이등변 삼각형 85"/>
              <p:cNvSpPr/>
              <p:nvPr/>
            </p:nvSpPr>
            <p:spPr>
              <a:xfrm rot="10800000">
                <a:off x="7629106" y="3429000"/>
                <a:ext cx="584704" cy="504056"/>
              </a:xfrm>
              <a:prstGeom prst="triangl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2" name="그룹 114"/>
          <p:cNvGrpSpPr/>
          <p:nvPr/>
        </p:nvGrpSpPr>
        <p:grpSpPr>
          <a:xfrm>
            <a:off x="9525" y="9525"/>
            <a:ext cx="9115425" cy="576001"/>
            <a:chOff x="0" y="0"/>
            <a:chExt cx="9115425" cy="576001"/>
          </a:xfrm>
        </p:grpSpPr>
        <p:grpSp>
          <p:nvGrpSpPr>
            <p:cNvPr id="13" name="그룹 29"/>
            <p:cNvGrpSpPr/>
            <p:nvPr/>
          </p:nvGrpSpPr>
          <p:grpSpPr>
            <a:xfrm rot="10800000">
              <a:off x="0" y="0"/>
              <a:ext cx="4716000" cy="576000"/>
              <a:chOff x="0" y="2924944"/>
              <a:chExt cx="8802982" cy="1008111"/>
            </a:xfrm>
          </p:grpSpPr>
          <p:grpSp>
            <p:nvGrpSpPr>
              <p:cNvPr id="14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45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5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41" name="이등변 삼각형 40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이등변 삼각형 41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이등변 삼각형 42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이등변 삼각형 43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6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37" name="이등변 삼각형 36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이등변 삼각형 37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이등변 삼각형 38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이등변 삼각형 39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7" name="그룹 21"/>
              <p:cNvGrpSpPr/>
              <p:nvPr/>
            </p:nvGrpSpPr>
            <p:grpSpPr>
              <a:xfrm>
                <a:off x="7629106" y="2924945"/>
                <a:ext cx="1173876" cy="1008110"/>
                <a:chOff x="582067" y="2924945"/>
                <a:chExt cx="1173876" cy="1008110"/>
              </a:xfrm>
            </p:grpSpPr>
            <p:sp>
              <p:nvSpPr>
                <p:cNvPr id="35" name="이등변 삼각형 3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이등변 삼각형 3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8" name="그룹 94"/>
            <p:cNvGrpSpPr/>
            <p:nvPr/>
          </p:nvGrpSpPr>
          <p:grpSpPr>
            <a:xfrm rot="10800000">
              <a:off x="4715061" y="0"/>
              <a:ext cx="4400364" cy="576001"/>
              <a:chOff x="0" y="2924944"/>
              <a:chExt cx="8213810" cy="1008112"/>
            </a:xfrm>
          </p:grpSpPr>
          <p:grpSp>
            <p:nvGrpSpPr>
              <p:cNvPr id="19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110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0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06" name="이등변 삼각형 105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이등변 삼각형 106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이등변 삼각형 107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이등변 삼각형 10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1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02" name="이등변 삼각형 101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이등변 삼각형 102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이등변 삼각형 103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이등변 삼각형 104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0" name="이등변 삼각형 99"/>
              <p:cNvSpPr/>
              <p:nvPr/>
            </p:nvSpPr>
            <p:spPr>
              <a:xfrm rot="10800000">
                <a:off x="7629106" y="3429000"/>
                <a:ext cx="584704" cy="504056"/>
              </a:xfrm>
              <a:prstGeom prst="triangl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62" name="TextBox 161"/>
          <p:cNvSpPr txBox="1"/>
          <p:nvPr/>
        </p:nvSpPr>
        <p:spPr>
          <a:xfrm>
            <a:off x="0" y="582588"/>
            <a:ext cx="2020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450" dirty="0" err="1" smtClean="0">
                <a:solidFill>
                  <a:schemeClr val="accent6"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Lamda</a:t>
            </a:r>
            <a:r>
              <a:rPr lang="en-US" altLang="ko-KR" sz="3600" b="1" spc="-450" dirty="0" smtClean="0">
                <a:solidFill>
                  <a:schemeClr val="accent6"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this</a:t>
            </a:r>
            <a:endParaRPr lang="ko-KR" altLang="en-US" sz="3600" b="1" spc="-450" dirty="0">
              <a:solidFill>
                <a:schemeClr val="accent6">
                  <a:alpha val="99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1354" y="1484784"/>
            <a:ext cx="78637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ESMAScript</a:t>
            </a:r>
            <a:r>
              <a:rPr lang="en-US" altLang="ko-KR" sz="1100" dirty="0" smtClean="0"/>
              <a:t> 3, 5</a:t>
            </a:r>
            <a:r>
              <a:rPr lang="ko-KR" altLang="en-US" sz="1100" dirty="0" smtClean="0"/>
              <a:t>에서는 위의 문제를 아래와 같이 해결 했었습니다</a:t>
            </a:r>
            <a:r>
              <a:rPr lang="en-US" altLang="ko-KR" sz="1100" dirty="0" smtClean="0"/>
              <a:t>.</a:t>
            </a:r>
            <a:r>
              <a:rPr lang="ko-KR" altLang="en-US" sz="1100" dirty="0" smtClean="0"/>
              <a:t> </a:t>
            </a:r>
            <a:endParaRPr lang="ko-KR" altLang="en-US" sz="11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2420888"/>
            <a:ext cx="6696075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178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그룹 114"/>
          <p:cNvGrpSpPr/>
          <p:nvPr/>
        </p:nvGrpSpPr>
        <p:grpSpPr>
          <a:xfrm rot="10800000">
            <a:off x="9525" y="6262949"/>
            <a:ext cx="9115425" cy="576001"/>
            <a:chOff x="0" y="0"/>
            <a:chExt cx="9115425" cy="576001"/>
          </a:xfrm>
        </p:grpSpPr>
        <p:grpSp>
          <p:nvGrpSpPr>
            <p:cNvPr id="81" name="그룹 29"/>
            <p:cNvGrpSpPr/>
            <p:nvPr/>
          </p:nvGrpSpPr>
          <p:grpSpPr>
            <a:xfrm rot="10800000">
              <a:off x="0" y="0"/>
              <a:ext cx="4716000" cy="576000"/>
              <a:chOff x="0" y="2924944"/>
              <a:chExt cx="8802982" cy="1008111"/>
            </a:xfrm>
          </p:grpSpPr>
          <p:grpSp>
            <p:nvGrpSpPr>
              <p:cNvPr id="118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157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8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9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9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38" name="이등변 삼각형 137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이등변 삼각형 138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5" name="이등변 삼각형 154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6" name="이등변 삼각형 155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0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34" name="이등변 삼각형 133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이등변 삼각형 134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이등변 삼각형 135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" name="이등변 삼각형 136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1" name="그룹 21"/>
              <p:cNvGrpSpPr/>
              <p:nvPr/>
            </p:nvGrpSpPr>
            <p:grpSpPr>
              <a:xfrm>
                <a:off x="7629106" y="2924945"/>
                <a:ext cx="1173876" cy="1008110"/>
                <a:chOff x="582067" y="2924945"/>
                <a:chExt cx="1173876" cy="1008110"/>
              </a:xfrm>
            </p:grpSpPr>
            <p:sp>
              <p:nvSpPr>
                <p:cNvPr id="132" name="이등변 삼각형 131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이등변 삼각형 132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82" name="그룹 94"/>
            <p:cNvGrpSpPr/>
            <p:nvPr/>
          </p:nvGrpSpPr>
          <p:grpSpPr>
            <a:xfrm rot="10800000">
              <a:off x="4715061" y="0"/>
              <a:ext cx="4400364" cy="576001"/>
              <a:chOff x="0" y="2924944"/>
              <a:chExt cx="8213810" cy="1008112"/>
            </a:xfrm>
          </p:grpSpPr>
          <p:grpSp>
            <p:nvGrpSpPr>
              <p:cNvPr id="83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95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4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91" name="이등변 삼각형 90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이등변 삼각형 91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이등변 삼각형 92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" name="이등변 삼각형 93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5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87" name="이등변 삼각형 86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이등변 삼각형 87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이등변 삼각형 88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이등변 삼각형 89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6" name="이등변 삼각형 85"/>
              <p:cNvSpPr/>
              <p:nvPr/>
            </p:nvSpPr>
            <p:spPr>
              <a:xfrm rot="10800000">
                <a:off x="7629106" y="3429000"/>
                <a:ext cx="584704" cy="504056"/>
              </a:xfrm>
              <a:prstGeom prst="triangl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2" name="그룹 114"/>
          <p:cNvGrpSpPr/>
          <p:nvPr/>
        </p:nvGrpSpPr>
        <p:grpSpPr>
          <a:xfrm>
            <a:off x="9525" y="9525"/>
            <a:ext cx="9115425" cy="576001"/>
            <a:chOff x="0" y="0"/>
            <a:chExt cx="9115425" cy="576001"/>
          </a:xfrm>
        </p:grpSpPr>
        <p:grpSp>
          <p:nvGrpSpPr>
            <p:cNvPr id="13" name="그룹 29"/>
            <p:cNvGrpSpPr/>
            <p:nvPr/>
          </p:nvGrpSpPr>
          <p:grpSpPr>
            <a:xfrm rot="10800000">
              <a:off x="0" y="0"/>
              <a:ext cx="4716000" cy="576000"/>
              <a:chOff x="0" y="2924944"/>
              <a:chExt cx="8802982" cy="1008111"/>
            </a:xfrm>
          </p:grpSpPr>
          <p:grpSp>
            <p:nvGrpSpPr>
              <p:cNvPr id="14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45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5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41" name="이등변 삼각형 40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이등변 삼각형 41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이등변 삼각형 42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이등변 삼각형 43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6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37" name="이등변 삼각형 36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이등변 삼각형 37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이등변 삼각형 38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이등변 삼각형 39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7" name="그룹 21"/>
              <p:cNvGrpSpPr/>
              <p:nvPr/>
            </p:nvGrpSpPr>
            <p:grpSpPr>
              <a:xfrm>
                <a:off x="7629106" y="2924945"/>
                <a:ext cx="1173876" cy="1008110"/>
                <a:chOff x="582067" y="2924945"/>
                <a:chExt cx="1173876" cy="1008110"/>
              </a:xfrm>
            </p:grpSpPr>
            <p:sp>
              <p:nvSpPr>
                <p:cNvPr id="35" name="이등변 삼각형 3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이등변 삼각형 3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8" name="그룹 94"/>
            <p:cNvGrpSpPr/>
            <p:nvPr/>
          </p:nvGrpSpPr>
          <p:grpSpPr>
            <a:xfrm rot="10800000">
              <a:off x="4715061" y="0"/>
              <a:ext cx="4400364" cy="576001"/>
              <a:chOff x="0" y="2924944"/>
              <a:chExt cx="8213810" cy="1008112"/>
            </a:xfrm>
          </p:grpSpPr>
          <p:grpSp>
            <p:nvGrpSpPr>
              <p:cNvPr id="19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110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0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06" name="이등변 삼각형 105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이등변 삼각형 106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이등변 삼각형 107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이등변 삼각형 10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1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02" name="이등변 삼각형 101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이등변 삼각형 102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이등변 삼각형 103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이등변 삼각형 104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0" name="이등변 삼각형 99"/>
              <p:cNvSpPr/>
              <p:nvPr/>
            </p:nvSpPr>
            <p:spPr>
              <a:xfrm rot="10800000">
                <a:off x="7629106" y="3429000"/>
                <a:ext cx="584704" cy="504056"/>
              </a:xfrm>
              <a:prstGeom prst="triangl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62" name="TextBox 161"/>
          <p:cNvSpPr txBox="1"/>
          <p:nvPr/>
        </p:nvSpPr>
        <p:spPr>
          <a:xfrm>
            <a:off x="0" y="582588"/>
            <a:ext cx="2020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450" dirty="0" err="1" smtClean="0">
                <a:solidFill>
                  <a:schemeClr val="accent6"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Lamda</a:t>
            </a:r>
            <a:r>
              <a:rPr lang="en-US" altLang="ko-KR" sz="3600" b="1" spc="-450" dirty="0" smtClean="0">
                <a:solidFill>
                  <a:schemeClr val="accent6"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this</a:t>
            </a:r>
            <a:endParaRPr lang="ko-KR" altLang="en-US" sz="3600" b="1" spc="-450" dirty="0">
              <a:solidFill>
                <a:schemeClr val="accent6">
                  <a:alpha val="99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74" y="1628800"/>
            <a:ext cx="3618671" cy="321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082" y="2636912"/>
            <a:ext cx="661035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85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그룹 114"/>
          <p:cNvGrpSpPr/>
          <p:nvPr/>
        </p:nvGrpSpPr>
        <p:grpSpPr>
          <a:xfrm rot="10800000">
            <a:off x="9525" y="6262949"/>
            <a:ext cx="9115425" cy="576001"/>
            <a:chOff x="0" y="0"/>
            <a:chExt cx="9115425" cy="576001"/>
          </a:xfrm>
        </p:grpSpPr>
        <p:grpSp>
          <p:nvGrpSpPr>
            <p:cNvPr id="81" name="그룹 29"/>
            <p:cNvGrpSpPr/>
            <p:nvPr/>
          </p:nvGrpSpPr>
          <p:grpSpPr>
            <a:xfrm rot="10800000">
              <a:off x="0" y="0"/>
              <a:ext cx="4716000" cy="576000"/>
              <a:chOff x="0" y="2924944"/>
              <a:chExt cx="8802982" cy="1008111"/>
            </a:xfrm>
          </p:grpSpPr>
          <p:grpSp>
            <p:nvGrpSpPr>
              <p:cNvPr id="118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157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8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9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9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38" name="이등변 삼각형 137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이등변 삼각형 138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5" name="이등변 삼각형 154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6" name="이등변 삼각형 155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0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34" name="이등변 삼각형 133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이등변 삼각형 134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이등변 삼각형 135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" name="이등변 삼각형 136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1" name="그룹 21"/>
              <p:cNvGrpSpPr/>
              <p:nvPr/>
            </p:nvGrpSpPr>
            <p:grpSpPr>
              <a:xfrm>
                <a:off x="7629106" y="2924945"/>
                <a:ext cx="1173876" cy="1008110"/>
                <a:chOff x="582067" y="2924945"/>
                <a:chExt cx="1173876" cy="1008110"/>
              </a:xfrm>
            </p:grpSpPr>
            <p:sp>
              <p:nvSpPr>
                <p:cNvPr id="132" name="이등변 삼각형 131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이등변 삼각형 132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82" name="그룹 94"/>
            <p:cNvGrpSpPr/>
            <p:nvPr/>
          </p:nvGrpSpPr>
          <p:grpSpPr>
            <a:xfrm rot="10800000">
              <a:off x="4715061" y="0"/>
              <a:ext cx="4400364" cy="576001"/>
              <a:chOff x="0" y="2924944"/>
              <a:chExt cx="8213810" cy="1008112"/>
            </a:xfrm>
          </p:grpSpPr>
          <p:grpSp>
            <p:nvGrpSpPr>
              <p:cNvPr id="83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95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4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91" name="이등변 삼각형 90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이등변 삼각형 91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이등변 삼각형 92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" name="이등변 삼각형 93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5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87" name="이등변 삼각형 86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이등변 삼각형 87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이등변 삼각형 88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이등변 삼각형 89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6" name="이등변 삼각형 85"/>
              <p:cNvSpPr/>
              <p:nvPr/>
            </p:nvSpPr>
            <p:spPr>
              <a:xfrm rot="10800000">
                <a:off x="7629106" y="3429000"/>
                <a:ext cx="584704" cy="504056"/>
              </a:xfrm>
              <a:prstGeom prst="triangl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2" name="그룹 114"/>
          <p:cNvGrpSpPr/>
          <p:nvPr/>
        </p:nvGrpSpPr>
        <p:grpSpPr>
          <a:xfrm>
            <a:off x="9525" y="9525"/>
            <a:ext cx="9115425" cy="576001"/>
            <a:chOff x="0" y="0"/>
            <a:chExt cx="9115425" cy="576001"/>
          </a:xfrm>
        </p:grpSpPr>
        <p:grpSp>
          <p:nvGrpSpPr>
            <p:cNvPr id="13" name="그룹 29"/>
            <p:cNvGrpSpPr/>
            <p:nvPr/>
          </p:nvGrpSpPr>
          <p:grpSpPr>
            <a:xfrm rot="10800000">
              <a:off x="0" y="0"/>
              <a:ext cx="4716000" cy="576000"/>
              <a:chOff x="0" y="2924944"/>
              <a:chExt cx="8802982" cy="1008111"/>
            </a:xfrm>
          </p:grpSpPr>
          <p:grpSp>
            <p:nvGrpSpPr>
              <p:cNvPr id="14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45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5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41" name="이등변 삼각형 40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이등변 삼각형 41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이등변 삼각형 42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이등변 삼각형 43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6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37" name="이등변 삼각형 36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이등변 삼각형 37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이등변 삼각형 38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이등변 삼각형 39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7" name="그룹 21"/>
              <p:cNvGrpSpPr/>
              <p:nvPr/>
            </p:nvGrpSpPr>
            <p:grpSpPr>
              <a:xfrm>
                <a:off x="7629106" y="2924945"/>
                <a:ext cx="1173876" cy="1008110"/>
                <a:chOff x="582067" y="2924945"/>
                <a:chExt cx="1173876" cy="1008110"/>
              </a:xfrm>
            </p:grpSpPr>
            <p:sp>
              <p:nvSpPr>
                <p:cNvPr id="35" name="이등변 삼각형 3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이등변 삼각형 3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8" name="그룹 94"/>
            <p:cNvGrpSpPr/>
            <p:nvPr/>
          </p:nvGrpSpPr>
          <p:grpSpPr>
            <a:xfrm rot="10800000">
              <a:off x="4715061" y="0"/>
              <a:ext cx="4400364" cy="576001"/>
              <a:chOff x="0" y="2924944"/>
              <a:chExt cx="8213810" cy="1008112"/>
            </a:xfrm>
          </p:grpSpPr>
          <p:grpSp>
            <p:nvGrpSpPr>
              <p:cNvPr id="19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110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0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06" name="이등변 삼각형 105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이등변 삼각형 106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이등변 삼각형 107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이등변 삼각형 10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1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02" name="이등변 삼각형 101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이등변 삼각형 102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이등변 삼각형 103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이등변 삼각형 104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0" name="이등변 삼각형 99"/>
              <p:cNvSpPr/>
              <p:nvPr/>
            </p:nvSpPr>
            <p:spPr>
              <a:xfrm rot="10800000">
                <a:off x="7629106" y="3429000"/>
                <a:ext cx="584704" cy="504056"/>
              </a:xfrm>
              <a:prstGeom prst="triangl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62" name="TextBox 161"/>
          <p:cNvSpPr txBox="1"/>
          <p:nvPr/>
        </p:nvSpPr>
        <p:spPr>
          <a:xfrm>
            <a:off x="0" y="582588"/>
            <a:ext cx="2020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450" dirty="0" err="1" smtClean="0">
                <a:solidFill>
                  <a:schemeClr val="accent6"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Lamda</a:t>
            </a:r>
            <a:r>
              <a:rPr lang="en-US" altLang="ko-KR" sz="3600" b="1" spc="-450" dirty="0" smtClean="0">
                <a:solidFill>
                  <a:schemeClr val="accent6"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this</a:t>
            </a:r>
            <a:endParaRPr lang="ko-KR" altLang="en-US" sz="3600" b="1" spc="-450" dirty="0">
              <a:solidFill>
                <a:schemeClr val="accent6">
                  <a:alpha val="99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1354" y="1484784"/>
            <a:ext cx="78637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Strict mode</a:t>
            </a:r>
            <a:r>
              <a:rPr lang="ko-KR" altLang="en-US" sz="1100" dirty="0" smtClean="0"/>
              <a:t> </a:t>
            </a:r>
            <a:endParaRPr lang="ko-KR" altLang="en-US" sz="11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139" y="2205038"/>
            <a:ext cx="3365395" cy="280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809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그룹 114"/>
          <p:cNvGrpSpPr/>
          <p:nvPr/>
        </p:nvGrpSpPr>
        <p:grpSpPr>
          <a:xfrm rot="10800000">
            <a:off x="9525" y="6262949"/>
            <a:ext cx="9115425" cy="576001"/>
            <a:chOff x="0" y="0"/>
            <a:chExt cx="9115425" cy="576001"/>
          </a:xfrm>
        </p:grpSpPr>
        <p:grpSp>
          <p:nvGrpSpPr>
            <p:cNvPr id="81" name="그룹 29"/>
            <p:cNvGrpSpPr/>
            <p:nvPr/>
          </p:nvGrpSpPr>
          <p:grpSpPr>
            <a:xfrm rot="10800000">
              <a:off x="0" y="0"/>
              <a:ext cx="4716000" cy="576000"/>
              <a:chOff x="0" y="2924944"/>
              <a:chExt cx="8802982" cy="1008111"/>
            </a:xfrm>
          </p:grpSpPr>
          <p:grpSp>
            <p:nvGrpSpPr>
              <p:cNvPr id="118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157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8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9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9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38" name="이등변 삼각형 137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이등변 삼각형 138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5" name="이등변 삼각형 154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6" name="이등변 삼각형 155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0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34" name="이등변 삼각형 133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이등변 삼각형 134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이등변 삼각형 135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" name="이등변 삼각형 136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1" name="그룹 21"/>
              <p:cNvGrpSpPr/>
              <p:nvPr/>
            </p:nvGrpSpPr>
            <p:grpSpPr>
              <a:xfrm>
                <a:off x="7629106" y="2924945"/>
                <a:ext cx="1173876" cy="1008110"/>
                <a:chOff x="582067" y="2924945"/>
                <a:chExt cx="1173876" cy="1008110"/>
              </a:xfrm>
            </p:grpSpPr>
            <p:sp>
              <p:nvSpPr>
                <p:cNvPr id="132" name="이등변 삼각형 131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이등변 삼각형 132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82" name="그룹 94"/>
            <p:cNvGrpSpPr/>
            <p:nvPr/>
          </p:nvGrpSpPr>
          <p:grpSpPr>
            <a:xfrm rot="10800000">
              <a:off x="4715061" y="0"/>
              <a:ext cx="4400364" cy="576001"/>
              <a:chOff x="0" y="2924944"/>
              <a:chExt cx="8213810" cy="1008112"/>
            </a:xfrm>
          </p:grpSpPr>
          <p:grpSp>
            <p:nvGrpSpPr>
              <p:cNvPr id="83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95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4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91" name="이등변 삼각형 90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이등변 삼각형 91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이등변 삼각형 92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" name="이등변 삼각형 93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5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87" name="이등변 삼각형 86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이등변 삼각형 87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이등변 삼각형 88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이등변 삼각형 89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6" name="이등변 삼각형 85"/>
              <p:cNvSpPr/>
              <p:nvPr/>
            </p:nvSpPr>
            <p:spPr>
              <a:xfrm rot="10800000">
                <a:off x="7629106" y="3429000"/>
                <a:ext cx="584704" cy="504056"/>
              </a:xfrm>
              <a:prstGeom prst="triangl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2" name="그룹 114"/>
          <p:cNvGrpSpPr/>
          <p:nvPr/>
        </p:nvGrpSpPr>
        <p:grpSpPr>
          <a:xfrm>
            <a:off x="9525" y="9525"/>
            <a:ext cx="9115425" cy="576001"/>
            <a:chOff x="0" y="0"/>
            <a:chExt cx="9115425" cy="576001"/>
          </a:xfrm>
        </p:grpSpPr>
        <p:grpSp>
          <p:nvGrpSpPr>
            <p:cNvPr id="13" name="그룹 29"/>
            <p:cNvGrpSpPr/>
            <p:nvPr/>
          </p:nvGrpSpPr>
          <p:grpSpPr>
            <a:xfrm rot="10800000">
              <a:off x="0" y="0"/>
              <a:ext cx="4716000" cy="576000"/>
              <a:chOff x="0" y="2924944"/>
              <a:chExt cx="8802982" cy="1008111"/>
            </a:xfrm>
          </p:grpSpPr>
          <p:grpSp>
            <p:nvGrpSpPr>
              <p:cNvPr id="14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45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5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41" name="이등변 삼각형 40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이등변 삼각형 41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이등변 삼각형 42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이등변 삼각형 43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6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37" name="이등변 삼각형 36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이등변 삼각형 37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이등변 삼각형 38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이등변 삼각형 39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7" name="그룹 21"/>
              <p:cNvGrpSpPr/>
              <p:nvPr/>
            </p:nvGrpSpPr>
            <p:grpSpPr>
              <a:xfrm>
                <a:off x="7629106" y="2924945"/>
                <a:ext cx="1173876" cy="1008110"/>
                <a:chOff x="582067" y="2924945"/>
                <a:chExt cx="1173876" cy="1008110"/>
              </a:xfrm>
            </p:grpSpPr>
            <p:sp>
              <p:nvSpPr>
                <p:cNvPr id="35" name="이등변 삼각형 3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이등변 삼각형 3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8" name="그룹 94"/>
            <p:cNvGrpSpPr/>
            <p:nvPr/>
          </p:nvGrpSpPr>
          <p:grpSpPr>
            <a:xfrm rot="10800000">
              <a:off x="4715061" y="0"/>
              <a:ext cx="4400364" cy="576001"/>
              <a:chOff x="0" y="2924944"/>
              <a:chExt cx="8213810" cy="1008112"/>
            </a:xfrm>
          </p:grpSpPr>
          <p:grpSp>
            <p:nvGrpSpPr>
              <p:cNvPr id="19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110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0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06" name="이등변 삼각형 105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이등변 삼각형 106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이등변 삼각형 107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이등변 삼각형 10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1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02" name="이등변 삼각형 101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이등변 삼각형 102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이등변 삼각형 103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이등변 삼각형 104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0" name="이등변 삼각형 99"/>
              <p:cNvSpPr/>
              <p:nvPr/>
            </p:nvSpPr>
            <p:spPr>
              <a:xfrm rot="10800000">
                <a:off x="7629106" y="3429000"/>
                <a:ext cx="584704" cy="504056"/>
              </a:xfrm>
              <a:prstGeom prst="triangl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62" name="TextBox 161"/>
          <p:cNvSpPr txBox="1"/>
          <p:nvPr/>
        </p:nvSpPr>
        <p:spPr>
          <a:xfrm>
            <a:off x="0" y="582588"/>
            <a:ext cx="2020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450" dirty="0" err="1" smtClean="0">
                <a:solidFill>
                  <a:schemeClr val="accent6"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Lamda</a:t>
            </a:r>
            <a:r>
              <a:rPr lang="en-US" altLang="ko-KR" sz="3600" b="1" spc="-450" dirty="0" smtClean="0">
                <a:solidFill>
                  <a:schemeClr val="accent6"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this</a:t>
            </a:r>
            <a:endParaRPr lang="ko-KR" altLang="en-US" sz="3600" b="1" spc="-450" dirty="0">
              <a:solidFill>
                <a:schemeClr val="accent6">
                  <a:alpha val="99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409" y="1567433"/>
            <a:ext cx="653415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983" y="2492896"/>
            <a:ext cx="3533775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732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그룹 114"/>
          <p:cNvGrpSpPr/>
          <p:nvPr/>
        </p:nvGrpSpPr>
        <p:grpSpPr>
          <a:xfrm rot="10800000">
            <a:off x="9525" y="6262949"/>
            <a:ext cx="9115425" cy="576001"/>
            <a:chOff x="0" y="0"/>
            <a:chExt cx="9115425" cy="576001"/>
          </a:xfrm>
        </p:grpSpPr>
        <p:grpSp>
          <p:nvGrpSpPr>
            <p:cNvPr id="81" name="그룹 29"/>
            <p:cNvGrpSpPr/>
            <p:nvPr/>
          </p:nvGrpSpPr>
          <p:grpSpPr>
            <a:xfrm rot="10800000">
              <a:off x="0" y="0"/>
              <a:ext cx="4716000" cy="576000"/>
              <a:chOff x="0" y="2924944"/>
              <a:chExt cx="8802982" cy="1008111"/>
            </a:xfrm>
          </p:grpSpPr>
          <p:grpSp>
            <p:nvGrpSpPr>
              <p:cNvPr id="118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157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8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9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9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38" name="이등변 삼각형 137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이등변 삼각형 138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5" name="이등변 삼각형 154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6" name="이등변 삼각형 155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0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34" name="이등변 삼각형 133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이등변 삼각형 134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이등변 삼각형 135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" name="이등변 삼각형 136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1" name="그룹 21"/>
              <p:cNvGrpSpPr/>
              <p:nvPr/>
            </p:nvGrpSpPr>
            <p:grpSpPr>
              <a:xfrm>
                <a:off x="7629106" y="2924945"/>
                <a:ext cx="1173876" cy="1008110"/>
                <a:chOff x="582067" y="2924945"/>
                <a:chExt cx="1173876" cy="1008110"/>
              </a:xfrm>
            </p:grpSpPr>
            <p:sp>
              <p:nvSpPr>
                <p:cNvPr id="132" name="이등변 삼각형 131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이등변 삼각형 132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82" name="그룹 94"/>
            <p:cNvGrpSpPr/>
            <p:nvPr/>
          </p:nvGrpSpPr>
          <p:grpSpPr>
            <a:xfrm rot="10800000">
              <a:off x="4715061" y="0"/>
              <a:ext cx="4400364" cy="576001"/>
              <a:chOff x="0" y="2924944"/>
              <a:chExt cx="8213810" cy="1008112"/>
            </a:xfrm>
          </p:grpSpPr>
          <p:grpSp>
            <p:nvGrpSpPr>
              <p:cNvPr id="83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95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4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91" name="이등변 삼각형 90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이등변 삼각형 91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이등변 삼각형 92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" name="이등변 삼각형 93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5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87" name="이등변 삼각형 86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이등변 삼각형 87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이등변 삼각형 88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이등변 삼각형 89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6" name="이등변 삼각형 85"/>
              <p:cNvSpPr/>
              <p:nvPr/>
            </p:nvSpPr>
            <p:spPr>
              <a:xfrm rot="10800000">
                <a:off x="7629106" y="3429000"/>
                <a:ext cx="584704" cy="504056"/>
              </a:xfrm>
              <a:prstGeom prst="triangl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2" name="그룹 114"/>
          <p:cNvGrpSpPr/>
          <p:nvPr/>
        </p:nvGrpSpPr>
        <p:grpSpPr>
          <a:xfrm>
            <a:off x="9525" y="9525"/>
            <a:ext cx="9115425" cy="576001"/>
            <a:chOff x="0" y="0"/>
            <a:chExt cx="9115425" cy="576001"/>
          </a:xfrm>
        </p:grpSpPr>
        <p:grpSp>
          <p:nvGrpSpPr>
            <p:cNvPr id="13" name="그룹 29"/>
            <p:cNvGrpSpPr/>
            <p:nvPr/>
          </p:nvGrpSpPr>
          <p:grpSpPr>
            <a:xfrm rot="10800000">
              <a:off x="0" y="0"/>
              <a:ext cx="4716000" cy="576000"/>
              <a:chOff x="0" y="2924944"/>
              <a:chExt cx="8802982" cy="1008111"/>
            </a:xfrm>
          </p:grpSpPr>
          <p:grpSp>
            <p:nvGrpSpPr>
              <p:cNvPr id="14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45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5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41" name="이등변 삼각형 40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이등변 삼각형 41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이등변 삼각형 42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이등변 삼각형 43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6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37" name="이등변 삼각형 36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이등변 삼각형 37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이등변 삼각형 38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이등변 삼각형 39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7" name="그룹 21"/>
              <p:cNvGrpSpPr/>
              <p:nvPr/>
            </p:nvGrpSpPr>
            <p:grpSpPr>
              <a:xfrm>
                <a:off x="7629106" y="2924945"/>
                <a:ext cx="1173876" cy="1008110"/>
                <a:chOff x="582067" y="2924945"/>
                <a:chExt cx="1173876" cy="1008110"/>
              </a:xfrm>
            </p:grpSpPr>
            <p:sp>
              <p:nvSpPr>
                <p:cNvPr id="35" name="이등변 삼각형 3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이등변 삼각형 3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8" name="그룹 94"/>
            <p:cNvGrpSpPr/>
            <p:nvPr/>
          </p:nvGrpSpPr>
          <p:grpSpPr>
            <a:xfrm rot="10800000">
              <a:off x="4715061" y="0"/>
              <a:ext cx="4400364" cy="576001"/>
              <a:chOff x="0" y="2924944"/>
              <a:chExt cx="8213810" cy="1008112"/>
            </a:xfrm>
          </p:grpSpPr>
          <p:grpSp>
            <p:nvGrpSpPr>
              <p:cNvPr id="19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110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0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06" name="이등변 삼각형 105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이등변 삼각형 106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이등변 삼각형 107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이등변 삼각형 10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1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02" name="이등변 삼각형 101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이등변 삼각형 102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이등변 삼각형 103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이등변 삼각형 104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0" name="이등변 삼각형 99"/>
              <p:cNvSpPr/>
              <p:nvPr/>
            </p:nvSpPr>
            <p:spPr>
              <a:xfrm rot="10800000">
                <a:off x="7629106" y="3429000"/>
                <a:ext cx="584704" cy="504056"/>
              </a:xfrm>
              <a:prstGeom prst="triangl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62" name="TextBox 161"/>
          <p:cNvSpPr txBox="1"/>
          <p:nvPr/>
        </p:nvSpPr>
        <p:spPr>
          <a:xfrm>
            <a:off x="0" y="582588"/>
            <a:ext cx="1577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450" dirty="0" smtClean="0">
                <a:solidFill>
                  <a:schemeClr val="accent6"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Hoisting</a:t>
            </a:r>
            <a:endParaRPr lang="ko-KR" altLang="en-US" sz="3600" b="1" spc="-450" dirty="0">
              <a:solidFill>
                <a:schemeClr val="accent6">
                  <a:alpha val="99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409" y="2719800"/>
            <a:ext cx="2408189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오른쪽 화살표 1"/>
          <p:cNvSpPr/>
          <p:nvPr/>
        </p:nvSpPr>
        <p:spPr>
          <a:xfrm>
            <a:off x="3942228" y="3823706"/>
            <a:ext cx="1253351" cy="1800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608" y="2698977"/>
            <a:ext cx="2200543" cy="2273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656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그룹 114"/>
          <p:cNvGrpSpPr/>
          <p:nvPr/>
        </p:nvGrpSpPr>
        <p:grpSpPr>
          <a:xfrm rot="10800000">
            <a:off x="9525" y="6262949"/>
            <a:ext cx="9115425" cy="576001"/>
            <a:chOff x="0" y="0"/>
            <a:chExt cx="9115425" cy="576001"/>
          </a:xfrm>
        </p:grpSpPr>
        <p:grpSp>
          <p:nvGrpSpPr>
            <p:cNvPr id="81" name="그룹 29"/>
            <p:cNvGrpSpPr/>
            <p:nvPr/>
          </p:nvGrpSpPr>
          <p:grpSpPr>
            <a:xfrm rot="10800000">
              <a:off x="0" y="0"/>
              <a:ext cx="4716000" cy="576000"/>
              <a:chOff x="0" y="2924944"/>
              <a:chExt cx="8802982" cy="1008111"/>
            </a:xfrm>
          </p:grpSpPr>
          <p:grpSp>
            <p:nvGrpSpPr>
              <p:cNvPr id="118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157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8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9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9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38" name="이등변 삼각형 137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이등변 삼각형 138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5" name="이등변 삼각형 154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6" name="이등변 삼각형 155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0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34" name="이등변 삼각형 133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이등변 삼각형 134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이등변 삼각형 135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" name="이등변 삼각형 136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1" name="그룹 21"/>
              <p:cNvGrpSpPr/>
              <p:nvPr/>
            </p:nvGrpSpPr>
            <p:grpSpPr>
              <a:xfrm>
                <a:off x="7629106" y="2924945"/>
                <a:ext cx="1173876" cy="1008110"/>
                <a:chOff x="582067" y="2924945"/>
                <a:chExt cx="1173876" cy="1008110"/>
              </a:xfrm>
            </p:grpSpPr>
            <p:sp>
              <p:nvSpPr>
                <p:cNvPr id="132" name="이등변 삼각형 131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이등변 삼각형 132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82" name="그룹 94"/>
            <p:cNvGrpSpPr/>
            <p:nvPr/>
          </p:nvGrpSpPr>
          <p:grpSpPr>
            <a:xfrm rot="10800000">
              <a:off x="4715061" y="0"/>
              <a:ext cx="4400364" cy="576001"/>
              <a:chOff x="0" y="2924944"/>
              <a:chExt cx="8213810" cy="1008112"/>
            </a:xfrm>
          </p:grpSpPr>
          <p:grpSp>
            <p:nvGrpSpPr>
              <p:cNvPr id="83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95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4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91" name="이등변 삼각형 90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이등변 삼각형 91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이등변 삼각형 92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" name="이등변 삼각형 93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5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87" name="이등변 삼각형 86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이등변 삼각형 87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이등변 삼각형 88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이등변 삼각형 89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6" name="이등변 삼각형 85"/>
              <p:cNvSpPr/>
              <p:nvPr/>
            </p:nvSpPr>
            <p:spPr>
              <a:xfrm rot="10800000">
                <a:off x="7629106" y="3429000"/>
                <a:ext cx="584704" cy="504056"/>
              </a:xfrm>
              <a:prstGeom prst="triangl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2" name="그룹 114"/>
          <p:cNvGrpSpPr/>
          <p:nvPr/>
        </p:nvGrpSpPr>
        <p:grpSpPr>
          <a:xfrm>
            <a:off x="9525" y="9525"/>
            <a:ext cx="9115425" cy="576001"/>
            <a:chOff x="0" y="0"/>
            <a:chExt cx="9115425" cy="576001"/>
          </a:xfrm>
        </p:grpSpPr>
        <p:grpSp>
          <p:nvGrpSpPr>
            <p:cNvPr id="13" name="그룹 29"/>
            <p:cNvGrpSpPr/>
            <p:nvPr/>
          </p:nvGrpSpPr>
          <p:grpSpPr>
            <a:xfrm rot="10800000">
              <a:off x="0" y="0"/>
              <a:ext cx="4716000" cy="576000"/>
              <a:chOff x="0" y="2924944"/>
              <a:chExt cx="8802982" cy="1008111"/>
            </a:xfrm>
          </p:grpSpPr>
          <p:grpSp>
            <p:nvGrpSpPr>
              <p:cNvPr id="14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45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5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41" name="이등변 삼각형 40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이등변 삼각형 41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이등변 삼각형 42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이등변 삼각형 43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6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37" name="이등변 삼각형 36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이등변 삼각형 37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이등변 삼각형 38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이등변 삼각형 39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7" name="그룹 21"/>
              <p:cNvGrpSpPr/>
              <p:nvPr/>
            </p:nvGrpSpPr>
            <p:grpSpPr>
              <a:xfrm>
                <a:off x="7629106" y="2924945"/>
                <a:ext cx="1173876" cy="1008110"/>
                <a:chOff x="582067" y="2924945"/>
                <a:chExt cx="1173876" cy="1008110"/>
              </a:xfrm>
            </p:grpSpPr>
            <p:sp>
              <p:nvSpPr>
                <p:cNvPr id="35" name="이등변 삼각형 3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이등변 삼각형 3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8" name="그룹 94"/>
            <p:cNvGrpSpPr/>
            <p:nvPr/>
          </p:nvGrpSpPr>
          <p:grpSpPr>
            <a:xfrm rot="10800000">
              <a:off x="4715061" y="0"/>
              <a:ext cx="4400364" cy="576001"/>
              <a:chOff x="0" y="2924944"/>
              <a:chExt cx="8213810" cy="1008112"/>
            </a:xfrm>
          </p:grpSpPr>
          <p:grpSp>
            <p:nvGrpSpPr>
              <p:cNvPr id="19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110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0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06" name="이등변 삼각형 105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이등변 삼각형 106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이등변 삼각형 107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이등변 삼각형 10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1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02" name="이등변 삼각형 101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이등변 삼각형 102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이등변 삼각형 103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이등변 삼각형 104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0" name="이등변 삼각형 99"/>
              <p:cNvSpPr/>
              <p:nvPr/>
            </p:nvSpPr>
            <p:spPr>
              <a:xfrm rot="10800000">
                <a:off x="7629106" y="3429000"/>
                <a:ext cx="584704" cy="504056"/>
              </a:xfrm>
              <a:prstGeom prst="triangl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62" name="TextBox 161"/>
          <p:cNvSpPr txBox="1"/>
          <p:nvPr/>
        </p:nvSpPr>
        <p:spPr>
          <a:xfrm>
            <a:off x="0" y="582588"/>
            <a:ext cx="2600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450" dirty="0" smtClean="0">
                <a:solidFill>
                  <a:schemeClr val="accent6"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Hoisting(</a:t>
            </a:r>
            <a:r>
              <a:rPr lang="ko-KR" altLang="en-US" sz="3600" b="1" spc="-450" dirty="0" smtClean="0">
                <a:solidFill>
                  <a:schemeClr val="accent6"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r>
              <a:rPr lang="en-US" altLang="ko-KR" sz="3600" b="1" spc="-450" dirty="0" smtClean="0">
                <a:solidFill>
                  <a:schemeClr val="accent6"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600" b="1" spc="-450" dirty="0">
              <a:solidFill>
                <a:schemeClr val="accent6">
                  <a:alpha val="99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157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그룹 114"/>
          <p:cNvGrpSpPr/>
          <p:nvPr/>
        </p:nvGrpSpPr>
        <p:grpSpPr>
          <a:xfrm rot="10800000">
            <a:off x="9525" y="6262949"/>
            <a:ext cx="9115425" cy="576001"/>
            <a:chOff x="0" y="0"/>
            <a:chExt cx="9115425" cy="576001"/>
          </a:xfrm>
        </p:grpSpPr>
        <p:grpSp>
          <p:nvGrpSpPr>
            <p:cNvPr id="81" name="그룹 29"/>
            <p:cNvGrpSpPr/>
            <p:nvPr/>
          </p:nvGrpSpPr>
          <p:grpSpPr>
            <a:xfrm rot="10800000">
              <a:off x="0" y="0"/>
              <a:ext cx="4716000" cy="576000"/>
              <a:chOff x="0" y="2924944"/>
              <a:chExt cx="8802982" cy="1008111"/>
            </a:xfrm>
          </p:grpSpPr>
          <p:grpSp>
            <p:nvGrpSpPr>
              <p:cNvPr id="118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157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8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9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9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38" name="이등변 삼각형 137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이등변 삼각형 138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5" name="이등변 삼각형 154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6" name="이등변 삼각형 155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0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34" name="이등변 삼각형 133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이등변 삼각형 134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이등변 삼각형 135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" name="이등변 삼각형 136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1" name="그룹 21"/>
              <p:cNvGrpSpPr/>
              <p:nvPr/>
            </p:nvGrpSpPr>
            <p:grpSpPr>
              <a:xfrm>
                <a:off x="7629106" y="2924945"/>
                <a:ext cx="1173876" cy="1008110"/>
                <a:chOff x="582067" y="2924945"/>
                <a:chExt cx="1173876" cy="1008110"/>
              </a:xfrm>
            </p:grpSpPr>
            <p:sp>
              <p:nvSpPr>
                <p:cNvPr id="132" name="이등변 삼각형 131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이등변 삼각형 132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82" name="그룹 94"/>
            <p:cNvGrpSpPr/>
            <p:nvPr/>
          </p:nvGrpSpPr>
          <p:grpSpPr>
            <a:xfrm rot="10800000">
              <a:off x="4715061" y="0"/>
              <a:ext cx="4400364" cy="576001"/>
              <a:chOff x="0" y="2924944"/>
              <a:chExt cx="8213810" cy="1008112"/>
            </a:xfrm>
          </p:grpSpPr>
          <p:grpSp>
            <p:nvGrpSpPr>
              <p:cNvPr id="83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95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4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91" name="이등변 삼각형 90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이등변 삼각형 91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이등변 삼각형 92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" name="이등변 삼각형 93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5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87" name="이등변 삼각형 86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이등변 삼각형 87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이등변 삼각형 88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이등변 삼각형 89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6" name="이등변 삼각형 85"/>
              <p:cNvSpPr/>
              <p:nvPr/>
            </p:nvSpPr>
            <p:spPr>
              <a:xfrm rot="10800000">
                <a:off x="7629106" y="3429000"/>
                <a:ext cx="584704" cy="504056"/>
              </a:xfrm>
              <a:prstGeom prst="triangl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2" name="그룹 114"/>
          <p:cNvGrpSpPr/>
          <p:nvPr/>
        </p:nvGrpSpPr>
        <p:grpSpPr>
          <a:xfrm>
            <a:off x="9525" y="9525"/>
            <a:ext cx="9115425" cy="576001"/>
            <a:chOff x="0" y="0"/>
            <a:chExt cx="9115425" cy="576001"/>
          </a:xfrm>
        </p:grpSpPr>
        <p:grpSp>
          <p:nvGrpSpPr>
            <p:cNvPr id="13" name="그룹 29"/>
            <p:cNvGrpSpPr/>
            <p:nvPr/>
          </p:nvGrpSpPr>
          <p:grpSpPr>
            <a:xfrm rot="10800000">
              <a:off x="0" y="0"/>
              <a:ext cx="4716000" cy="576000"/>
              <a:chOff x="0" y="2924944"/>
              <a:chExt cx="8802982" cy="1008111"/>
            </a:xfrm>
          </p:grpSpPr>
          <p:grpSp>
            <p:nvGrpSpPr>
              <p:cNvPr id="14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45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5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41" name="이등변 삼각형 40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이등변 삼각형 41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이등변 삼각형 42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이등변 삼각형 43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6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37" name="이등변 삼각형 36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이등변 삼각형 37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이등변 삼각형 38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이등변 삼각형 39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7" name="그룹 21"/>
              <p:cNvGrpSpPr/>
              <p:nvPr/>
            </p:nvGrpSpPr>
            <p:grpSpPr>
              <a:xfrm>
                <a:off x="7629106" y="2924945"/>
                <a:ext cx="1173876" cy="1008110"/>
                <a:chOff x="582067" y="2924945"/>
                <a:chExt cx="1173876" cy="1008110"/>
              </a:xfrm>
            </p:grpSpPr>
            <p:sp>
              <p:nvSpPr>
                <p:cNvPr id="35" name="이등변 삼각형 3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이등변 삼각형 3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8" name="그룹 94"/>
            <p:cNvGrpSpPr/>
            <p:nvPr/>
          </p:nvGrpSpPr>
          <p:grpSpPr>
            <a:xfrm rot="10800000">
              <a:off x="4715061" y="0"/>
              <a:ext cx="4400364" cy="576001"/>
              <a:chOff x="0" y="2924944"/>
              <a:chExt cx="8213810" cy="1008112"/>
            </a:xfrm>
          </p:grpSpPr>
          <p:grpSp>
            <p:nvGrpSpPr>
              <p:cNvPr id="19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110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0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06" name="이등변 삼각형 105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이등변 삼각형 106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이등변 삼각형 107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이등변 삼각형 10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1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02" name="이등변 삼각형 101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이등변 삼각형 102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이등변 삼각형 103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이등변 삼각형 104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0" name="이등변 삼각형 99"/>
              <p:cNvSpPr/>
              <p:nvPr/>
            </p:nvSpPr>
            <p:spPr>
              <a:xfrm rot="10800000">
                <a:off x="7629106" y="3429000"/>
                <a:ext cx="584704" cy="504056"/>
              </a:xfrm>
              <a:prstGeom prst="triangl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62" name="TextBox 161"/>
          <p:cNvSpPr txBox="1"/>
          <p:nvPr/>
        </p:nvSpPr>
        <p:spPr>
          <a:xfrm>
            <a:off x="0" y="582588"/>
            <a:ext cx="840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450" dirty="0" err="1" smtClean="0">
                <a:solidFill>
                  <a:schemeClr val="accent6"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cscc</a:t>
            </a:r>
            <a:endParaRPr lang="ko-KR" altLang="en-US" sz="3600" b="1" spc="-450" dirty="0">
              <a:solidFill>
                <a:schemeClr val="accent6">
                  <a:alpha val="99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1354" y="1484784"/>
            <a:ext cx="722024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1100" dirty="0" err="1"/>
              <a:t>Mixin</a:t>
            </a:r>
            <a:r>
              <a:rPr lang="en-US" altLang="ko-KR" sz="1100" dirty="0"/>
              <a:t> </a:t>
            </a:r>
            <a:r>
              <a:rPr lang="ko-KR" altLang="en-US" sz="1100" dirty="0"/>
              <a:t>은 </a:t>
            </a:r>
            <a:r>
              <a:rPr lang="en-US" altLang="ko-KR" sz="1100" dirty="0"/>
              <a:t>Sass </a:t>
            </a:r>
            <a:r>
              <a:rPr lang="ko-KR" altLang="en-US" sz="1100" dirty="0"/>
              <a:t>의 아주 유용한 기능 중 하나인데요</a:t>
            </a:r>
            <a:r>
              <a:rPr lang="en-US" altLang="ko-KR" sz="1100" dirty="0"/>
              <a:t>, extend </a:t>
            </a:r>
            <a:r>
              <a:rPr lang="ko-KR" altLang="en-US" sz="1100" dirty="0"/>
              <a:t>와 비슷하지만 </a:t>
            </a:r>
            <a:r>
              <a:rPr lang="en-US" altLang="ko-KR" sz="1100" dirty="0"/>
              <a:t>argument (</a:t>
            </a:r>
            <a:r>
              <a:rPr lang="ko-KR" altLang="en-US" sz="1100" dirty="0"/>
              <a:t>인수</a:t>
            </a:r>
            <a:r>
              <a:rPr lang="en-US" altLang="ko-KR" sz="1100" dirty="0"/>
              <a:t>) </a:t>
            </a:r>
            <a:r>
              <a:rPr lang="ko-KR" altLang="en-US" sz="1100" dirty="0"/>
              <a:t>를 받을 수 있습니다</a:t>
            </a:r>
            <a:r>
              <a:rPr lang="en-US" altLang="ko-KR" sz="1100" dirty="0"/>
              <a:t>.</a:t>
            </a:r>
          </a:p>
          <a:p>
            <a:pPr fontAlgn="base"/>
            <a:r>
              <a:rPr lang="en-US" altLang="ko-KR" sz="1100" dirty="0" err="1"/>
              <a:t>mixin</a:t>
            </a:r>
            <a:r>
              <a:rPr lang="en-US" altLang="ko-KR" sz="1100" dirty="0"/>
              <a:t> </a:t>
            </a:r>
            <a:r>
              <a:rPr lang="ko-KR" altLang="en-US" sz="1100" dirty="0"/>
              <a:t>을 선언 할 </a:t>
            </a:r>
            <a:r>
              <a:rPr lang="ko-KR" altLang="en-US" sz="1100" dirty="0" err="1"/>
              <a:t>떄는</a:t>
            </a:r>
            <a:r>
              <a:rPr lang="en-US" altLang="ko-KR" sz="1100" dirty="0"/>
              <a:t>@</a:t>
            </a:r>
            <a:r>
              <a:rPr lang="en-US" altLang="ko-KR" sz="1100" dirty="0" err="1"/>
              <a:t>mixin</a:t>
            </a:r>
            <a:r>
              <a:rPr lang="en-US" altLang="ko-KR" sz="1100" dirty="0"/>
              <a:t> directive </a:t>
            </a:r>
            <a:r>
              <a:rPr lang="ko-KR" altLang="en-US" sz="1100" dirty="0"/>
              <a:t>를 사용하며</a:t>
            </a:r>
            <a:r>
              <a:rPr lang="en-US" altLang="ko-KR" sz="1100" dirty="0"/>
              <a:t>, </a:t>
            </a:r>
            <a:r>
              <a:rPr lang="ko-KR" altLang="en-US" sz="1100" dirty="0"/>
              <a:t>이를 사용 할 때는 </a:t>
            </a:r>
            <a:r>
              <a:rPr lang="en-US" altLang="ko-KR" sz="1100" dirty="0"/>
              <a:t>@include directive </a:t>
            </a:r>
            <a:r>
              <a:rPr lang="ko-KR" altLang="en-US" sz="1100" dirty="0"/>
              <a:t>를 사용합니다</a:t>
            </a:r>
            <a:r>
              <a:rPr lang="en-US" altLang="ko-KR" sz="1100" dirty="0"/>
              <a:t>.</a:t>
            </a:r>
          </a:p>
          <a:p>
            <a:endParaRPr lang="ko-KR" altLang="en-US" sz="11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100" y="2102339"/>
            <a:ext cx="3228975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오른쪽 화살표 3"/>
          <p:cNvSpPr/>
          <p:nvPr/>
        </p:nvSpPr>
        <p:spPr>
          <a:xfrm>
            <a:off x="4716924" y="4172101"/>
            <a:ext cx="94515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511" y="2692268"/>
            <a:ext cx="218122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716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그룹 114"/>
          <p:cNvGrpSpPr/>
          <p:nvPr/>
        </p:nvGrpSpPr>
        <p:grpSpPr>
          <a:xfrm rot="10800000">
            <a:off x="9525" y="6262949"/>
            <a:ext cx="9115425" cy="576001"/>
            <a:chOff x="0" y="0"/>
            <a:chExt cx="9115425" cy="576001"/>
          </a:xfrm>
        </p:grpSpPr>
        <p:grpSp>
          <p:nvGrpSpPr>
            <p:cNvPr id="81" name="그룹 29"/>
            <p:cNvGrpSpPr/>
            <p:nvPr/>
          </p:nvGrpSpPr>
          <p:grpSpPr>
            <a:xfrm rot="10800000">
              <a:off x="0" y="0"/>
              <a:ext cx="4716000" cy="576000"/>
              <a:chOff x="0" y="2924944"/>
              <a:chExt cx="8802982" cy="1008111"/>
            </a:xfrm>
          </p:grpSpPr>
          <p:grpSp>
            <p:nvGrpSpPr>
              <p:cNvPr id="118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157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8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9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9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38" name="이등변 삼각형 137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이등변 삼각형 138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5" name="이등변 삼각형 154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6" name="이등변 삼각형 155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0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34" name="이등변 삼각형 133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이등변 삼각형 134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이등변 삼각형 135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" name="이등변 삼각형 136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1" name="그룹 21"/>
              <p:cNvGrpSpPr/>
              <p:nvPr/>
            </p:nvGrpSpPr>
            <p:grpSpPr>
              <a:xfrm>
                <a:off x="7629106" y="2924945"/>
                <a:ext cx="1173876" cy="1008110"/>
                <a:chOff x="582067" y="2924945"/>
                <a:chExt cx="1173876" cy="1008110"/>
              </a:xfrm>
            </p:grpSpPr>
            <p:sp>
              <p:nvSpPr>
                <p:cNvPr id="132" name="이등변 삼각형 131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이등변 삼각형 132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82" name="그룹 94"/>
            <p:cNvGrpSpPr/>
            <p:nvPr/>
          </p:nvGrpSpPr>
          <p:grpSpPr>
            <a:xfrm rot="10800000">
              <a:off x="4715061" y="0"/>
              <a:ext cx="4400364" cy="576001"/>
              <a:chOff x="0" y="2924944"/>
              <a:chExt cx="8213810" cy="1008112"/>
            </a:xfrm>
          </p:grpSpPr>
          <p:grpSp>
            <p:nvGrpSpPr>
              <p:cNvPr id="83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95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4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91" name="이등변 삼각형 90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이등변 삼각형 91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이등변 삼각형 92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" name="이등변 삼각형 93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5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87" name="이등변 삼각형 86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이등변 삼각형 87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이등변 삼각형 88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이등변 삼각형 89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6" name="이등변 삼각형 85"/>
              <p:cNvSpPr/>
              <p:nvPr/>
            </p:nvSpPr>
            <p:spPr>
              <a:xfrm rot="10800000">
                <a:off x="7629106" y="3429000"/>
                <a:ext cx="584704" cy="504056"/>
              </a:xfrm>
              <a:prstGeom prst="triangl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2" name="그룹 114"/>
          <p:cNvGrpSpPr/>
          <p:nvPr/>
        </p:nvGrpSpPr>
        <p:grpSpPr>
          <a:xfrm>
            <a:off x="9525" y="9525"/>
            <a:ext cx="9115425" cy="576001"/>
            <a:chOff x="0" y="0"/>
            <a:chExt cx="9115425" cy="576001"/>
          </a:xfrm>
        </p:grpSpPr>
        <p:grpSp>
          <p:nvGrpSpPr>
            <p:cNvPr id="13" name="그룹 29"/>
            <p:cNvGrpSpPr/>
            <p:nvPr/>
          </p:nvGrpSpPr>
          <p:grpSpPr>
            <a:xfrm rot="10800000">
              <a:off x="0" y="0"/>
              <a:ext cx="4716000" cy="576000"/>
              <a:chOff x="0" y="2924944"/>
              <a:chExt cx="8802982" cy="1008111"/>
            </a:xfrm>
          </p:grpSpPr>
          <p:grpSp>
            <p:nvGrpSpPr>
              <p:cNvPr id="14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45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5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41" name="이등변 삼각형 40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이등변 삼각형 41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이등변 삼각형 42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이등변 삼각형 43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6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37" name="이등변 삼각형 36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이등변 삼각형 37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이등변 삼각형 38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이등변 삼각형 39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7" name="그룹 21"/>
              <p:cNvGrpSpPr/>
              <p:nvPr/>
            </p:nvGrpSpPr>
            <p:grpSpPr>
              <a:xfrm>
                <a:off x="7629106" y="2924945"/>
                <a:ext cx="1173876" cy="1008110"/>
                <a:chOff x="582067" y="2924945"/>
                <a:chExt cx="1173876" cy="1008110"/>
              </a:xfrm>
            </p:grpSpPr>
            <p:sp>
              <p:nvSpPr>
                <p:cNvPr id="35" name="이등변 삼각형 3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이등변 삼각형 3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8" name="그룹 94"/>
            <p:cNvGrpSpPr/>
            <p:nvPr/>
          </p:nvGrpSpPr>
          <p:grpSpPr>
            <a:xfrm rot="10800000">
              <a:off x="4715061" y="0"/>
              <a:ext cx="4400364" cy="576001"/>
              <a:chOff x="0" y="2924944"/>
              <a:chExt cx="8213810" cy="1008112"/>
            </a:xfrm>
          </p:grpSpPr>
          <p:grpSp>
            <p:nvGrpSpPr>
              <p:cNvPr id="19" name="그룹 9"/>
              <p:cNvGrpSpPr/>
              <p:nvPr/>
            </p:nvGrpSpPr>
            <p:grpSpPr>
              <a:xfrm>
                <a:off x="0" y="2924944"/>
                <a:ext cx="2931010" cy="1008111"/>
                <a:chOff x="0" y="2924944"/>
                <a:chExt cx="2931010" cy="1008111"/>
              </a:xfrm>
            </p:grpSpPr>
            <p:sp>
              <p:nvSpPr>
                <p:cNvPr id="110" name="이등변 삼각형 3"/>
                <p:cNvSpPr/>
                <p:nvPr/>
              </p:nvSpPr>
              <p:spPr>
                <a:xfrm>
                  <a:off x="0" y="2924944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이등변 삼각형 4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이등변 삼각형 5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이등변 삼각형 6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이등변 삼각형 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0" name="그룹 10"/>
              <p:cNvGrpSpPr/>
              <p:nvPr/>
            </p:nvGrpSpPr>
            <p:grpSpPr>
              <a:xfrm>
                <a:off x="2931650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06" name="이등변 삼각형 105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이등변 삼각형 106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이등변 삼각형 107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이등변 삼각형 108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1" name="그룹 16"/>
              <p:cNvGrpSpPr/>
              <p:nvPr/>
            </p:nvGrpSpPr>
            <p:grpSpPr>
              <a:xfrm>
                <a:off x="5282249" y="2924945"/>
                <a:ext cx="2348943" cy="1008110"/>
                <a:chOff x="582067" y="2924945"/>
                <a:chExt cx="2348943" cy="1008110"/>
              </a:xfrm>
            </p:grpSpPr>
            <p:sp>
              <p:nvSpPr>
                <p:cNvPr id="102" name="이등변 삼각형 101"/>
                <p:cNvSpPr/>
                <p:nvPr/>
              </p:nvSpPr>
              <p:spPr>
                <a:xfrm rot="10800000">
                  <a:off x="582067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이등변 삼각형 102"/>
                <p:cNvSpPr/>
                <p:nvPr/>
              </p:nvSpPr>
              <p:spPr>
                <a:xfrm>
                  <a:off x="1171239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이등변 삼각형 103"/>
                <p:cNvSpPr/>
                <p:nvPr/>
              </p:nvSpPr>
              <p:spPr>
                <a:xfrm>
                  <a:off x="2346306" y="2924945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이등변 삼각형 104"/>
                <p:cNvSpPr/>
                <p:nvPr/>
              </p:nvSpPr>
              <p:spPr>
                <a:xfrm rot="10800000">
                  <a:off x="1763688" y="3429000"/>
                  <a:ext cx="584704" cy="504055"/>
                </a:xfrm>
                <a:prstGeom prst="triangl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0" name="이등변 삼각형 99"/>
              <p:cNvSpPr/>
              <p:nvPr/>
            </p:nvSpPr>
            <p:spPr>
              <a:xfrm rot="10800000">
                <a:off x="7629106" y="3429000"/>
                <a:ext cx="584704" cy="504056"/>
              </a:xfrm>
              <a:prstGeom prst="triangl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62" name="TextBox 161"/>
          <p:cNvSpPr txBox="1"/>
          <p:nvPr/>
        </p:nvSpPr>
        <p:spPr>
          <a:xfrm>
            <a:off x="0" y="582588"/>
            <a:ext cx="840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450" dirty="0" err="1" smtClean="0">
                <a:solidFill>
                  <a:schemeClr val="accent6">
                    <a:alpha val="99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cscc</a:t>
            </a:r>
            <a:endParaRPr lang="ko-KR" altLang="en-US" sz="3600" b="1" spc="-450" dirty="0">
              <a:solidFill>
                <a:schemeClr val="accent6">
                  <a:alpha val="99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1354" y="1484784"/>
            <a:ext cx="722024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1100" dirty="0" err="1"/>
              <a:t>Mixin</a:t>
            </a:r>
            <a:r>
              <a:rPr lang="en-US" altLang="ko-KR" sz="1100" dirty="0"/>
              <a:t> </a:t>
            </a:r>
            <a:r>
              <a:rPr lang="ko-KR" altLang="en-US" sz="1100" dirty="0"/>
              <a:t>은 </a:t>
            </a:r>
            <a:r>
              <a:rPr lang="en-US" altLang="ko-KR" sz="1100" dirty="0"/>
              <a:t>Sass </a:t>
            </a:r>
            <a:r>
              <a:rPr lang="ko-KR" altLang="en-US" sz="1100" dirty="0"/>
              <a:t>의 아주 유용한 기능 중 하나인데요</a:t>
            </a:r>
            <a:r>
              <a:rPr lang="en-US" altLang="ko-KR" sz="1100" dirty="0"/>
              <a:t>, extend </a:t>
            </a:r>
            <a:r>
              <a:rPr lang="ko-KR" altLang="en-US" sz="1100" dirty="0"/>
              <a:t>와 비슷하지만 </a:t>
            </a:r>
            <a:r>
              <a:rPr lang="en-US" altLang="ko-KR" sz="1100" dirty="0"/>
              <a:t>argument (</a:t>
            </a:r>
            <a:r>
              <a:rPr lang="ko-KR" altLang="en-US" sz="1100" dirty="0"/>
              <a:t>인수</a:t>
            </a:r>
            <a:r>
              <a:rPr lang="en-US" altLang="ko-KR" sz="1100" dirty="0"/>
              <a:t>) </a:t>
            </a:r>
            <a:r>
              <a:rPr lang="ko-KR" altLang="en-US" sz="1100" dirty="0"/>
              <a:t>를 받을 수 있습니다</a:t>
            </a:r>
            <a:r>
              <a:rPr lang="en-US" altLang="ko-KR" sz="1100" dirty="0"/>
              <a:t>.</a:t>
            </a:r>
          </a:p>
          <a:p>
            <a:pPr fontAlgn="base"/>
            <a:r>
              <a:rPr lang="en-US" altLang="ko-KR" sz="1100" dirty="0" err="1"/>
              <a:t>mixin</a:t>
            </a:r>
            <a:r>
              <a:rPr lang="en-US" altLang="ko-KR" sz="1100" dirty="0"/>
              <a:t> </a:t>
            </a:r>
            <a:r>
              <a:rPr lang="ko-KR" altLang="en-US" sz="1100" dirty="0"/>
              <a:t>을 선언 할 </a:t>
            </a:r>
            <a:r>
              <a:rPr lang="ko-KR" altLang="en-US" sz="1100" dirty="0" err="1"/>
              <a:t>떄는</a:t>
            </a:r>
            <a:r>
              <a:rPr lang="en-US" altLang="ko-KR" sz="1100" dirty="0"/>
              <a:t>@</a:t>
            </a:r>
            <a:r>
              <a:rPr lang="en-US" altLang="ko-KR" sz="1100" dirty="0" err="1"/>
              <a:t>mixin</a:t>
            </a:r>
            <a:r>
              <a:rPr lang="en-US" altLang="ko-KR" sz="1100" dirty="0"/>
              <a:t> directive </a:t>
            </a:r>
            <a:r>
              <a:rPr lang="ko-KR" altLang="en-US" sz="1100" dirty="0"/>
              <a:t>를 사용하며</a:t>
            </a:r>
            <a:r>
              <a:rPr lang="en-US" altLang="ko-KR" sz="1100" dirty="0"/>
              <a:t>, </a:t>
            </a:r>
            <a:r>
              <a:rPr lang="ko-KR" altLang="en-US" sz="1100" dirty="0"/>
              <a:t>이를 사용 할 때는 </a:t>
            </a:r>
            <a:r>
              <a:rPr lang="en-US" altLang="ko-KR" sz="1100" dirty="0"/>
              <a:t>@include directive </a:t>
            </a:r>
            <a:r>
              <a:rPr lang="ko-KR" altLang="en-US" sz="1100" dirty="0"/>
              <a:t>를 사용합니다</a:t>
            </a:r>
            <a:r>
              <a:rPr lang="en-US" altLang="ko-KR" sz="1100" dirty="0"/>
              <a:t>.</a:t>
            </a:r>
          </a:p>
          <a:p>
            <a:endParaRPr lang="ko-KR" altLang="en-US" sz="11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36" y="3455807"/>
            <a:ext cx="356235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오른쪽 화살표 1"/>
          <p:cNvSpPr/>
          <p:nvPr/>
        </p:nvSpPr>
        <p:spPr>
          <a:xfrm>
            <a:off x="4573875" y="4193996"/>
            <a:ext cx="936551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482" y="3870146"/>
            <a:ext cx="11906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101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53</Words>
  <Application>Microsoft Office PowerPoint</Application>
  <PresentationFormat>화면 슬라이드 쇼(4:3)</PresentationFormat>
  <Paragraphs>21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굴림</vt:lpstr>
      <vt:lpstr>Arial</vt:lpstr>
      <vt:lpstr>맑은 고딕</vt:lpstr>
      <vt:lpstr>양재튼튼체B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ioi</cp:lastModifiedBy>
  <cp:revision>34</cp:revision>
  <dcterms:created xsi:type="dcterms:W3CDTF">2014-10-30T13:20:38Z</dcterms:created>
  <dcterms:modified xsi:type="dcterms:W3CDTF">2017-09-10T18:42:18Z</dcterms:modified>
</cp:coreProperties>
</file>