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56" r:id="rId3"/>
    <p:sldId id="257" r:id="rId4"/>
    <p:sldId id="259" r:id="rId5"/>
    <p:sldId id="260" r:id="rId6"/>
    <p:sldId id="265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usgadmin:Dropbox:Class:Berkeley:CS252:Report:primetime_px2_converte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usgadmin:Dropbox:Class:Berkeley:CS252:Report:power_data_convert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Sheet1!$A$1:$A$1000</c:f>
              <c:numCache>
                <c:formatCode>General</c:formatCode>
                <c:ptCount val="1000"/>
                <c:pt idx="0">
                  <c:v>1.2E7</c:v>
                </c:pt>
                <c:pt idx="1">
                  <c:v>1.32E7</c:v>
                </c:pt>
                <c:pt idx="2">
                  <c:v>1.3200007E7</c:v>
                </c:pt>
                <c:pt idx="3">
                  <c:v>1.3200009E7</c:v>
                </c:pt>
                <c:pt idx="4">
                  <c:v>1.3200019E7</c:v>
                </c:pt>
                <c:pt idx="5">
                  <c:v>1.3200021E7</c:v>
                </c:pt>
                <c:pt idx="6">
                  <c:v>1.3200027E7</c:v>
                </c:pt>
                <c:pt idx="7">
                  <c:v>1.3200028E7</c:v>
                </c:pt>
                <c:pt idx="8">
                  <c:v>1.3200031E7</c:v>
                </c:pt>
                <c:pt idx="9">
                  <c:v>1.3200032E7</c:v>
                </c:pt>
                <c:pt idx="10">
                  <c:v>1.3200033E7</c:v>
                </c:pt>
                <c:pt idx="11">
                  <c:v>1.3200034E7</c:v>
                </c:pt>
                <c:pt idx="12">
                  <c:v>1.4399999E7</c:v>
                </c:pt>
                <c:pt idx="13">
                  <c:v>1.4400007E7</c:v>
                </c:pt>
                <c:pt idx="14">
                  <c:v>1.4400009E7</c:v>
                </c:pt>
                <c:pt idx="15">
                  <c:v>1.4400019E7</c:v>
                </c:pt>
                <c:pt idx="16">
                  <c:v>1.4400027E7</c:v>
                </c:pt>
                <c:pt idx="17">
                  <c:v>1.4400028E7</c:v>
                </c:pt>
                <c:pt idx="18">
                  <c:v>1.4400033E7</c:v>
                </c:pt>
                <c:pt idx="19">
                  <c:v>1.4400034E7</c:v>
                </c:pt>
                <c:pt idx="20">
                  <c:v>1.4400043E7</c:v>
                </c:pt>
                <c:pt idx="21">
                  <c:v>1.4400044E7</c:v>
                </c:pt>
                <c:pt idx="22">
                  <c:v>1.4400045E7</c:v>
                </c:pt>
                <c:pt idx="23">
                  <c:v>1.5599999E7</c:v>
                </c:pt>
                <c:pt idx="24">
                  <c:v>1.5600007E7</c:v>
                </c:pt>
                <c:pt idx="25">
                  <c:v>1.5600009E7</c:v>
                </c:pt>
                <c:pt idx="26">
                  <c:v>1.5600019E7</c:v>
                </c:pt>
                <c:pt idx="27">
                  <c:v>1.5600021E7</c:v>
                </c:pt>
                <c:pt idx="28">
                  <c:v>1.5600027E7</c:v>
                </c:pt>
                <c:pt idx="29">
                  <c:v>1.5600028E7</c:v>
                </c:pt>
                <c:pt idx="30">
                  <c:v>1.5600031E7</c:v>
                </c:pt>
                <c:pt idx="31">
                  <c:v>1.5600032E7</c:v>
                </c:pt>
                <c:pt idx="32">
                  <c:v>1.5600033E7</c:v>
                </c:pt>
                <c:pt idx="33">
                  <c:v>1.5600034E7</c:v>
                </c:pt>
                <c:pt idx="34">
                  <c:v>1.6799999E7</c:v>
                </c:pt>
                <c:pt idx="35">
                  <c:v>1.6800007E7</c:v>
                </c:pt>
                <c:pt idx="36">
                  <c:v>1.6800009E7</c:v>
                </c:pt>
                <c:pt idx="37">
                  <c:v>1.6800019E7</c:v>
                </c:pt>
                <c:pt idx="38">
                  <c:v>1.6800027E7</c:v>
                </c:pt>
                <c:pt idx="39">
                  <c:v>1.6800028E7</c:v>
                </c:pt>
                <c:pt idx="40">
                  <c:v>1.6800033E7</c:v>
                </c:pt>
                <c:pt idx="41">
                  <c:v>1.6800034E7</c:v>
                </c:pt>
                <c:pt idx="42">
                  <c:v>1.6800043E7</c:v>
                </c:pt>
                <c:pt idx="43">
                  <c:v>1.6800044E7</c:v>
                </c:pt>
                <c:pt idx="44">
                  <c:v>1.6800045E7</c:v>
                </c:pt>
                <c:pt idx="45">
                  <c:v>1.7999999E7</c:v>
                </c:pt>
                <c:pt idx="46">
                  <c:v>1.8000007E7</c:v>
                </c:pt>
                <c:pt idx="47">
                  <c:v>1.8000009E7</c:v>
                </c:pt>
                <c:pt idx="48">
                  <c:v>1.8000019E7</c:v>
                </c:pt>
                <c:pt idx="49">
                  <c:v>1.8000021E7</c:v>
                </c:pt>
                <c:pt idx="50">
                  <c:v>1.8000027E7</c:v>
                </c:pt>
                <c:pt idx="51">
                  <c:v>1.8000028E7</c:v>
                </c:pt>
                <c:pt idx="52">
                  <c:v>1.8000031E7</c:v>
                </c:pt>
                <c:pt idx="53">
                  <c:v>1.8000032E7</c:v>
                </c:pt>
                <c:pt idx="54">
                  <c:v>1.8000033E7</c:v>
                </c:pt>
                <c:pt idx="55">
                  <c:v>1.8000034E7</c:v>
                </c:pt>
                <c:pt idx="56">
                  <c:v>1.9199999E7</c:v>
                </c:pt>
                <c:pt idx="57">
                  <c:v>1.9200005E7</c:v>
                </c:pt>
                <c:pt idx="58">
                  <c:v>1.9200007E7</c:v>
                </c:pt>
                <c:pt idx="59">
                  <c:v>1.9200008E7</c:v>
                </c:pt>
                <c:pt idx="60">
                  <c:v>1.9200009E7</c:v>
                </c:pt>
                <c:pt idx="61">
                  <c:v>1.9200019E7</c:v>
                </c:pt>
                <c:pt idx="62">
                  <c:v>1.9200027E7</c:v>
                </c:pt>
                <c:pt idx="63">
                  <c:v>1.9200028E7</c:v>
                </c:pt>
                <c:pt idx="64">
                  <c:v>1.9200033E7</c:v>
                </c:pt>
                <c:pt idx="65">
                  <c:v>1.9200034E7</c:v>
                </c:pt>
                <c:pt idx="66">
                  <c:v>1.9200043E7</c:v>
                </c:pt>
                <c:pt idx="67">
                  <c:v>1.9200044E7</c:v>
                </c:pt>
                <c:pt idx="68">
                  <c:v>1.9200045E7</c:v>
                </c:pt>
                <c:pt idx="69">
                  <c:v>1.9200047E7</c:v>
                </c:pt>
                <c:pt idx="70">
                  <c:v>1.9200053E7</c:v>
                </c:pt>
                <c:pt idx="71">
                  <c:v>2.04E7</c:v>
                </c:pt>
                <c:pt idx="72">
                  <c:v>2.0400007E7</c:v>
                </c:pt>
                <c:pt idx="73">
                  <c:v>2.0400009E7</c:v>
                </c:pt>
                <c:pt idx="74">
                  <c:v>2.0400019E7</c:v>
                </c:pt>
                <c:pt idx="75">
                  <c:v>2.0400021E7</c:v>
                </c:pt>
                <c:pt idx="76">
                  <c:v>2.0400027E7</c:v>
                </c:pt>
                <c:pt idx="77">
                  <c:v>2.0400028E7</c:v>
                </c:pt>
                <c:pt idx="78">
                  <c:v>2.0400031E7</c:v>
                </c:pt>
                <c:pt idx="79">
                  <c:v>2.0400032E7</c:v>
                </c:pt>
                <c:pt idx="80">
                  <c:v>2.0400033E7</c:v>
                </c:pt>
                <c:pt idx="81">
                  <c:v>2.0400034E7</c:v>
                </c:pt>
                <c:pt idx="82">
                  <c:v>2.1599999E7</c:v>
                </c:pt>
                <c:pt idx="83">
                  <c:v>2.1600007E7</c:v>
                </c:pt>
                <c:pt idx="84">
                  <c:v>2.1600009E7</c:v>
                </c:pt>
                <c:pt idx="85">
                  <c:v>2.1600019E7</c:v>
                </c:pt>
                <c:pt idx="86">
                  <c:v>2.1600027E7</c:v>
                </c:pt>
                <c:pt idx="87">
                  <c:v>2.1600028E7</c:v>
                </c:pt>
                <c:pt idx="88">
                  <c:v>2.1600033E7</c:v>
                </c:pt>
                <c:pt idx="89">
                  <c:v>2.1600034E7</c:v>
                </c:pt>
                <c:pt idx="90">
                  <c:v>2.1600043E7</c:v>
                </c:pt>
                <c:pt idx="91">
                  <c:v>2.1600044E7</c:v>
                </c:pt>
                <c:pt idx="92">
                  <c:v>2.1600045E7</c:v>
                </c:pt>
                <c:pt idx="93">
                  <c:v>2.2799999E7</c:v>
                </c:pt>
                <c:pt idx="94">
                  <c:v>2.2800007E7</c:v>
                </c:pt>
                <c:pt idx="95">
                  <c:v>2.2800009E7</c:v>
                </c:pt>
                <c:pt idx="96">
                  <c:v>2.2800019E7</c:v>
                </c:pt>
                <c:pt idx="97">
                  <c:v>2.2800021E7</c:v>
                </c:pt>
                <c:pt idx="98">
                  <c:v>2.2800027E7</c:v>
                </c:pt>
                <c:pt idx="99">
                  <c:v>2.2800028E7</c:v>
                </c:pt>
                <c:pt idx="100">
                  <c:v>2.2800031E7</c:v>
                </c:pt>
                <c:pt idx="101">
                  <c:v>2.2800032E7</c:v>
                </c:pt>
                <c:pt idx="102">
                  <c:v>2.2800033E7</c:v>
                </c:pt>
                <c:pt idx="103">
                  <c:v>2.2800034E7</c:v>
                </c:pt>
                <c:pt idx="104">
                  <c:v>2.3999999E7</c:v>
                </c:pt>
                <c:pt idx="105">
                  <c:v>2.4000007E7</c:v>
                </c:pt>
                <c:pt idx="106">
                  <c:v>2.4000009E7</c:v>
                </c:pt>
                <c:pt idx="107">
                  <c:v>2.4000019E7</c:v>
                </c:pt>
                <c:pt idx="108">
                  <c:v>2.4000027E7</c:v>
                </c:pt>
                <c:pt idx="109">
                  <c:v>2.4000028E7</c:v>
                </c:pt>
                <c:pt idx="110">
                  <c:v>2.4000033E7</c:v>
                </c:pt>
                <c:pt idx="111">
                  <c:v>2.4000034E7</c:v>
                </c:pt>
                <c:pt idx="112">
                  <c:v>2.4000043E7</c:v>
                </c:pt>
                <c:pt idx="113">
                  <c:v>2.4000044E7</c:v>
                </c:pt>
                <c:pt idx="114">
                  <c:v>2.4000045E7</c:v>
                </c:pt>
                <c:pt idx="115">
                  <c:v>2.5199999E7</c:v>
                </c:pt>
                <c:pt idx="116">
                  <c:v>2.5200007E7</c:v>
                </c:pt>
                <c:pt idx="117">
                  <c:v>2.5200009E7</c:v>
                </c:pt>
                <c:pt idx="118">
                  <c:v>2.5200019E7</c:v>
                </c:pt>
                <c:pt idx="119">
                  <c:v>2.5200021E7</c:v>
                </c:pt>
                <c:pt idx="120">
                  <c:v>2.5200027E7</c:v>
                </c:pt>
                <c:pt idx="121">
                  <c:v>2.5200028E7</c:v>
                </c:pt>
                <c:pt idx="122">
                  <c:v>2.5200031E7</c:v>
                </c:pt>
                <c:pt idx="123">
                  <c:v>2.5200032E7</c:v>
                </c:pt>
                <c:pt idx="124">
                  <c:v>2.5200033E7</c:v>
                </c:pt>
                <c:pt idx="125">
                  <c:v>2.5200034E7</c:v>
                </c:pt>
                <c:pt idx="126">
                  <c:v>2.6399999E7</c:v>
                </c:pt>
                <c:pt idx="127">
                  <c:v>2.6400007E7</c:v>
                </c:pt>
                <c:pt idx="128">
                  <c:v>2.6400009E7</c:v>
                </c:pt>
                <c:pt idx="129">
                  <c:v>2.6400019E7</c:v>
                </c:pt>
                <c:pt idx="130">
                  <c:v>2.6400027E7</c:v>
                </c:pt>
                <c:pt idx="131">
                  <c:v>2.6400028E7</c:v>
                </c:pt>
                <c:pt idx="132">
                  <c:v>2.6400033E7</c:v>
                </c:pt>
                <c:pt idx="133">
                  <c:v>2.6400034E7</c:v>
                </c:pt>
                <c:pt idx="134">
                  <c:v>2.6400043E7</c:v>
                </c:pt>
                <c:pt idx="135">
                  <c:v>2.6400044E7</c:v>
                </c:pt>
                <c:pt idx="136">
                  <c:v>2.6400045E7</c:v>
                </c:pt>
                <c:pt idx="137">
                  <c:v>2.7599999E7</c:v>
                </c:pt>
                <c:pt idx="138">
                  <c:v>2.7600007E7</c:v>
                </c:pt>
                <c:pt idx="139">
                  <c:v>2.7600009E7</c:v>
                </c:pt>
                <c:pt idx="140">
                  <c:v>2.7600019E7</c:v>
                </c:pt>
                <c:pt idx="141">
                  <c:v>2.7600021E7</c:v>
                </c:pt>
                <c:pt idx="142">
                  <c:v>2.7600027E7</c:v>
                </c:pt>
                <c:pt idx="143">
                  <c:v>2.7600028E7</c:v>
                </c:pt>
                <c:pt idx="144">
                  <c:v>2.7600031E7</c:v>
                </c:pt>
                <c:pt idx="145">
                  <c:v>2.7600032E7</c:v>
                </c:pt>
                <c:pt idx="146">
                  <c:v>2.7600033E7</c:v>
                </c:pt>
                <c:pt idx="147">
                  <c:v>2.7600034E7</c:v>
                </c:pt>
                <c:pt idx="148">
                  <c:v>2.8799999E7</c:v>
                </c:pt>
                <c:pt idx="149">
                  <c:v>2.8800007E7</c:v>
                </c:pt>
                <c:pt idx="150">
                  <c:v>2.8800009E7</c:v>
                </c:pt>
                <c:pt idx="151">
                  <c:v>2.8800019E7</c:v>
                </c:pt>
                <c:pt idx="152">
                  <c:v>2.8800027E7</c:v>
                </c:pt>
                <c:pt idx="153">
                  <c:v>2.8800028E7</c:v>
                </c:pt>
                <c:pt idx="154">
                  <c:v>2.8800033E7</c:v>
                </c:pt>
                <c:pt idx="155">
                  <c:v>2.8800034E7</c:v>
                </c:pt>
                <c:pt idx="156">
                  <c:v>2.8800043E7</c:v>
                </c:pt>
                <c:pt idx="157">
                  <c:v>2.8800044E7</c:v>
                </c:pt>
                <c:pt idx="158">
                  <c:v>2.8800045E7</c:v>
                </c:pt>
                <c:pt idx="159">
                  <c:v>2.9999999E7</c:v>
                </c:pt>
                <c:pt idx="160">
                  <c:v>3.0000007E7</c:v>
                </c:pt>
                <c:pt idx="161">
                  <c:v>3.0000009E7</c:v>
                </c:pt>
                <c:pt idx="162">
                  <c:v>3.0000019E7</c:v>
                </c:pt>
                <c:pt idx="163">
                  <c:v>3.0000021E7</c:v>
                </c:pt>
                <c:pt idx="164">
                  <c:v>3.0000027E7</c:v>
                </c:pt>
                <c:pt idx="165">
                  <c:v>3.0000028E7</c:v>
                </c:pt>
                <c:pt idx="166">
                  <c:v>3.0000031E7</c:v>
                </c:pt>
                <c:pt idx="167">
                  <c:v>3.0000032E7</c:v>
                </c:pt>
                <c:pt idx="168">
                  <c:v>3.0000033E7</c:v>
                </c:pt>
                <c:pt idx="169">
                  <c:v>3.0000034E7</c:v>
                </c:pt>
                <c:pt idx="170">
                  <c:v>3.1199999E7</c:v>
                </c:pt>
                <c:pt idx="171">
                  <c:v>3.1200007E7</c:v>
                </c:pt>
                <c:pt idx="172">
                  <c:v>3.1200009E7</c:v>
                </c:pt>
                <c:pt idx="173">
                  <c:v>3.1200019E7</c:v>
                </c:pt>
                <c:pt idx="174">
                  <c:v>3.1200027E7</c:v>
                </c:pt>
                <c:pt idx="175">
                  <c:v>3.1200028E7</c:v>
                </c:pt>
                <c:pt idx="176">
                  <c:v>3.1200033E7</c:v>
                </c:pt>
                <c:pt idx="177">
                  <c:v>3.1200034E7</c:v>
                </c:pt>
                <c:pt idx="178">
                  <c:v>3.1200043E7</c:v>
                </c:pt>
                <c:pt idx="179">
                  <c:v>3.1200044E7</c:v>
                </c:pt>
                <c:pt idx="180">
                  <c:v>3.1200045E7</c:v>
                </c:pt>
                <c:pt idx="181">
                  <c:v>3.2399999E7</c:v>
                </c:pt>
                <c:pt idx="182">
                  <c:v>3.2400007E7</c:v>
                </c:pt>
                <c:pt idx="183">
                  <c:v>3.2400009E7</c:v>
                </c:pt>
                <c:pt idx="184">
                  <c:v>3.2400019E7</c:v>
                </c:pt>
                <c:pt idx="185">
                  <c:v>3.2400021E7</c:v>
                </c:pt>
                <c:pt idx="186">
                  <c:v>3.2400027E7</c:v>
                </c:pt>
                <c:pt idx="187">
                  <c:v>3.2400028E7</c:v>
                </c:pt>
                <c:pt idx="188">
                  <c:v>3.2400031E7</c:v>
                </c:pt>
                <c:pt idx="189">
                  <c:v>3.2400032E7</c:v>
                </c:pt>
                <c:pt idx="190">
                  <c:v>3.2400033E7</c:v>
                </c:pt>
                <c:pt idx="191">
                  <c:v>3.2400034E7</c:v>
                </c:pt>
                <c:pt idx="192">
                  <c:v>3.3599999E7</c:v>
                </c:pt>
                <c:pt idx="193">
                  <c:v>3.3600007E7</c:v>
                </c:pt>
                <c:pt idx="194">
                  <c:v>3.3600009E7</c:v>
                </c:pt>
                <c:pt idx="195">
                  <c:v>3.3600019E7</c:v>
                </c:pt>
                <c:pt idx="196">
                  <c:v>3.3600027E7</c:v>
                </c:pt>
                <c:pt idx="197">
                  <c:v>3.3600028E7</c:v>
                </c:pt>
                <c:pt idx="198">
                  <c:v>3.3600033E7</c:v>
                </c:pt>
                <c:pt idx="199">
                  <c:v>3.3600034E7</c:v>
                </c:pt>
                <c:pt idx="200">
                  <c:v>3.3600043E7</c:v>
                </c:pt>
                <c:pt idx="201">
                  <c:v>3.3600044E7</c:v>
                </c:pt>
                <c:pt idx="202">
                  <c:v>3.3600045E7</c:v>
                </c:pt>
                <c:pt idx="203">
                  <c:v>3.4799999E7</c:v>
                </c:pt>
                <c:pt idx="204">
                  <c:v>3.4800007E7</c:v>
                </c:pt>
                <c:pt idx="205">
                  <c:v>3.4800009E7</c:v>
                </c:pt>
                <c:pt idx="206">
                  <c:v>3.4800019E7</c:v>
                </c:pt>
                <c:pt idx="207">
                  <c:v>3.4800021E7</c:v>
                </c:pt>
                <c:pt idx="208">
                  <c:v>3.4800027E7</c:v>
                </c:pt>
                <c:pt idx="209">
                  <c:v>3.4800028E7</c:v>
                </c:pt>
                <c:pt idx="210">
                  <c:v>3.4800031E7</c:v>
                </c:pt>
                <c:pt idx="211">
                  <c:v>3.4800032E7</c:v>
                </c:pt>
                <c:pt idx="212">
                  <c:v>3.4800033E7</c:v>
                </c:pt>
                <c:pt idx="213">
                  <c:v>3.4800034E7</c:v>
                </c:pt>
                <c:pt idx="214">
                  <c:v>3.5999999E7</c:v>
                </c:pt>
                <c:pt idx="215">
                  <c:v>3.6000007E7</c:v>
                </c:pt>
                <c:pt idx="216">
                  <c:v>3.6000008E7</c:v>
                </c:pt>
                <c:pt idx="217">
                  <c:v>3.6000009E7</c:v>
                </c:pt>
                <c:pt idx="218">
                  <c:v>3.600001E7</c:v>
                </c:pt>
                <c:pt idx="219">
                  <c:v>3.6000012E7</c:v>
                </c:pt>
                <c:pt idx="220">
                  <c:v>3.6000013E7</c:v>
                </c:pt>
                <c:pt idx="221">
                  <c:v>3.6000014E7</c:v>
                </c:pt>
                <c:pt idx="222">
                  <c:v>3.6000015E7</c:v>
                </c:pt>
                <c:pt idx="223">
                  <c:v>3.6000017E7</c:v>
                </c:pt>
                <c:pt idx="224">
                  <c:v>3.6000018E7</c:v>
                </c:pt>
                <c:pt idx="225">
                  <c:v>3.6000019E7</c:v>
                </c:pt>
                <c:pt idx="226">
                  <c:v>3.600002E7</c:v>
                </c:pt>
                <c:pt idx="227">
                  <c:v>3.6000021E7</c:v>
                </c:pt>
                <c:pt idx="228">
                  <c:v>3.6000022E7</c:v>
                </c:pt>
                <c:pt idx="229">
                  <c:v>3.6000025E7</c:v>
                </c:pt>
                <c:pt idx="230">
                  <c:v>3.6000026E7</c:v>
                </c:pt>
                <c:pt idx="231">
                  <c:v>3.6000027E7</c:v>
                </c:pt>
                <c:pt idx="232">
                  <c:v>3.6000028E7</c:v>
                </c:pt>
                <c:pt idx="233">
                  <c:v>3.6000029E7</c:v>
                </c:pt>
                <c:pt idx="234">
                  <c:v>3.600003E7</c:v>
                </c:pt>
                <c:pt idx="235">
                  <c:v>3.6000031E7</c:v>
                </c:pt>
                <c:pt idx="236">
                  <c:v>3.6000033E7</c:v>
                </c:pt>
                <c:pt idx="237">
                  <c:v>3.6000034E7</c:v>
                </c:pt>
                <c:pt idx="238">
                  <c:v>3.6000036E7</c:v>
                </c:pt>
                <c:pt idx="239">
                  <c:v>3.6000037E7</c:v>
                </c:pt>
                <c:pt idx="240">
                  <c:v>3.6000038E7</c:v>
                </c:pt>
                <c:pt idx="241">
                  <c:v>3.6000039E7</c:v>
                </c:pt>
                <c:pt idx="242">
                  <c:v>3.600004E7</c:v>
                </c:pt>
                <c:pt idx="243">
                  <c:v>3.6000041E7</c:v>
                </c:pt>
                <c:pt idx="244">
                  <c:v>3.6000042E7</c:v>
                </c:pt>
                <c:pt idx="245">
                  <c:v>3.6000043E7</c:v>
                </c:pt>
                <c:pt idx="246">
                  <c:v>3.6000044E7</c:v>
                </c:pt>
                <c:pt idx="247">
                  <c:v>3.6000045E7</c:v>
                </c:pt>
                <c:pt idx="248">
                  <c:v>3.6000046E7</c:v>
                </c:pt>
                <c:pt idx="249">
                  <c:v>3.6000047E7</c:v>
                </c:pt>
                <c:pt idx="250">
                  <c:v>3.6000048E7</c:v>
                </c:pt>
                <c:pt idx="251">
                  <c:v>3.600005E7</c:v>
                </c:pt>
                <c:pt idx="252">
                  <c:v>3.6000052E7</c:v>
                </c:pt>
                <c:pt idx="253">
                  <c:v>3.6000053E7</c:v>
                </c:pt>
                <c:pt idx="254">
                  <c:v>3.6000055E7</c:v>
                </c:pt>
                <c:pt idx="255">
                  <c:v>3.6000059E7</c:v>
                </c:pt>
                <c:pt idx="256">
                  <c:v>3.6000061E7</c:v>
                </c:pt>
                <c:pt idx="257">
                  <c:v>3.6000063E7</c:v>
                </c:pt>
                <c:pt idx="258">
                  <c:v>3.6000065E7</c:v>
                </c:pt>
                <c:pt idx="259">
                  <c:v>3.6000068E7</c:v>
                </c:pt>
                <c:pt idx="260">
                  <c:v>3.6000072E7</c:v>
                </c:pt>
                <c:pt idx="261">
                  <c:v>3.6000073E7</c:v>
                </c:pt>
                <c:pt idx="262">
                  <c:v>3.6000075E7</c:v>
                </c:pt>
                <c:pt idx="263">
                  <c:v>3.6000082E7</c:v>
                </c:pt>
                <c:pt idx="264">
                  <c:v>3.6000085E7</c:v>
                </c:pt>
                <c:pt idx="265">
                  <c:v>3.6000088E7</c:v>
                </c:pt>
                <c:pt idx="266">
                  <c:v>3.6000089E7</c:v>
                </c:pt>
                <c:pt idx="267">
                  <c:v>3.60001E7</c:v>
                </c:pt>
                <c:pt idx="268">
                  <c:v>3.6000136E7</c:v>
                </c:pt>
                <c:pt idx="269">
                  <c:v>3.72E7</c:v>
                </c:pt>
                <c:pt idx="270">
                  <c:v>3.7200007E7</c:v>
                </c:pt>
                <c:pt idx="271">
                  <c:v>3.7200009E7</c:v>
                </c:pt>
                <c:pt idx="272">
                  <c:v>3.7200019E7</c:v>
                </c:pt>
                <c:pt idx="273">
                  <c:v>3.7200021E7</c:v>
                </c:pt>
                <c:pt idx="274">
                  <c:v>3.7200027E7</c:v>
                </c:pt>
                <c:pt idx="275">
                  <c:v>3.7200028E7</c:v>
                </c:pt>
                <c:pt idx="276">
                  <c:v>3.7200031E7</c:v>
                </c:pt>
                <c:pt idx="277">
                  <c:v>3.7200032E7</c:v>
                </c:pt>
                <c:pt idx="278">
                  <c:v>3.7200033E7</c:v>
                </c:pt>
                <c:pt idx="279">
                  <c:v>3.7200034E7</c:v>
                </c:pt>
                <c:pt idx="280">
                  <c:v>3.8399999E7</c:v>
                </c:pt>
                <c:pt idx="281">
                  <c:v>3.84E7</c:v>
                </c:pt>
                <c:pt idx="282">
                  <c:v>3.8400007E7</c:v>
                </c:pt>
                <c:pt idx="283">
                  <c:v>3.8400009E7</c:v>
                </c:pt>
                <c:pt idx="284">
                  <c:v>3.8400013E7</c:v>
                </c:pt>
                <c:pt idx="285">
                  <c:v>3.8400016E7</c:v>
                </c:pt>
                <c:pt idx="286">
                  <c:v>3.8400017E7</c:v>
                </c:pt>
                <c:pt idx="287">
                  <c:v>3.8400018E7</c:v>
                </c:pt>
                <c:pt idx="288">
                  <c:v>3.8400019E7</c:v>
                </c:pt>
                <c:pt idx="289">
                  <c:v>3.8400021E7</c:v>
                </c:pt>
                <c:pt idx="290">
                  <c:v>3.8400026E7</c:v>
                </c:pt>
                <c:pt idx="291">
                  <c:v>3.8400027E7</c:v>
                </c:pt>
                <c:pt idx="292">
                  <c:v>3.8400028E7</c:v>
                </c:pt>
                <c:pt idx="293">
                  <c:v>3.8400031E7</c:v>
                </c:pt>
                <c:pt idx="294">
                  <c:v>3.8400033E7</c:v>
                </c:pt>
                <c:pt idx="295">
                  <c:v>3.8400034E7</c:v>
                </c:pt>
                <c:pt idx="296">
                  <c:v>3.8400039E7</c:v>
                </c:pt>
                <c:pt idx="297">
                  <c:v>3.8400041E7</c:v>
                </c:pt>
                <c:pt idx="298">
                  <c:v>3.8400043E7</c:v>
                </c:pt>
                <c:pt idx="299">
                  <c:v>3.8400044E7</c:v>
                </c:pt>
                <c:pt idx="300">
                  <c:v>3.8400045E7</c:v>
                </c:pt>
                <c:pt idx="301">
                  <c:v>3.8400046E7</c:v>
                </c:pt>
                <c:pt idx="302">
                  <c:v>3.8400048E7</c:v>
                </c:pt>
                <c:pt idx="303">
                  <c:v>3.8400049E7</c:v>
                </c:pt>
                <c:pt idx="304">
                  <c:v>3.8400057E7</c:v>
                </c:pt>
                <c:pt idx="305">
                  <c:v>3.8400061E7</c:v>
                </c:pt>
                <c:pt idx="306">
                  <c:v>3.8400068E7</c:v>
                </c:pt>
                <c:pt idx="307">
                  <c:v>3.8400073E7</c:v>
                </c:pt>
                <c:pt idx="308">
                  <c:v>3.8400075E7</c:v>
                </c:pt>
                <c:pt idx="309">
                  <c:v>3.8400082E7</c:v>
                </c:pt>
                <c:pt idx="310">
                  <c:v>3.8400085E7</c:v>
                </c:pt>
                <c:pt idx="311">
                  <c:v>3.8400094E7</c:v>
                </c:pt>
                <c:pt idx="312">
                  <c:v>3.84001E7</c:v>
                </c:pt>
                <c:pt idx="313">
                  <c:v>3.8400108E7</c:v>
                </c:pt>
                <c:pt idx="314">
                  <c:v>3.8400169E7</c:v>
                </c:pt>
                <c:pt idx="315">
                  <c:v>3.96E7</c:v>
                </c:pt>
                <c:pt idx="316">
                  <c:v>3.9600007E7</c:v>
                </c:pt>
                <c:pt idx="317">
                  <c:v>3.960001E7</c:v>
                </c:pt>
                <c:pt idx="318">
                  <c:v>3.9600019E7</c:v>
                </c:pt>
                <c:pt idx="319">
                  <c:v>3.9600021E7</c:v>
                </c:pt>
                <c:pt idx="320">
                  <c:v>3.9600027E7</c:v>
                </c:pt>
                <c:pt idx="321">
                  <c:v>3.9600028E7</c:v>
                </c:pt>
                <c:pt idx="322">
                  <c:v>3.9600031E7</c:v>
                </c:pt>
                <c:pt idx="323">
                  <c:v>3.9600032E7</c:v>
                </c:pt>
                <c:pt idx="324">
                  <c:v>3.9600033E7</c:v>
                </c:pt>
                <c:pt idx="325">
                  <c:v>3.9600034E7</c:v>
                </c:pt>
                <c:pt idx="326">
                  <c:v>4.0799999E7</c:v>
                </c:pt>
                <c:pt idx="327">
                  <c:v>4.08E7</c:v>
                </c:pt>
                <c:pt idx="328">
                  <c:v>4.0800007E7</c:v>
                </c:pt>
                <c:pt idx="329">
                  <c:v>4.0800009E7</c:v>
                </c:pt>
                <c:pt idx="330">
                  <c:v>4.080001E7</c:v>
                </c:pt>
                <c:pt idx="331">
                  <c:v>4.0800015E7</c:v>
                </c:pt>
                <c:pt idx="332">
                  <c:v>4.0800017E7</c:v>
                </c:pt>
                <c:pt idx="333">
                  <c:v>4.0800018E7</c:v>
                </c:pt>
                <c:pt idx="334">
                  <c:v>4.0800019E7</c:v>
                </c:pt>
                <c:pt idx="335">
                  <c:v>4.0800021E7</c:v>
                </c:pt>
                <c:pt idx="336">
                  <c:v>4.0800022E7</c:v>
                </c:pt>
                <c:pt idx="337">
                  <c:v>4.0800026E7</c:v>
                </c:pt>
                <c:pt idx="338">
                  <c:v>4.0800027E7</c:v>
                </c:pt>
                <c:pt idx="339">
                  <c:v>4.0800028E7</c:v>
                </c:pt>
                <c:pt idx="340">
                  <c:v>4.080003E7</c:v>
                </c:pt>
                <c:pt idx="341">
                  <c:v>4.0800031E7</c:v>
                </c:pt>
                <c:pt idx="342">
                  <c:v>4.0800033E7</c:v>
                </c:pt>
                <c:pt idx="343">
                  <c:v>4.0800034E7</c:v>
                </c:pt>
                <c:pt idx="344">
                  <c:v>4.080004E7</c:v>
                </c:pt>
                <c:pt idx="345">
                  <c:v>4.0800043E7</c:v>
                </c:pt>
                <c:pt idx="346">
                  <c:v>4.0800044E7</c:v>
                </c:pt>
                <c:pt idx="347">
                  <c:v>4.0800045E7</c:v>
                </c:pt>
                <c:pt idx="348">
                  <c:v>4.0800046E7</c:v>
                </c:pt>
                <c:pt idx="349">
                  <c:v>4.080005E7</c:v>
                </c:pt>
                <c:pt idx="350">
                  <c:v>4.0800057E7</c:v>
                </c:pt>
                <c:pt idx="351">
                  <c:v>4.0800058E7</c:v>
                </c:pt>
                <c:pt idx="352">
                  <c:v>4.0800059E7</c:v>
                </c:pt>
                <c:pt idx="353">
                  <c:v>4.0800061E7</c:v>
                </c:pt>
                <c:pt idx="354">
                  <c:v>4.0800063E7</c:v>
                </c:pt>
                <c:pt idx="355">
                  <c:v>4.0800065E7</c:v>
                </c:pt>
                <c:pt idx="356">
                  <c:v>4.0800068E7</c:v>
                </c:pt>
                <c:pt idx="357">
                  <c:v>4.0800072E7</c:v>
                </c:pt>
                <c:pt idx="358">
                  <c:v>4.0800073E7</c:v>
                </c:pt>
                <c:pt idx="359">
                  <c:v>4.0800082E7</c:v>
                </c:pt>
                <c:pt idx="360">
                  <c:v>4.0800085E7</c:v>
                </c:pt>
                <c:pt idx="361">
                  <c:v>4.08001E7</c:v>
                </c:pt>
                <c:pt idx="362">
                  <c:v>4.0800136E7</c:v>
                </c:pt>
                <c:pt idx="363">
                  <c:v>4.2E7</c:v>
                </c:pt>
                <c:pt idx="364">
                  <c:v>4.2000007E7</c:v>
                </c:pt>
                <c:pt idx="365">
                  <c:v>4.200001E7</c:v>
                </c:pt>
                <c:pt idx="366">
                  <c:v>4.2000019E7</c:v>
                </c:pt>
                <c:pt idx="367">
                  <c:v>4.2000021E7</c:v>
                </c:pt>
                <c:pt idx="368">
                  <c:v>4.2000027E7</c:v>
                </c:pt>
                <c:pt idx="369">
                  <c:v>4.2000028E7</c:v>
                </c:pt>
                <c:pt idx="370">
                  <c:v>4.2000031E7</c:v>
                </c:pt>
                <c:pt idx="371">
                  <c:v>4.2000032E7</c:v>
                </c:pt>
                <c:pt idx="372">
                  <c:v>4.2000033E7</c:v>
                </c:pt>
                <c:pt idx="373">
                  <c:v>4.2000034E7</c:v>
                </c:pt>
                <c:pt idx="374">
                  <c:v>4.3199999E7</c:v>
                </c:pt>
                <c:pt idx="375">
                  <c:v>4.32E7</c:v>
                </c:pt>
                <c:pt idx="376">
                  <c:v>4.3200007E7</c:v>
                </c:pt>
                <c:pt idx="377">
                  <c:v>4.320001E7</c:v>
                </c:pt>
                <c:pt idx="378">
                  <c:v>4.3200018E7</c:v>
                </c:pt>
                <c:pt idx="379">
                  <c:v>4.3200019E7</c:v>
                </c:pt>
                <c:pt idx="380">
                  <c:v>4.3200021E7</c:v>
                </c:pt>
                <c:pt idx="381">
                  <c:v>4.3200027E7</c:v>
                </c:pt>
                <c:pt idx="382">
                  <c:v>4.3200028E7</c:v>
                </c:pt>
                <c:pt idx="383">
                  <c:v>4.3200033E7</c:v>
                </c:pt>
                <c:pt idx="384">
                  <c:v>4.3200034E7</c:v>
                </c:pt>
                <c:pt idx="385">
                  <c:v>4.3200043E7</c:v>
                </c:pt>
                <c:pt idx="386">
                  <c:v>4.3200044E7</c:v>
                </c:pt>
                <c:pt idx="387">
                  <c:v>4.3200045E7</c:v>
                </c:pt>
                <c:pt idx="388">
                  <c:v>4.3200049E7</c:v>
                </c:pt>
                <c:pt idx="389">
                  <c:v>4.3200057E7</c:v>
                </c:pt>
                <c:pt idx="390">
                  <c:v>4.3200059E7</c:v>
                </c:pt>
                <c:pt idx="391">
                  <c:v>4.3200061E7</c:v>
                </c:pt>
                <c:pt idx="392">
                  <c:v>4.3200068E7</c:v>
                </c:pt>
                <c:pt idx="393">
                  <c:v>4.3200073E7</c:v>
                </c:pt>
                <c:pt idx="394">
                  <c:v>4.3200082E7</c:v>
                </c:pt>
                <c:pt idx="395">
                  <c:v>4.3200085E7</c:v>
                </c:pt>
                <c:pt idx="396">
                  <c:v>4.3200094E7</c:v>
                </c:pt>
                <c:pt idx="397">
                  <c:v>4.32001E7</c:v>
                </c:pt>
                <c:pt idx="398">
                  <c:v>4.3200108E7</c:v>
                </c:pt>
                <c:pt idx="399">
                  <c:v>4.3200169E7</c:v>
                </c:pt>
                <c:pt idx="400">
                  <c:v>4.44E7</c:v>
                </c:pt>
                <c:pt idx="401">
                  <c:v>4.4400007E7</c:v>
                </c:pt>
                <c:pt idx="402">
                  <c:v>4.440001E7</c:v>
                </c:pt>
                <c:pt idx="403">
                  <c:v>4.4400019E7</c:v>
                </c:pt>
                <c:pt idx="404">
                  <c:v>4.4400021E7</c:v>
                </c:pt>
                <c:pt idx="405">
                  <c:v>4.4400027E7</c:v>
                </c:pt>
                <c:pt idx="406">
                  <c:v>4.4400028E7</c:v>
                </c:pt>
                <c:pt idx="407">
                  <c:v>4.4400031E7</c:v>
                </c:pt>
                <c:pt idx="408">
                  <c:v>4.4400032E7</c:v>
                </c:pt>
                <c:pt idx="409">
                  <c:v>4.4400033E7</c:v>
                </c:pt>
                <c:pt idx="410">
                  <c:v>4.4400034E7</c:v>
                </c:pt>
                <c:pt idx="411">
                  <c:v>4.5599999E7</c:v>
                </c:pt>
                <c:pt idx="412">
                  <c:v>4.56E7</c:v>
                </c:pt>
                <c:pt idx="413">
                  <c:v>4.5600007E7</c:v>
                </c:pt>
                <c:pt idx="414">
                  <c:v>4.5600008E7</c:v>
                </c:pt>
                <c:pt idx="415">
                  <c:v>4.5600009E7</c:v>
                </c:pt>
                <c:pt idx="416">
                  <c:v>4.560001E7</c:v>
                </c:pt>
                <c:pt idx="417">
                  <c:v>4.5600011E7</c:v>
                </c:pt>
                <c:pt idx="418">
                  <c:v>4.5600012E7</c:v>
                </c:pt>
                <c:pt idx="419">
                  <c:v>4.5600015E7</c:v>
                </c:pt>
                <c:pt idx="420">
                  <c:v>4.5600017E7</c:v>
                </c:pt>
                <c:pt idx="421">
                  <c:v>4.5600018E7</c:v>
                </c:pt>
                <c:pt idx="422">
                  <c:v>4.5600019E7</c:v>
                </c:pt>
                <c:pt idx="423">
                  <c:v>4.5600021E7</c:v>
                </c:pt>
                <c:pt idx="424">
                  <c:v>4.5600022E7</c:v>
                </c:pt>
                <c:pt idx="425">
                  <c:v>4.5600024E7</c:v>
                </c:pt>
                <c:pt idx="426">
                  <c:v>4.5600026E7</c:v>
                </c:pt>
                <c:pt idx="427">
                  <c:v>4.5600027E7</c:v>
                </c:pt>
                <c:pt idx="428">
                  <c:v>4.5600028E7</c:v>
                </c:pt>
                <c:pt idx="429">
                  <c:v>4.5600029E7</c:v>
                </c:pt>
                <c:pt idx="430">
                  <c:v>4.560003E7</c:v>
                </c:pt>
                <c:pt idx="431">
                  <c:v>4.5600031E7</c:v>
                </c:pt>
                <c:pt idx="432">
                  <c:v>4.5600033E7</c:v>
                </c:pt>
                <c:pt idx="433">
                  <c:v>4.5600034E7</c:v>
                </c:pt>
                <c:pt idx="434">
                  <c:v>4.5600037E7</c:v>
                </c:pt>
                <c:pt idx="435">
                  <c:v>4.5600041E7</c:v>
                </c:pt>
                <c:pt idx="436">
                  <c:v>4.5600042E7</c:v>
                </c:pt>
                <c:pt idx="437">
                  <c:v>4.5600043E7</c:v>
                </c:pt>
                <c:pt idx="438">
                  <c:v>4.5600044E7</c:v>
                </c:pt>
                <c:pt idx="439">
                  <c:v>4.5600045E7</c:v>
                </c:pt>
                <c:pt idx="440">
                  <c:v>4.5600046E7</c:v>
                </c:pt>
                <c:pt idx="441">
                  <c:v>4.5600047E7</c:v>
                </c:pt>
                <c:pt idx="442">
                  <c:v>4.5600048E7</c:v>
                </c:pt>
                <c:pt idx="443">
                  <c:v>4.5600049E7</c:v>
                </c:pt>
                <c:pt idx="444">
                  <c:v>4.560005E7</c:v>
                </c:pt>
                <c:pt idx="445">
                  <c:v>4.5600052E7</c:v>
                </c:pt>
                <c:pt idx="446">
                  <c:v>4.5600053E7</c:v>
                </c:pt>
                <c:pt idx="447">
                  <c:v>4.5600057E7</c:v>
                </c:pt>
                <c:pt idx="448">
                  <c:v>4.5600058E7</c:v>
                </c:pt>
                <c:pt idx="449">
                  <c:v>4.5600059E7</c:v>
                </c:pt>
                <c:pt idx="450">
                  <c:v>4.5600061E7</c:v>
                </c:pt>
                <c:pt idx="451">
                  <c:v>4.5600068E7</c:v>
                </c:pt>
                <c:pt idx="452">
                  <c:v>4.5600073E7</c:v>
                </c:pt>
                <c:pt idx="453">
                  <c:v>4.5600082E7</c:v>
                </c:pt>
                <c:pt idx="454">
                  <c:v>4.6799999E7</c:v>
                </c:pt>
                <c:pt idx="455">
                  <c:v>4.68E7</c:v>
                </c:pt>
                <c:pt idx="456">
                  <c:v>4.6800007E7</c:v>
                </c:pt>
                <c:pt idx="457">
                  <c:v>4.680001E7</c:v>
                </c:pt>
                <c:pt idx="458">
                  <c:v>4.6800019E7</c:v>
                </c:pt>
                <c:pt idx="459">
                  <c:v>4.6800021E7</c:v>
                </c:pt>
                <c:pt idx="460">
                  <c:v>4.6800027E7</c:v>
                </c:pt>
                <c:pt idx="461">
                  <c:v>4.6800028E7</c:v>
                </c:pt>
                <c:pt idx="462">
                  <c:v>4.6800031E7</c:v>
                </c:pt>
                <c:pt idx="463">
                  <c:v>4.6800032E7</c:v>
                </c:pt>
                <c:pt idx="464">
                  <c:v>4.6800033E7</c:v>
                </c:pt>
                <c:pt idx="465">
                  <c:v>4.6800034E7</c:v>
                </c:pt>
                <c:pt idx="466">
                  <c:v>4.7999999E7</c:v>
                </c:pt>
                <c:pt idx="467">
                  <c:v>4.8E7</c:v>
                </c:pt>
                <c:pt idx="468">
                  <c:v>4.8000007E7</c:v>
                </c:pt>
                <c:pt idx="469">
                  <c:v>4.800001E7</c:v>
                </c:pt>
                <c:pt idx="470">
                  <c:v>4.8000019E7</c:v>
                </c:pt>
                <c:pt idx="471">
                  <c:v>4.8000027E7</c:v>
                </c:pt>
                <c:pt idx="472">
                  <c:v>4.8000028E7</c:v>
                </c:pt>
                <c:pt idx="473">
                  <c:v>4.8000033E7</c:v>
                </c:pt>
                <c:pt idx="474">
                  <c:v>4.8000034E7</c:v>
                </c:pt>
                <c:pt idx="475">
                  <c:v>4.8000043E7</c:v>
                </c:pt>
                <c:pt idx="476">
                  <c:v>4.8000044E7</c:v>
                </c:pt>
                <c:pt idx="477">
                  <c:v>4.8000045E7</c:v>
                </c:pt>
                <c:pt idx="478">
                  <c:v>4.9199999E7</c:v>
                </c:pt>
                <c:pt idx="479">
                  <c:v>4.92E7</c:v>
                </c:pt>
                <c:pt idx="480">
                  <c:v>4.9200007E7</c:v>
                </c:pt>
                <c:pt idx="481">
                  <c:v>4.920001E7</c:v>
                </c:pt>
                <c:pt idx="482">
                  <c:v>4.9200019E7</c:v>
                </c:pt>
                <c:pt idx="483">
                  <c:v>4.9200021E7</c:v>
                </c:pt>
                <c:pt idx="484">
                  <c:v>4.9200027E7</c:v>
                </c:pt>
                <c:pt idx="485">
                  <c:v>4.9200028E7</c:v>
                </c:pt>
                <c:pt idx="486">
                  <c:v>4.9200031E7</c:v>
                </c:pt>
                <c:pt idx="487">
                  <c:v>4.9200032E7</c:v>
                </c:pt>
                <c:pt idx="488">
                  <c:v>4.9200033E7</c:v>
                </c:pt>
                <c:pt idx="489">
                  <c:v>4.9200034E7</c:v>
                </c:pt>
                <c:pt idx="490">
                  <c:v>5.0399999E7</c:v>
                </c:pt>
                <c:pt idx="491">
                  <c:v>5.04E7</c:v>
                </c:pt>
                <c:pt idx="492">
                  <c:v>5.0400007E7</c:v>
                </c:pt>
                <c:pt idx="493">
                  <c:v>5.040001E7</c:v>
                </c:pt>
                <c:pt idx="494">
                  <c:v>5.0400019E7</c:v>
                </c:pt>
                <c:pt idx="495">
                  <c:v>5.0400027E7</c:v>
                </c:pt>
                <c:pt idx="496">
                  <c:v>5.0400028E7</c:v>
                </c:pt>
                <c:pt idx="497">
                  <c:v>5.0400033E7</c:v>
                </c:pt>
                <c:pt idx="498">
                  <c:v>5.0400034E7</c:v>
                </c:pt>
                <c:pt idx="499">
                  <c:v>5.0400043E7</c:v>
                </c:pt>
                <c:pt idx="500">
                  <c:v>5.0400044E7</c:v>
                </c:pt>
                <c:pt idx="501">
                  <c:v>5.0400045E7</c:v>
                </c:pt>
                <c:pt idx="502">
                  <c:v>5.1599999E7</c:v>
                </c:pt>
                <c:pt idx="503">
                  <c:v>5.16E7</c:v>
                </c:pt>
                <c:pt idx="504">
                  <c:v>5.1600007E7</c:v>
                </c:pt>
                <c:pt idx="505">
                  <c:v>5.160001E7</c:v>
                </c:pt>
                <c:pt idx="506">
                  <c:v>5.1600019E7</c:v>
                </c:pt>
                <c:pt idx="507">
                  <c:v>5.1600021E7</c:v>
                </c:pt>
                <c:pt idx="508">
                  <c:v>5.1600027E7</c:v>
                </c:pt>
                <c:pt idx="509">
                  <c:v>5.1600028E7</c:v>
                </c:pt>
                <c:pt idx="510">
                  <c:v>5.1600031E7</c:v>
                </c:pt>
                <c:pt idx="511">
                  <c:v>5.1600032E7</c:v>
                </c:pt>
                <c:pt idx="512">
                  <c:v>5.1600033E7</c:v>
                </c:pt>
                <c:pt idx="513">
                  <c:v>5.1600034E7</c:v>
                </c:pt>
                <c:pt idx="514">
                  <c:v>5.2799999E7</c:v>
                </c:pt>
                <c:pt idx="515">
                  <c:v>5.28E7</c:v>
                </c:pt>
                <c:pt idx="516">
                  <c:v>5.2800007E7</c:v>
                </c:pt>
                <c:pt idx="517">
                  <c:v>5.2800008E7</c:v>
                </c:pt>
                <c:pt idx="518">
                  <c:v>5.280001E7</c:v>
                </c:pt>
                <c:pt idx="519">
                  <c:v>5.2800012E7</c:v>
                </c:pt>
                <c:pt idx="520">
                  <c:v>5.2800015E7</c:v>
                </c:pt>
                <c:pt idx="521">
                  <c:v>5.2800017E7</c:v>
                </c:pt>
                <c:pt idx="522">
                  <c:v>5.2800018E7</c:v>
                </c:pt>
                <c:pt idx="523">
                  <c:v>5.2800019E7</c:v>
                </c:pt>
                <c:pt idx="524">
                  <c:v>5.280002E7</c:v>
                </c:pt>
                <c:pt idx="525">
                  <c:v>5.2800021E7</c:v>
                </c:pt>
                <c:pt idx="526">
                  <c:v>5.2800022E7</c:v>
                </c:pt>
                <c:pt idx="527">
                  <c:v>5.2800025E7</c:v>
                </c:pt>
                <c:pt idx="528">
                  <c:v>5.2800026E7</c:v>
                </c:pt>
                <c:pt idx="529">
                  <c:v>5.2800027E7</c:v>
                </c:pt>
                <c:pt idx="530">
                  <c:v>5.2800028E7</c:v>
                </c:pt>
                <c:pt idx="531">
                  <c:v>5.2800029E7</c:v>
                </c:pt>
                <c:pt idx="532">
                  <c:v>5.2800031E7</c:v>
                </c:pt>
                <c:pt idx="533">
                  <c:v>5.2800033E7</c:v>
                </c:pt>
                <c:pt idx="534">
                  <c:v>5.2800034E7</c:v>
                </c:pt>
                <c:pt idx="535">
                  <c:v>5.2800037E7</c:v>
                </c:pt>
                <c:pt idx="536">
                  <c:v>5.2800039E7</c:v>
                </c:pt>
                <c:pt idx="537">
                  <c:v>5.2800041E7</c:v>
                </c:pt>
                <c:pt idx="538">
                  <c:v>5.2800042E7</c:v>
                </c:pt>
                <c:pt idx="539">
                  <c:v>5.2800043E7</c:v>
                </c:pt>
                <c:pt idx="540">
                  <c:v>5.2800044E7</c:v>
                </c:pt>
                <c:pt idx="541">
                  <c:v>5.2800045E7</c:v>
                </c:pt>
                <c:pt idx="542">
                  <c:v>5.2800046E7</c:v>
                </c:pt>
                <c:pt idx="543">
                  <c:v>5.2800047E7</c:v>
                </c:pt>
                <c:pt idx="544">
                  <c:v>5.280005E7</c:v>
                </c:pt>
                <c:pt idx="545">
                  <c:v>5.2800053E7</c:v>
                </c:pt>
                <c:pt idx="546">
                  <c:v>5.2800055E7</c:v>
                </c:pt>
                <c:pt idx="547">
                  <c:v>5.2800057E7</c:v>
                </c:pt>
                <c:pt idx="548">
                  <c:v>5.2800059E7</c:v>
                </c:pt>
                <c:pt idx="549">
                  <c:v>5.2800061E7</c:v>
                </c:pt>
                <c:pt idx="550">
                  <c:v>5.2800064E7</c:v>
                </c:pt>
                <c:pt idx="551">
                  <c:v>5.2800065E7</c:v>
                </c:pt>
                <c:pt idx="552">
                  <c:v>5.2800085E7</c:v>
                </c:pt>
                <c:pt idx="553">
                  <c:v>5.4E7</c:v>
                </c:pt>
                <c:pt idx="554">
                  <c:v>5.4000007E7</c:v>
                </c:pt>
                <c:pt idx="555">
                  <c:v>5.400001E7</c:v>
                </c:pt>
                <c:pt idx="556">
                  <c:v>5.4000019E7</c:v>
                </c:pt>
                <c:pt idx="557">
                  <c:v>5.4000021E7</c:v>
                </c:pt>
                <c:pt idx="558">
                  <c:v>5.4000027E7</c:v>
                </c:pt>
                <c:pt idx="559">
                  <c:v>5.4000028E7</c:v>
                </c:pt>
                <c:pt idx="560">
                  <c:v>5.4000031E7</c:v>
                </c:pt>
                <c:pt idx="561">
                  <c:v>5.4000032E7</c:v>
                </c:pt>
                <c:pt idx="562">
                  <c:v>5.4000033E7</c:v>
                </c:pt>
                <c:pt idx="563">
                  <c:v>5.4000034E7</c:v>
                </c:pt>
                <c:pt idx="564">
                  <c:v>5.5199999E7</c:v>
                </c:pt>
                <c:pt idx="565">
                  <c:v>5.52E7</c:v>
                </c:pt>
                <c:pt idx="566">
                  <c:v>5.5200007E7</c:v>
                </c:pt>
                <c:pt idx="567">
                  <c:v>5.520001E7</c:v>
                </c:pt>
                <c:pt idx="568">
                  <c:v>5.5200018E7</c:v>
                </c:pt>
                <c:pt idx="569">
                  <c:v>5.5200019E7</c:v>
                </c:pt>
                <c:pt idx="570">
                  <c:v>5.5200026E7</c:v>
                </c:pt>
                <c:pt idx="571">
                  <c:v>5.5200027E7</c:v>
                </c:pt>
                <c:pt idx="572">
                  <c:v>5.5200028E7</c:v>
                </c:pt>
                <c:pt idx="573">
                  <c:v>5.5200033E7</c:v>
                </c:pt>
                <c:pt idx="574">
                  <c:v>5.5200034E7</c:v>
                </c:pt>
                <c:pt idx="575">
                  <c:v>5.520004E7</c:v>
                </c:pt>
                <c:pt idx="576">
                  <c:v>5.5200043E7</c:v>
                </c:pt>
                <c:pt idx="577">
                  <c:v>5.5200044E7</c:v>
                </c:pt>
                <c:pt idx="578">
                  <c:v>5.5200045E7</c:v>
                </c:pt>
                <c:pt idx="579">
                  <c:v>5.5200061E7</c:v>
                </c:pt>
                <c:pt idx="580">
                  <c:v>5.5200063E7</c:v>
                </c:pt>
                <c:pt idx="581">
                  <c:v>5.5200068E7</c:v>
                </c:pt>
                <c:pt idx="582">
                  <c:v>5.5200072E7</c:v>
                </c:pt>
                <c:pt idx="583">
                  <c:v>5.5200082E7</c:v>
                </c:pt>
                <c:pt idx="584">
                  <c:v>5.5200086E7</c:v>
                </c:pt>
                <c:pt idx="585">
                  <c:v>5.52001E7</c:v>
                </c:pt>
                <c:pt idx="586">
                  <c:v>5.5200136E7</c:v>
                </c:pt>
                <c:pt idx="587">
                  <c:v>5.64E7</c:v>
                </c:pt>
                <c:pt idx="588">
                  <c:v>5.6400007E7</c:v>
                </c:pt>
                <c:pt idx="589">
                  <c:v>5.640001E7</c:v>
                </c:pt>
                <c:pt idx="590">
                  <c:v>5.6400019E7</c:v>
                </c:pt>
                <c:pt idx="591">
                  <c:v>5.6400021E7</c:v>
                </c:pt>
                <c:pt idx="592">
                  <c:v>5.6400027E7</c:v>
                </c:pt>
                <c:pt idx="593">
                  <c:v>5.6400028E7</c:v>
                </c:pt>
                <c:pt idx="594">
                  <c:v>5.6400031E7</c:v>
                </c:pt>
                <c:pt idx="595">
                  <c:v>5.6400032E7</c:v>
                </c:pt>
                <c:pt idx="596">
                  <c:v>5.6400033E7</c:v>
                </c:pt>
                <c:pt idx="597">
                  <c:v>5.6400034E7</c:v>
                </c:pt>
                <c:pt idx="598">
                  <c:v>5.7599999E7</c:v>
                </c:pt>
                <c:pt idx="599">
                  <c:v>5.76E7</c:v>
                </c:pt>
                <c:pt idx="600">
                  <c:v>5.7600007E7</c:v>
                </c:pt>
                <c:pt idx="601">
                  <c:v>5.760001E7</c:v>
                </c:pt>
                <c:pt idx="602">
                  <c:v>5.7600012E7</c:v>
                </c:pt>
                <c:pt idx="603">
                  <c:v>5.7600017E7</c:v>
                </c:pt>
                <c:pt idx="604">
                  <c:v>5.7600018E7</c:v>
                </c:pt>
                <c:pt idx="605">
                  <c:v>5.7600019E7</c:v>
                </c:pt>
                <c:pt idx="606">
                  <c:v>5.7600021E7</c:v>
                </c:pt>
                <c:pt idx="607">
                  <c:v>5.7600024E7</c:v>
                </c:pt>
                <c:pt idx="608">
                  <c:v>5.7600026E7</c:v>
                </c:pt>
                <c:pt idx="609">
                  <c:v>5.7600027E7</c:v>
                </c:pt>
                <c:pt idx="610">
                  <c:v>5.7600028E7</c:v>
                </c:pt>
                <c:pt idx="611">
                  <c:v>5.7600029E7</c:v>
                </c:pt>
                <c:pt idx="612">
                  <c:v>5.760003E7</c:v>
                </c:pt>
                <c:pt idx="613">
                  <c:v>5.7600031E7</c:v>
                </c:pt>
                <c:pt idx="614">
                  <c:v>5.7600033E7</c:v>
                </c:pt>
                <c:pt idx="615">
                  <c:v>5.7600034E7</c:v>
                </c:pt>
                <c:pt idx="616">
                  <c:v>5.7600036E7</c:v>
                </c:pt>
                <c:pt idx="617">
                  <c:v>5.7600037E7</c:v>
                </c:pt>
                <c:pt idx="618">
                  <c:v>5.7600038E7</c:v>
                </c:pt>
                <c:pt idx="619">
                  <c:v>5.7600039E7</c:v>
                </c:pt>
                <c:pt idx="620">
                  <c:v>5.760004E7</c:v>
                </c:pt>
                <c:pt idx="621">
                  <c:v>5.7600041E7</c:v>
                </c:pt>
                <c:pt idx="622">
                  <c:v>5.7600042E7</c:v>
                </c:pt>
                <c:pt idx="623">
                  <c:v>5.7600043E7</c:v>
                </c:pt>
                <c:pt idx="624">
                  <c:v>5.7600044E7</c:v>
                </c:pt>
                <c:pt idx="625">
                  <c:v>5.7600045E7</c:v>
                </c:pt>
                <c:pt idx="626">
                  <c:v>5.7600046E7</c:v>
                </c:pt>
                <c:pt idx="627">
                  <c:v>5.7600048E7</c:v>
                </c:pt>
                <c:pt idx="628">
                  <c:v>5.760005E7</c:v>
                </c:pt>
                <c:pt idx="629">
                  <c:v>5.7600051E7</c:v>
                </c:pt>
                <c:pt idx="630">
                  <c:v>5.7600052E7</c:v>
                </c:pt>
                <c:pt idx="631">
                  <c:v>5.7600053E7</c:v>
                </c:pt>
                <c:pt idx="632">
                  <c:v>5.7600057E7</c:v>
                </c:pt>
                <c:pt idx="633">
                  <c:v>5.7600058E7</c:v>
                </c:pt>
                <c:pt idx="634">
                  <c:v>5.7600059E7</c:v>
                </c:pt>
                <c:pt idx="635">
                  <c:v>5.7600061E7</c:v>
                </c:pt>
                <c:pt idx="636">
                  <c:v>5.7600068E7</c:v>
                </c:pt>
                <c:pt idx="637">
                  <c:v>5.7600073E7</c:v>
                </c:pt>
                <c:pt idx="638">
                  <c:v>5.7600074E7</c:v>
                </c:pt>
                <c:pt idx="639">
                  <c:v>5.7600094E7</c:v>
                </c:pt>
                <c:pt idx="640">
                  <c:v>5.76001E7</c:v>
                </c:pt>
                <c:pt idx="641">
                  <c:v>5.7600108E7</c:v>
                </c:pt>
                <c:pt idx="642">
                  <c:v>5.760011E7</c:v>
                </c:pt>
                <c:pt idx="643">
                  <c:v>5.7600169E7</c:v>
                </c:pt>
                <c:pt idx="644">
                  <c:v>5.88E7</c:v>
                </c:pt>
                <c:pt idx="645">
                  <c:v>5.8800007E7</c:v>
                </c:pt>
                <c:pt idx="646">
                  <c:v>5.880001E7</c:v>
                </c:pt>
                <c:pt idx="647">
                  <c:v>5.8800019E7</c:v>
                </c:pt>
                <c:pt idx="648">
                  <c:v>5.8800021E7</c:v>
                </c:pt>
                <c:pt idx="649">
                  <c:v>5.8800027E7</c:v>
                </c:pt>
                <c:pt idx="650">
                  <c:v>5.8800028E7</c:v>
                </c:pt>
                <c:pt idx="651">
                  <c:v>5.8800031E7</c:v>
                </c:pt>
                <c:pt idx="652">
                  <c:v>5.8800032E7</c:v>
                </c:pt>
                <c:pt idx="653">
                  <c:v>5.8800033E7</c:v>
                </c:pt>
                <c:pt idx="654">
                  <c:v>5.8800034E7</c:v>
                </c:pt>
                <c:pt idx="655">
                  <c:v>5.9999999E7</c:v>
                </c:pt>
                <c:pt idx="656">
                  <c:v>6.0E7</c:v>
                </c:pt>
                <c:pt idx="657">
                  <c:v>6.0000007E7</c:v>
                </c:pt>
                <c:pt idx="658">
                  <c:v>6.000001E7</c:v>
                </c:pt>
                <c:pt idx="659">
                  <c:v>6.0000019E7</c:v>
                </c:pt>
                <c:pt idx="660">
                  <c:v>6.0000027E7</c:v>
                </c:pt>
                <c:pt idx="661">
                  <c:v>6.0000028E7</c:v>
                </c:pt>
                <c:pt idx="662">
                  <c:v>6.0000033E7</c:v>
                </c:pt>
                <c:pt idx="663">
                  <c:v>6.0000034E7</c:v>
                </c:pt>
                <c:pt idx="664">
                  <c:v>6.0000043E7</c:v>
                </c:pt>
                <c:pt idx="665">
                  <c:v>6.0000044E7</c:v>
                </c:pt>
                <c:pt idx="666">
                  <c:v>6.0000045E7</c:v>
                </c:pt>
                <c:pt idx="667">
                  <c:v>6.1199999E7</c:v>
                </c:pt>
                <c:pt idx="668">
                  <c:v>6.12E7</c:v>
                </c:pt>
                <c:pt idx="669">
                  <c:v>6.1200007E7</c:v>
                </c:pt>
                <c:pt idx="670">
                  <c:v>6.120001E7</c:v>
                </c:pt>
                <c:pt idx="671">
                  <c:v>6.1200019E7</c:v>
                </c:pt>
                <c:pt idx="672">
                  <c:v>6.1200021E7</c:v>
                </c:pt>
                <c:pt idx="673">
                  <c:v>6.1200027E7</c:v>
                </c:pt>
                <c:pt idx="674">
                  <c:v>6.1200028E7</c:v>
                </c:pt>
                <c:pt idx="675">
                  <c:v>6.1200031E7</c:v>
                </c:pt>
                <c:pt idx="676">
                  <c:v>6.1200032E7</c:v>
                </c:pt>
                <c:pt idx="677">
                  <c:v>6.1200033E7</c:v>
                </c:pt>
                <c:pt idx="678">
                  <c:v>6.1200034E7</c:v>
                </c:pt>
                <c:pt idx="679">
                  <c:v>6.2399999E7</c:v>
                </c:pt>
                <c:pt idx="680">
                  <c:v>6.24E7</c:v>
                </c:pt>
                <c:pt idx="681">
                  <c:v>6.2400007E7</c:v>
                </c:pt>
                <c:pt idx="682">
                  <c:v>6.240001E7</c:v>
                </c:pt>
                <c:pt idx="683">
                  <c:v>6.2400019E7</c:v>
                </c:pt>
                <c:pt idx="684">
                  <c:v>6.2400027E7</c:v>
                </c:pt>
                <c:pt idx="685">
                  <c:v>6.2400028E7</c:v>
                </c:pt>
                <c:pt idx="686">
                  <c:v>6.2400033E7</c:v>
                </c:pt>
                <c:pt idx="687">
                  <c:v>6.2400034E7</c:v>
                </c:pt>
                <c:pt idx="688">
                  <c:v>6.2400043E7</c:v>
                </c:pt>
                <c:pt idx="689">
                  <c:v>6.2400044E7</c:v>
                </c:pt>
                <c:pt idx="690">
                  <c:v>6.2400045E7</c:v>
                </c:pt>
                <c:pt idx="691">
                  <c:v>6.3599999E7</c:v>
                </c:pt>
                <c:pt idx="692">
                  <c:v>6.36E7</c:v>
                </c:pt>
                <c:pt idx="693">
                  <c:v>6.3600007E7</c:v>
                </c:pt>
                <c:pt idx="694">
                  <c:v>6.360001E7</c:v>
                </c:pt>
                <c:pt idx="695">
                  <c:v>6.3600019E7</c:v>
                </c:pt>
                <c:pt idx="696">
                  <c:v>6.3600021E7</c:v>
                </c:pt>
                <c:pt idx="697">
                  <c:v>6.3600027E7</c:v>
                </c:pt>
                <c:pt idx="698">
                  <c:v>6.3600028E7</c:v>
                </c:pt>
                <c:pt idx="699">
                  <c:v>6.3600031E7</c:v>
                </c:pt>
                <c:pt idx="700">
                  <c:v>6.3600032E7</c:v>
                </c:pt>
                <c:pt idx="701">
                  <c:v>6.3600033E7</c:v>
                </c:pt>
                <c:pt idx="702">
                  <c:v>6.3600034E7</c:v>
                </c:pt>
                <c:pt idx="703">
                  <c:v>6.4799999E7</c:v>
                </c:pt>
                <c:pt idx="704">
                  <c:v>6.48E7</c:v>
                </c:pt>
                <c:pt idx="705">
                  <c:v>6.4800007E7</c:v>
                </c:pt>
                <c:pt idx="706">
                  <c:v>6.480001E7</c:v>
                </c:pt>
                <c:pt idx="707">
                  <c:v>6.4800019E7</c:v>
                </c:pt>
                <c:pt idx="708">
                  <c:v>6.4800027E7</c:v>
                </c:pt>
                <c:pt idx="709">
                  <c:v>6.4800028E7</c:v>
                </c:pt>
                <c:pt idx="710">
                  <c:v>6.4800033E7</c:v>
                </c:pt>
                <c:pt idx="711">
                  <c:v>6.4800034E7</c:v>
                </c:pt>
                <c:pt idx="712">
                  <c:v>6.4800043E7</c:v>
                </c:pt>
                <c:pt idx="713">
                  <c:v>6.4800044E7</c:v>
                </c:pt>
                <c:pt idx="714">
                  <c:v>6.4800045E7</c:v>
                </c:pt>
                <c:pt idx="715">
                  <c:v>6.5999999E7</c:v>
                </c:pt>
                <c:pt idx="716">
                  <c:v>6.6E7</c:v>
                </c:pt>
                <c:pt idx="717">
                  <c:v>6.6000007E7</c:v>
                </c:pt>
                <c:pt idx="718">
                  <c:v>6.600001E7</c:v>
                </c:pt>
                <c:pt idx="719">
                  <c:v>6.6000019E7</c:v>
                </c:pt>
                <c:pt idx="720">
                  <c:v>6.6000021E7</c:v>
                </c:pt>
                <c:pt idx="721">
                  <c:v>6.6000027E7</c:v>
                </c:pt>
                <c:pt idx="722">
                  <c:v>6.6000028E7</c:v>
                </c:pt>
                <c:pt idx="723">
                  <c:v>6.6000031E7</c:v>
                </c:pt>
                <c:pt idx="724">
                  <c:v>6.6000032E7</c:v>
                </c:pt>
                <c:pt idx="725">
                  <c:v>6.6000033E7</c:v>
                </c:pt>
                <c:pt idx="726">
                  <c:v>6.6000034E7</c:v>
                </c:pt>
                <c:pt idx="727">
                  <c:v>6.7199999E7</c:v>
                </c:pt>
                <c:pt idx="728">
                  <c:v>6.72E7</c:v>
                </c:pt>
                <c:pt idx="729">
                  <c:v>6.7200007E7</c:v>
                </c:pt>
                <c:pt idx="730">
                  <c:v>6.720001E7</c:v>
                </c:pt>
                <c:pt idx="731">
                  <c:v>6.7200019E7</c:v>
                </c:pt>
                <c:pt idx="732">
                  <c:v>6.7200027E7</c:v>
                </c:pt>
                <c:pt idx="733">
                  <c:v>6.7200028E7</c:v>
                </c:pt>
                <c:pt idx="734">
                  <c:v>6.7200033E7</c:v>
                </c:pt>
                <c:pt idx="735">
                  <c:v>6.7200034E7</c:v>
                </c:pt>
                <c:pt idx="736">
                  <c:v>6.7200043E7</c:v>
                </c:pt>
                <c:pt idx="737">
                  <c:v>6.7200044E7</c:v>
                </c:pt>
                <c:pt idx="738">
                  <c:v>6.7200045E7</c:v>
                </c:pt>
                <c:pt idx="739">
                  <c:v>6.8399999E7</c:v>
                </c:pt>
                <c:pt idx="740">
                  <c:v>6.84E7</c:v>
                </c:pt>
                <c:pt idx="741">
                  <c:v>6.8400007E7</c:v>
                </c:pt>
                <c:pt idx="742">
                  <c:v>6.840001E7</c:v>
                </c:pt>
                <c:pt idx="743">
                  <c:v>6.8400019E7</c:v>
                </c:pt>
                <c:pt idx="744">
                  <c:v>6.8400021E7</c:v>
                </c:pt>
                <c:pt idx="745">
                  <c:v>6.8400027E7</c:v>
                </c:pt>
                <c:pt idx="746">
                  <c:v>6.8400028E7</c:v>
                </c:pt>
                <c:pt idx="747">
                  <c:v>6.8400031E7</c:v>
                </c:pt>
                <c:pt idx="748">
                  <c:v>6.8400032E7</c:v>
                </c:pt>
                <c:pt idx="749">
                  <c:v>6.8400033E7</c:v>
                </c:pt>
                <c:pt idx="750">
                  <c:v>6.8400034E7</c:v>
                </c:pt>
                <c:pt idx="751">
                  <c:v>6.9599999E7</c:v>
                </c:pt>
                <c:pt idx="752">
                  <c:v>6.96E7</c:v>
                </c:pt>
                <c:pt idx="753">
                  <c:v>6.9600007E7</c:v>
                </c:pt>
                <c:pt idx="754">
                  <c:v>6.960001E7</c:v>
                </c:pt>
                <c:pt idx="755">
                  <c:v>6.9600019E7</c:v>
                </c:pt>
                <c:pt idx="756">
                  <c:v>6.9600027E7</c:v>
                </c:pt>
                <c:pt idx="757">
                  <c:v>6.9600028E7</c:v>
                </c:pt>
                <c:pt idx="758">
                  <c:v>6.9600033E7</c:v>
                </c:pt>
                <c:pt idx="759">
                  <c:v>6.9600034E7</c:v>
                </c:pt>
                <c:pt idx="760">
                  <c:v>6.9600043E7</c:v>
                </c:pt>
                <c:pt idx="761">
                  <c:v>6.9600044E7</c:v>
                </c:pt>
                <c:pt idx="762">
                  <c:v>6.9600045E7</c:v>
                </c:pt>
                <c:pt idx="763">
                  <c:v>7.0799999E7</c:v>
                </c:pt>
                <c:pt idx="764">
                  <c:v>7.08E7</c:v>
                </c:pt>
                <c:pt idx="765">
                  <c:v>7.0800007E7</c:v>
                </c:pt>
                <c:pt idx="766">
                  <c:v>7.080001E7</c:v>
                </c:pt>
                <c:pt idx="767">
                  <c:v>7.0800019E7</c:v>
                </c:pt>
                <c:pt idx="768">
                  <c:v>7.0800021E7</c:v>
                </c:pt>
                <c:pt idx="769">
                  <c:v>7.0800027E7</c:v>
                </c:pt>
                <c:pt idx="770">
                  <c:v>7.0800028E7</c:v>
                </c:pt>
                <c:pt idx="771">
                  <c:v>7.0800031E7</c:v>
                </c:pt>
                <c:pt idx="772">
                  <c:v>7.0800032E7</c:v>
                </c:pt>
                <c:pt idx="773">
                  <c:v>7.0800033E7</c:v>
                </c:pt>
                <c:pt idx="774">
                  <c:v>7.0800034E7</c:v>
                </c:pt>
                <c:pt idx="775">
                  <c:v>7.1999999E7</c:v>
                </c:pt>
                <c:pt idx="776">
                  <c:v>7.2E7</c:v>
                </c:pt>
                <c:pt idx="777">
                  <c:v>7.2000007E7</c:v>
                </c:pt>
                <c:pt idx="778">
                  <c:v>7.2000008E7</c:v>
                </c:pt>
                <c:pt idx="779">
                  <c:v>7.200001E7</c:v>
                </c:pt>
                <c:pt idx="780">
                  <c:v>7.2000012E7</c:v>
                </c:pt>
                <c:pt idx="781">
                  <c:v>7.2000013E7</c:v>
                </c:pt>
                <c:pt idx="782">
                  <c:v>7.2000014E7</c:v>
                </c:pt>
                <c:pt idx="783">
                  <c:v>7.2000015E7</c:v>
                </c:pt>
                <c:pt idx="784">
                  <c:v>7.2000016E7</c:v>
                </c:pt>
                <c:pt idx="785">
                  <c:v>7.2000017E7</c:v>
                </c:pt>
                <c:pt idx="786">
                  <c:v>7.2000018E7</c:v>
                </c:pt>
                <c:pt idx="787">
                  <c:v>7.2000019E7</c:v>
                </c:pt>
                <c:pt idx="788">
                  <c:v>7.200002E7</c:v>
                </c:pt>
                <c:pt idx="789">
                  <c:v>7.2000021E7</c:v>
                </c:pt>
                <c:pt idx="790">
                  <c:v>7.2000022E7</c:v>
                </c:pt>
                <c:pt idx="791">
                  <c:v>7.2000023E7</c:v>
                </c:pt>
                <c:pt idx="792">
                  <c:v>7.2000026E7</c:v>
                </c:pt>
                <c:pt idx="793">
                  <c:v>7.2000027E7</c:v>
                </c:pt>
                <c:pt idx="794">
                  <c:v>7.2000028E7</c:v>
                </c:pt>
                <c:pt idx="795">
                  <c:v>7.2000029E7</c:v>
                </c:pt>
                <c:pt idx="796">
                  <c:v>7.2000031E7</c:v>
                </c:pt>
                <c:pt idx="797">
                  <c:v>7.2000033E7</c:v>
                </c:pt>
                <c:pt idx="798">
                  <c:v>7.2000034E7</c:v>
                </c:pt>
                <c:pt idx="799">
                  <c:v>7.2000036E7</c:v>
                </c:pt>
                <c:pt idx="800">
                  <c:v>7.2000037E7</c:v>
                </c:pt>
                <c:pt idx="801">
                  <c:v>7.2000038E7</c:v>
                </c:pt>
                <c:pt idx="802">
                  <c:v>7.2000039E7</c:v>
                </c:pt>
                <c:pt idx="803">
                  <c:v>7.200004E7</c:v>
                </c:pt>
                <c:pt idx="804">
                  <c:v>7.2000041E7</c:v>
                </c:pt>
                <c:pt idx="805">
                  <c:v>7.2000042E7</c:v>
                </c:pt>
                <c:pt idx="806">
                  <c:v>7.2000043E7</c:v>
                </c:pt>
                <c:pt idx="807">
                  <c:v>7.2000044E7</c:v>
                </c:pt>
                <c:pt idx="808">
                  <c:v>7.2000045E7</c:v>
                </c:pt>
                <c:pt idx="809">
                  <c:v>7.2000046E7</c:v>
                </c:pt>
                <c:pt idx="810">
                  <c:v>7.2000047E7</c:v>
                </c:pt>
                <c:pt idx="811">
                  <c:v>7.2000048E7</c:v>
                </c:pt>
                <c:pt idx="812">
                  <c:v>7.200005E7</c:v>
                </c:pt>
                <c:pt idx="813">
                  <c:v>7.2000052E7</c:v>
                </c:pt>
                <c:pt idx="814">
                  <c:v>7.2000053E7</c:v>
                </c:pt>
                <c:pt idx="815">
                  <c:v>7.2000055E7</c:v>
                </c:pt>
                <c:pt idx="816">
                  <c:v>7.2000057E7</c:v>
                </c:pt>
                <c:pt idx="817">
                  <c:v>7.2000058E7</c:v>
                </c:pt>
                <c:pt idx="818">
                  <c:v>7.2000059E7</c:v>
                </c:pt>
                <c:pt idx="819">
                  <c:v>7.2000061E7</c:v>
                </c:pt>
                <c:pt idx="820">
                  <c:v>7.2000063E7</c:v>
                </c:pt>
                <c:pt idx="821">
                  <c:v>7.2000064E7</c:v>
                </c:pt>
                <c:pt idx="822">
                  <c:v>7.2000065E7</c:v>
                </c:pt>
                <c:pt idx="823">
                  <c:v>7.2000068E7</c:v>
                </c:pt>
                <c:pt idx="824">
                  <c:v>7.2000072E7</c:v>
                </c:pt>
                <c:pt idx="825">
                  <c:v>7.2000073E7</c:v>
                </c:pt>
                <c:pt idx="826">
                  <c:v>7.2000082E7</c:v>
                </c:pt>
                <c:pt idx="827">
                  <c:v>7.2000088E7</c:v>
                </c:pt>
                <c:pt idx="828">
                  <c:v>7.20001E7</c:v>
                </c:pt>
                <c:pt idx="829">
                  <c:v>7.2000136E7</c:v>
                </c:pt>
                <c:pt idx="830">
                  <c:v>7.32E7</c:v>
                </c:pt>
                <c:pt idx="831">
                  <c:v>7.3200007E7</c:v>
                </c:pt>
                <c:pt idx="832">
                  <c:v>7.320001E7</c:v>
                </c:pt>
                <c:pt idx="833">
                  <c:v>7.3200019E7</c:v>
                </c:pt>
                <c:pt idx="834">
                  <c:v>7.3200021E7</c:v>
                </c:pt>
                <c:pt idx="835">
                  <c:v>7.3200027E7</c:v>
                </c:pt>
                <c:pt idx="836">
                  <c:v>7.3200028E7</c:v>
                </c:pt>
                <c:pt idx="837">
                  <c:v>7.3200031E7</c:v>
                </c:pt>
                <c:pt idx="838">
                  <c:v>7.3200032E7</c:v>
                </c:pt>
                <c:pt idx="839">
                  <c:v>7.3200033E7</c:v>
                </c:pt>
                <c:pt idx="840">
                  <c:v>7.3200034E7</c:v>
                </c:pt>
                <c:pt idx="841">
                  <c:v>7.4399999E7</c:v>
                </c:pt>
                <c:pt idx="842">
                  <c:v>7.44E7</c:v>
                </c:pt>
                <c:pt idx="843">
                  <c:v>7.4400007E7</c:v>
                </c:pt>
                <c:pt idx="844">
                  <c:v>7.4400009E7</c:v>
                </c:pt>
                <c:pt idx="845">
                  <c:v>7.440001E7</c:v>
                </c:pt>
                <c:pt idx="846">
                  <c:v>7.4400019E7</c:v>
                </c:pt>
                <c:pt idx="847">
                  <c:v>7.4400027E7</c:v>
                </c:pt>
                <c:pt idx="848">
                  <c:v>7.4400028E7</c:v>
                </c:pt>
                <c:pt idx="849">
                  <c:v>7.4400033E7</c:v>
                </c:pt>
                <c:pt idx="850">
                  <c:v>7.4400034E7</c:v>
                </c:pt>
                <c:pt idx="851">
                  <c:v>7.4400043E7</c:v>
                </c:pt>
                <c:pt idx="852">
                  <c:v>7.4400044E7</c:v>
                </c:pt>
                <c:pt idx="853">
                  <c:v>7.4400045E7</c:v>
                </c:pt>
                <c:pt idx="854">
                  <c:v>7.5599999E7</c:v>
                </c:pt>
                <c:pt idx="855">
                  <c:v>7.56E7</c:v>
                </c:pt>
                <c:pt idx="856">
                  <c:v>7.5600007E7</c:v>
                </c:pt>
                <c:pt idx="857">
                  <c:v>7.560001E7</c:v>
                </c:pt>
                <c:pt idx="858">
                  <c:v>7.5600019E7</c:v>
                </c:pt>
                <c:pt idx="859">
                  <c:v>7.5600021E7</c:v>
                </c:pt>
                <c:pt idx="860">
                  <c:v>7.5600027E7</c:v>
                </c:pt>
                <c:pt idx="861">
                  <c:v>7.5600028E7</c:v>
                </c:pt>
                <c:pt idx="862">
                  <c:v>7.5600031E7</c:v>
                </c:pt>
                <c:pt idx="863">
                  <c:v>7.5600032E7</c:v>
                </c:pt>
                <c:pt idx="864">
                  <c:v>7.5600033E7</c:v>
                </c:pt>
                <c:pt idx="865">
                  <c:v>7.5600034E7</c:v>
                </c:pt>
                <c:pt idx="866">
                  <c:v>7.6799999E7</c:v>
                </c:pt>
                <c:pt idx="867">
                  <c:v>7.68E7</c:v>
                </c:pt>
                <c:pt idx="868">
                  <c:v>7.6800007E7</c:v>
                </c:pt>
                <c:pt idx="869">
                  <c:v>7.680001E7</c:v>
                </c:pt>
                <c:pt idx="870">
                  <c:v>7.6800011E7</c:v>
                </c:pt>
                <c:pt idx="871">
                  <c:v>7.6800013E7</c:v>
                </c:pt>
                <c:pt idx="872">
                  <c:v>7.6800015E7</c:v>
                </c:pt>
                <c:pt idx="873">
                  <c:v>7.6800017E7</c:v>
                </c:pt>
                <c:pt idx="874">
                  <c:v>7.6800018E7</c:v>
                </c:pt>
                <c:pt idx="875">
                  <c:v>7.6800019E7</c:v>
                </c:pt>
                <c:pt idx="876">
                  <c:v>7.6800021E7</c:v>
                </c:pt>
                <c:pt idx="877">
                  <c:v>7.6800022E7</c:v>
                </c:pt>
                <c:pt idx="878">
                  <c:v>7.6800026E7</c:v>
                </c:pt>
                <c:pt idx="879">
                  <c:v>7.6800027E7</c:v>
                </c:pt>
                <c:pt idx="880">
                  <c:v>7.6800028E7</c:v>
                </c:pt>
                <c:pt idx="881">
                  <c:v>7.6800029E7</c:v>
                </c:pt>
                <c:pt idx="882">
                  <c:v>7.680003E7</c:v>
                </c:pt>
                <c:pt idx="883">
                  <c:v>7.6800033E7</c:v>
                </c:pt>
                <c:pt idx="884">
                  <c:v>7.6800034E7</c:v>
                </c:pt>
                <c:pt idx="885">
                  <c:v>7.6800037E7</c:v>
                </c:pt>
                <c:pt idx="886">
                  <c:v>7.6800039E7</c:v>
                </c:pt>
                <c:pt idx="887">
                  <c:v>7.6800042E7</c:v>
                </c:pt>
                <c:pt idx="888">
                  <c:v>7.6800043E7</c:v>
                </c:pt>
                <c:pt idx="889">
                  <c:v>7.6800044E7</c:v>
                </c:pt>
                <c:pt idx="890">
                  <c:v>7.6800045E7</c:v>
                </c:pt>
                <c:pt idx="891">
                  <c:v>7.6800047E7</c:v>
                </c:pt>
                <c:pt idx="892">
                  <c:v>7.6800048E7</c:v>
                </c:pt>
                <c:pt idx="893">
                  <c:v>7.680005E7</c:v>
                </c:pt>
                <c:pt idx="894">
                  <c:v>7.6800053E7</c:v>
                </c:pt>
                <c:pt idx="895">
                  <c:v>7.6800059E7</c:v>
                </c:pt>
                <c:pt idx="896">
                  <c:v>7.6800061E7</c:v>
                </c:pt>
                <c:pt idx="897">
                  <c:v>7.6800064E7</c:v>
                </c:pt>
                <c:pt idx="898">
                  <c:v>7.6800073E7</c:v>
                </c:pt>
                <c:pt idx="899">
                  <c:v>7.6800089E7</c:v>
                </c:pt>
                <c:pt idx="900">
                  <c:v>7.8E7</c:v>
                </c:pt>
                <c:pt idx="901">
                  <c:v>7.8000007E7</c:v>
                </c:pt>
                <c:pt idx="902">
                  <c:v>7.800001E7</c:v>
                </c:pt>
                <c:pt idx="903">
                  <c:v>7.8000019E7</c:v>
                </c:pt>
                <c:pt idx="904">
                  <c:v>7.8000021E7</c:v>
                </c:pt>
                <c:pt idx="905">
                  <c:v>7.8000027E7</c:v>
                </c:pt>
                <c:pt idx="906">
                  <c:v>7.8000028E7</c:v>
                </c:pt>
                <c:pt idx="907">
                  <c:v>7.8000031E7</c:v>
                </c:pt>
                <c:pt idx="908">
                  <c:v>7.8000032E7</c:v>
                </c:pt>
                <c:pt idx="909">
                  <c:v>7.8000033E7</c:v>
                </c:pt>
                <c:pt idx="910">
                  <c:v>7.8000034E7</c:v>
                </c:pt>
                <c:pt idx="911">
                  <c:v>7.9199999E7</c:v>
                </c:pt>
                <c:pt idx="912">
                  <c:v>7.92E7</c:v>
                </c:pt>
                <c:pt idx="913">
                  <c:v>7.9200007E7</c:v>
                </c:pt>
                <c:pt idx="914">
                  <c:v>7.920001E7</c:v>
                </c:pt>
                <c:pt idx="915">
                  <c:v>7.9200012E7</c:v>
                </c:pt>
                <c:pt idx="916">
                  <c:v>7.9200014E7</c:v>
                </c:pt>
                <c:pt idx="917">
                  <c:v>7.9200015E7</c:v>
                </c:pt>
                <c:pt idx="918">
                  <c:v>7.9200017E7</c:v>
                </c:pt>
                <c:pt idx="919">
                  <c:v>7.9200018E7</c:v>
                </c:pt>
                <c:pt idx="920">
                  <c:v>7.9200019E7</c:v>
                </c:pt>
                <c:pt idx="921">
                  <c:v>7.9200021E7</c:v>
                </c:pt>
                <c:pt idx="922">
                  <c:v>7.9200022E7</c:v>
                </c:pt>
                <c:pt idx="923">
                  <c:v>7.9200026E7</c:v>
                </c:pt>
                <c:pt idx="924">
                  <c:v>7.9200027E7</c:v>
                </c:pt>
                <c:pt idx="925">
                  <c:v>7.9200028E7</c:v>
                </c:pt>
                <c:pt idx="926">
                  <c:v>7.9200031E7</c:v>
                </c:pt>
                <c:pt idx="927">
                  <c:v>7.9200033E7</c:v>
                </c:pt>
                <c:pt idx="928">
                  <c:v>7.9200034E7</c:v>
                </c:pt>
                <c:pt idx="929">
                  <c:v>7.9200039E7</c:v>
                </c:pt>
                <c:pt idx="930">
                  <c:v>7.9200041E7</c:v>
                </c:pt>
                <c:pt idx="931">
                  <c:v>7.9200043E7</c:v>
                </c:pt>
                <c:pt idx="932">
                  <c:v>7.9200044E7</c:v>
                </c:pt>
                <c:pt idx="933">
                  <c:v>7.9200045E7</c:v>
                </c:pt>
                <c:pt idx="934">
                  <c:v>7.920005E7</c:v>
                </c:pt>
                <c:pt idx="935">
                  <c:v>7.9200059E7</c:v>
                </c:pt>
                <c:pt idx="936">
                  <c:v>7.9200061E7</c:v>
                </c:pt>
                <c:pt idx="937">
                  <c:v>7.9200068E7</c:v>
                </c:pt>
                <c:pt idx="938">
                  <c:v>7.9200082E7</c:v>
                </c:pt>
                <c:pt idx="939">
                  <c:v>7.9200085E7</c:v>
                </c:pt>
                <c:pt idx="940">
                  <c:v>7.9200094E7</c:v>
                </c:pt>
                <c:pt idx="941">
                  <c:v>7.92001E7</c:v>
                </c:pt>
                <c:pt idx="942">
                  <c:v>7.9200108E7</c:v>
                </c:pt>
                <c:pt idx="943">
                  <c:v>7.9200169E7</c:v>
                </c:pt>
                <c:pt idx="944">
                  <c:v>8.04E7</c:v>
                </c:pt>
                <c:pt idx="945">
                  <c:v>8.0400007E7</c:v>
                </c:pt>
                <c:pt idx="946">
                  <c:v>8.040001E7</c:v>
                </c:pt>
                <c:pt idx="947">
                  <c:v>8.0400019E7</c:v>
                </c:pt>
                <c:pt idx="948">
                  <c:v>8.0400021E7</c:v>
                </c:pt>
                <c:pt idx="949">
                  <c:v>8.0400027E7</c:v>
                </c:pt>
                <c:pt idx="950">
                  <c:v>8.0400028E7</c:v>
                </c:pt>
                <c:pt idx="951">
                  <c:v>8.0400031E7</c:v>
                </c:pt>
                <c:pt idx="952">
                  <c:v>8.0400032E7</c:v>
                </c:pt>
                <c:pt idx="953">
                  <c:v>8.0400033E7</c:v>
                </c:pt>
                <c:pt idx="954">
                  <c:v>8.0400034E7</c:v>
                </c:pt>
                <c:pt idx="955">
                  <c:v>8.1599999E7</c:v>
                </c:pt>
                <c:pt idx="956">
                  <c:v>8.16E7</c:v>
                </c:pt>
                <c:pt idx="957">
                  <c:v>8.1600007E7</c:v>
                </c:pt>
                <c:pt idx="958">
                  <c:v>8.1600009E7</c:v>
                </c:pt>
                <c:pt idx="959">
                  <c:v>8.160001E7</c:v>
                </c:pt>
                <c:pt idx="960">
                  <c:v>8.1600013E7</c:v>
                </c:pt>
                <c:pt idx="961">
                  <c:v>8.1600015E7</c:v>
                </c:pt>
                <c:pt idx="962">
                  <c:v>8.1600018E7</c:v>
                </c:pt>
                <c:pt idx="963">
                  <c:v>8.1600019E7</c:v>
                </c:pt>
                <c:pt idx="964">
                  <c:v>8.1600021E7</c:v>
                </c:pt>
                <c:pt idx="965">
                  <c:v>8.1600027E7</c:v>
                </c:pt>
                <c:pt idx="966">
                  <c:v>8.1600028E7</c:v>
                </c:pt>
                <c:pt idx="967">
                  <c:v>8.1600033E7</c:v>
                </c:pt>
                <c:pt idx="968">
                  <c:v>8.1600034E7</c:v>
                </c:pt>
                <c:pt idx="969">
                  <c:v>8.1600037E7</c:v>
                </c:pt>
                <c:pt idx="970">
                  <c:v>8.1600043E7</c:v>
                </c:pt>
                <c:pt idx="971">
                  <c:v>8.1600044E7</c:v>
                </c:pt>
                <c:pt idx="972">
                  <c:v>8.1600045E7</c:v>
                </c:pt>
                <c:pt idx="973">
                  <c:v>8.1600047E7</c:v>
                </c:pt>
                <c:pt idx="974">
                  <c:v>8.1600048E7</c:v>
                </c:pt>
                <c:pt idx="975">
                  <c:v>8.1600052E7</c:v>
                </c:pt>
                <c:pt idx="976">
                  <c:v>8.1600053E7</c:v>
                </c:pt>
                <c:pt idx="977">
                  <c:v>8.1600061E7</c:v>
                </c:pt>
                <c:pt idx="978">
                  <c:v>8.1600068E7</c:v>
                </c:pt>
                <c:pt idx="979">
                  <c:v>8.1600082E7</c:v>
                </c:pt>
                <c:pt idx="980">
                  <c:v>8.2799999E7</c:v>
                </c:pt>
                <c:pt idx="981">
                  <c:v>8.28E7</c:v>
                </c:pt>
                <c:pt idx="982">
                  <c:v>8.2800007E7</c:v>
                </c:pt>
                <c:pt idx="983">
                  <c:v>8.280001E7</c:v>
                </c:pt>
                <c:pt idx="984">
                  <c:v>8.2800019E7</c:v>
                </c:pt>
                <c:pt idx="985">
                  <c:v>8.2800021E7</c:v>
                </c:pt>
                <c:pt idx="986">
                  <c:v>8.2800027E7</c:v>
                </c:pt>
                <c:pt idx="987">
                  <c:v>8.2800028E7</c:v>
                </c:pt>
                <c:pt idx="988">
                  <c:v>8.2800031E7</c:v>
                </c:pt>
                <c:pt idx="989">
                  <c:v>8.2800032E7</c:v>
                </c:pt>
                <c:pt idx="990">
                  <c:v>8.2800033E7</c:v>
                </c:pt>
                <c:pt idx="991">
                  <c:v>8.2800034E7</c:v>
                </c:pt>
                <c:pt idx="992">
                  <c:v>8.3999999E7</c:v>
                </c:pt>
                <c:pt idx="993">
                  <c:v>8.4E7</c:v>
                </c:pt>
                <c:pt idx="994">
                  <c:v>8.4000007E7</c:v>
                </c:pt>
                <c:pt idx="995">
                  <c:v>8.4000008E7</c:v>
                </c:pt>
                <c:pt idx="996">
                  <c:v>8.4000009E7</c:v>
                </c:pt>
                <c:pt idx="997">
                  <c:v>8.400001E7</c:v>
                </c:pt>
                <c:pt idx="998">
                  <c:v>8.4000012E7</c:v>
                </c:pt>
                <c:pt idx="999">
                  <c:v>8.4000013E7</c:v>
                </c:pt>
              </c:numCache>
            </c:numRef>
          </c:xVal>
          <c:yVal>
            <c:numRef>
              <c:f>Sheet1!$B$1:$B$1000</c:f>
              <c:numCache>
                <c:formatCode>General</c:formatCode>
                <c:ptCount val="1000"/>
                <c:pt idx="0">
                  <c:v>0.000124</c:v>
                </c:pt>
                <c:pt idx="1">
                  <c:v>0.119</c:v>
                </c:pt>
                <c:pt idx="2">
                  <c:v>0.119</c:v>
                </c:pt>
                <c:pt idx="3">
                  <c:v>0.116</c:v>
                </c:pt>
                <c:pt idx="4">
                  <c:v>0.114</c:v>
                </c:pt>
                <c:pt idx="5">
                  <c:v>0.0871</c:v>
                </c:pt>
                <c:pt idx="6">
                  <c:v>0.0855</c:v>
                </c:pt>
                <c:pt idx="7">
                  <c:v>0.0817</c:v>
                </c:pt>
                <c:pt idx="8">
                  <c:v>0.0647</c:v>
                </c:pt>
                <c:pt idx="9">
                  <c:v>0.0416</c:v>
                </c:pt>
                <c:pt idx="10">
                  <c:v>0.0222</c:v>
                </c:pt>
                <c:pt idx="11">
                  <c:v>0.000128</c:v>
                </c:pt>
                <c:pt idx="12">
                  <c:v>0.0712</c:v>
                </c:pt>
                <c:pt idx="13">
                  <c:v>0.0705</c:v>
                </c:pt>
                <c:pt idx="14">
                  <c:v>0.0689</c:v>
                </c:pt>
                <c:pt idx="15">
                  <c:v>0.0657</c:v>
                </c:pt>
                <c:pt idx="16">
                  <c:v>0.0638</c:v>
                </c:pt>
                <c:pt idx="17">
                  <c:v>0.0454</c:v>
                </c:pt>
                <c:pt idx="18">
                  <c:v>0.0432</c:v>
                </c:pt>
                <c:pt idx="19">
                  <c:v>0.0283</c:v>
                </c:pt>
                <c:pt idx="20">
                  <c:v>0.02</c:v>
                </c:pt>
                <c:pt idx="21">
                  <c:v>0.00851</c:v>
                </c:pt>
                <c:pt idx="22">
                  <c:v>0.000124</c:v>
                </c:pt>
                <c:pt idx="23">
                  <c:v>0.119</c:v>
                </c:pt>
                <c:pt idx="24">
                  <c:v>0.119</c:v>
                </c:pt>
                <c:pt idx="25">
                  <c:v>0.116</c:v>
                </c:pt>
                <c:pt idx="26">
                  <c:v>0.114</c:v>
                </c:pt>
                <c:pt idx="27">
                  <c:v>0.0871</c:v>
                </c:pt>
                <c:pt idx="28">
                  <c:v>0.0855</c:v>
                </c:pt>
                <c:pt idx="29">
                  <c:v>0.0817</c:v>
                </c:pt>
                <c:pt idx="30">
                  <c:v>0.0647</c:v>
                </c:pt>
                <c:pt idx="31">
                  <c:v>0.0416</c:v>
                </c:pt>
                <c:pt idx="32">
                  <c:v>0.0222</c:v>
                </c:pt>
                <c:pt idx="33">
                  <c:v>0.000128</c:v>
                </c:pt>
                <c:pt idx="34">
                  <c:v>0.0712</c:v>
                </c:pt>
                <c:pt idx="35">
                  <c:v>0.0705</c:v>
                </c:pt>
                <c:pt idx="36">
                  <c:v>0.0689</c:v>
                </c:pt>
                <c:pt idx="37">
                  <c:v>0.0657</c:v>
                </c:pt>
                <c:pt idx="38">
                  <c:v>0.0638</c:v>
                </c:pt>
                <c:pt idx="39">
                  <c:v>0.0454</c:v>
                </c:pt>
                <c:pt idx="40">
                  <c:v>0.0432</c:v>
                </c:pt>
                <c:pt idx="41">
                  <c:v>0.0283</c:v>
                </c:pt>
                <c:pt idx="42">
                  <c:v>0.02</c:v>
                </c:pt>
                <c:pt idx="43">
                  <c:v>0.00851</c:v>
                </c:pt>
                <c:pt idx="44">
                  <c:v>0.000124</c:v>
                </c:pt>
                <c:pt idx="45">
                  <c:v>0.119</c:v>
                </c:pt>
                <c:pt idx="46">
                  <c:v>0.119</c:v>
                </c:pt>
                <c:pt idx="47">
                  <c:v>0.116</c:v>
                </c:pt>
                <c:pt idx="48">
                  <c:v>0.114</c:v>
                </c:pt>
                <c:pt idx="49">
                  <c:v>0.0871</c:v>
                </c:pt>
                <c:pt idx="50">
                  <c:v>0.0855</c:v>
                </c:pt>
                <c:pt idx="51">
                  <c:v>0.0817</c:v>
                </c:pt>
                <c:pt idx="52">
                  <c:v>0.0647</c:v>
                </c:pt>
                <c:pt idx="53">
                  <c:v>0.0416</c:v>
                </c:pt>
                <c:pt idx="54">
                  <c:v>0.0222</c:v>
                </c:pt>
                <c:pt idx="55">
                  <c:v>0.000128</c:v>
                </c:pt>
                <c:pt idx="56">
                  <c:v>0.071</c:v>
                </c:pt>
                <c:pt idx="57">
                  <c:v>0.0711</c:v>
                </c:pt>
                <c:pt idx="58">
                  <c:v>0.0704</c:v>
                </c:pt>
                <c:pt idx="59">
                  <c:v>0.0705</c:v>
                </c:pt>
                <c:pt idx="60">
                  <c:v>0.0693</c:v>
                </c:pt>
                <c:pt idx="61">
                  <c:v>0.0662</c:v>
                </c:pt>
                <c:pt idx="62">
                  <c:v>0.0642</c:v>
                </c:pt>
                <c:pt idx="63">
                  <c:v>0.0459</c:v>
                </c:pt>
                <c:pt idx="64">
                  <c:v>0.0437</c:v>
                </c:pt>
                <c:pt idx="65">
                  <c:v>0.0288</c:v>
                </c:pt>
                <c:pt idx="66">
                  <c:v>0.0204</c:v>
                </c:pt>
                <c:pt idx="67">
                  <c:v>0.00896</c:v>
                </c:pt>
                <c:pt idx="68">
                  <c:v>0.000577</c:v>
                </c:pt>
                <c:pt idx="69">
                  <c:v>0.000446</c:v>
                </c:pt>
                <c:pt idx="70">
                  <c:v>0.000124</c:v>
                </c:pt>
                <c:pt idx="71">
                  <c:v>0.12</c:v>
                </c:pt>
                <c:pt idx="72">
                  <c:v>0.12</c:v>
                </c:pt>
                <c:pt idx="73">
                  <c:v>0.117</c:v>
                </c:pt>
                <c:pt idx="74">
                  <c:v>0.115</c:v>
                </c:pt>
                <c:pt idx="75">
                  <c:v>0.0875</c:v>
                </c:pt>
                <c:pt idx="76">
                  <c:v>0.0859</c:v>
                </c:pt>
                <c:pt idx="77">
                  <c:v>0.0821</c:v>
                </c:pt>
                <c:pt idx="78">
                  <c:v>0.065</c:v>
                </c:pt>
                <c:pt idx="79">
                  <c:v>0.042</c:v>
                </c:pt>
                <c:pt idx="80">
                  <c:v>0.0222</c:v>
                </c:pt>
                <c:pt idx="81">
                  <c:v>0.000129</c:v>
                </c:pt>
                <c:pt idx="82">
                  <c:v>0.0712</c:v>
                </c:pt>
                <c:pt idx="83">
                  <c:v>0.0705</c:v>
                </c:pt>
                <c:pt idx="84">
                  <c:v>0.0689</c:v>
                </c:pt>
                <c:pt idx="85">
                  <c:v>0.0657</c:v>
                </c:pt>
                <c:pt idx="86">
                  <c:v>0.0638</c:v>
                </c:pt>
                <c:pt idx="87">
                  <c:v>0.0454</c:v>
                </c:pt>
                <c:pt idx="88">
                  <c:v>0.0432</c:v>
                </c:pt>
                <c:pt idx="89">
                  <c:v>0.0283</c:v>
                </c:pt>
                <c:pt idx="90">
                  <c:v>0.02</c:v>
                </c:pt>
                <c:pt idx="91">
                  <c:v>0.0085</c:v>
                </c:pt>
                <c:pt idx="92">
                  <c:v>0.000124</c:v>
                </c:pt>
                <c:pt idx="93">
                  <c:v>0.12</c:v>
                </c:pt>
                <c:pt idx="94">
                  <c:v>0.12</c:v>
                </c:pt>
                <c:pt idx="95">
                  <c:v>0.117</c:v>
                </c:pt>
                <c:pt idx="96">
                  <c:v>0.115</c:v>
                </c:pt>
                <c:pt idx="97">
                  <c:v>0.0875</c:v>
                </c:pt>
                <c:pt idx="98">
                  <c:v>0.0859</c:v>
                </c:pt>
                <c:pt idx="99">
                  <c:v>0.0821</c:v>
                </c:pt>
                <c:pt idx="100">
                  <c:v>0.065</c:v>
                </c:pt>
                <c:pt idx="101">
                  <c:v>0.042</c:v>
                </c:pt>
                <c:pt idx="102">
                  <c:v>0.0222</c:v>
                </c:pt>
                <c:pt idx="103">
                  <c:v>0.000129</c:v>
                </c:pt>
                <c:pt idx="104">
                  <c:v>0.0712</c:v>
                </c:pt>
                <c:pt idx="105">
                  <c:v>0.0705</c:v>
                </c:pt>
                <c:pt idx="106">
                  <c:v>0.0689</c:v>
                </c:pt>
                <c:pt idx="107">
                  <c:v>0.0657</c:v>
                </c:pt>
                <c:pt idx="108">
                  <c:v>0.0638</c:v>
                </c:pt>
                <c:pt idx="109">
                  <c:v>0.0454</c:v>
                </c:pt>
                <c:pt idx="110">
                  <c:v>0.0432</c:v>
                </c:pt>
                <c:pt idx="111">
                  <c:v>0.0283</c:v>
                </c:pt>
                <c:pt idx="112">
                  <c:v>0.02</c:v>
                </c:pt>
                <c:pt idx="113">
                  <c:v>0.0085</c:v>
                </c:pt>
                <c:pt idx="114">
                  <c:v>0.000124</c:v>
                </c:pt>
                <c:pt idx="115">
                  <c:v>0.12</c:v>
                </c:pt>
                <c:pt idx="116">
                  <c:v>0.12</c:v>
                </c:pt>
                <c:pt idx="117">
                  <c:v>0.117</c:v>
                </c:pt>
                <c:pt idx="118">
                  <c:v>0.115</c:v>
                </c:pt>
                <c:pt idx="119">
                  <c:v>0.0875</c:v>
                </c:pt>
                <c:pt idx="120">
                  <c:v>0.0859</c:v>
                </c:pt>
                <c:pt idx="121">
                  <c:v>0.0821</c:v>
                </c:pt>
                <c:pt idx="122">
                  <c:v>0.065</c:v>
                </c:pt>
                <c:pt idx="123">
                  <c:v>0.042</c:v>
                </c:pt>
                <c:pt idx="124">
                  <c:v>0.0222</c:v>
                </c:pt>
                <c:pt idx="125">
                  <c:v>0.000129</c:v>
                </c:pt>
                <c:pt idx="126">
                  <c:v>0.0712</c:v>
                </c:pt>
                <c:pt idx="127">
                  <c:v>0.0705</c:v>
                </c:pt>
                <c:pt idx="128">
                  <c:v>0.0689</c:v>
                </c:pt>
                <c:pt idx="129">
                  <c:v>0.0657</c:v>
                </c:pt>
                <c:pt idx="130">
                  <c:v>0.0638</c:v>
                </c:pt>
                <c:pt idx="131">
                  <c:v>0.0454</c:v>
                </c:pt>
                <c:pt idx="132">
                  <c:v>0.0432</c:v>
                </c:pt>
                <c:pt idx="133">
                  <c:v>0.0283</c:v>
                </c:pt>
                <c:pt idx="134">
                  <c:v>0.02</c:v>
                </c:pt>
                <c:pt idx="135">
                  <c:v>0.0085</c:v>
                </c:pt>
                <c:pt idx="136">
                  <c:v>0.000124</c:v>
                </c:pt>
                <c:pt idx="137">
                  <c:v>0.12</c:v>
                </c:pt>
                <c:pt idx="138">
                  <c:v>0.12</c:v>
                </c:pt>
                <c:pt idx="139">
                  <c:v>0.117</c:v>
                </c:pt>
                <c:pt idx="140">
                  <c:v>0.115</c:v>
                </c:pt>
                <c:pt idx="141">
                  <c:v>0.0875</c:v>
                </c:pt>
                <c:pt idx="142">
                  <c:v>0.0859</c:v>
                </c:pt>
                <c:pt idx="143">
                  <c:v>0.0821</c:v>
                </c:pt>
                <c:pt idx="144">
                  <c:v>0.065</c:v>
                </c:pt>
                <c:pt idx="145">
                  <c:v>0.042</c:v>
                </c:pt>
                <c:pt idx="146">
                  <c:v>0.0222</c:v>
                </c:pt>
                <c:pt idx="147">
                  <c:v>0.000129</c:v>
                </c:pt>
                <c:pt idx="148">
                  <c:v>0.0712</c:v>
                </c:pt>
                <c:pt idx="149">
                  <c:v>0.0705</c:v>
                </c:pt>
                <c:pt idx="150">
                  <c:v>0.0689</c:v>
                </c:pt>
                <c:pt idx="151">
                  <c:v>0.0657</c:v>
                </c:pt>
                <c:pt idx="152">
                  <c:v>0.0638</c:v>
                </c:pt>
                <c:pt idx="153">
                  <c:v>0.0454</c:v>
                </c:pt>
                <c:pt idx="154">
                  <c:v>0.0432</c:v>
                </c:pt>
                <c:pt idx="155">
                  <c:v>0.0283</c:v>
                </c:pt>
                <c:pt idx="156">
                  <c:v>0.02</c:v>
                </c:pt>
                <c:pt idx="157">
                  <c:v>0.0085</c:v>
                </c:pt>
                <c:pt idx="158">
                  <c:v>0.000124</c:v>
                </c:pt>
                <c:pt idx="159">
                  <c:v>0.12</c:v>
                </c:pt>
                <c:pt idx="160">
                  <c:v>0.12</c:v>
                </c:pt>
                <c:pt idx="161">
                  <c:v>0.117</c:v>
                </c:pt>
                <c:pt idx="162">
                  <c:v>0.115</c:v>
                </c:pt>
                <c:pt idx="163">
                  <c:v>0.0875</c:v>
                </c:pt>
                <c:pt idx="164">
                  <c:v>0.0859</c:v>
                </c:pt>
                <c:pt idx="165">
                  <c:v>0.0821</c:v>
                </c:pt>
                <c:pt idx="166">
                  <c:v>0.065</c:v>
                </c:pt>
                <c:pt idx="167">
                  <c:v>0.042</c:v>
                </c:pt>
                <c:pt idx="168">
                  <c:v>0.0222</c:v>
                </c:pt>
                <c:pt idx="169">
                  <c:v>0.000129</c:v>
                </c:pt>
                <c:pt idx="170">
                  <c:v>0.0712</c:v>
                </c:pt>
                <c:pt idx="171">
                  <c:v>0.0705</c:v>
                </c:pt>
                <c:pt idx="172">
                  <c:v>0.0689</c:v>
                </c:pt>
                <c:pt idx="173">
                  <c:v>0.0657</c:v>
                </c:pt>
                <c:pt idx="174">
                  <c:v>0.0638</c:v>
                </c:pt>
                <c:pt idx="175">
                  <c:v>0.0454</c:v>
                </c:pt>
                <c:pt idx="176">
                  <c:v>0.0432</c:v>
                </c:pt>
                <c:pt idx="177">
                  <c:v>0.0283</c:v>
                </c:pt>
                <c:pt idx="178">
                  <c:v>0.02</c:v>
                </c:pt>
                <c:pt idx="179">
                  <c:v>0.0085</c:v>
                </c:pt>
                <c:pt idx="180">
                  <c:v>0.000124</c:v>
                </c:pt>
                <c:pt idx="181">
                  <c:v>0.12</c:v>
                </c:pt>
                <c:pt idx="182">
                  <c:v>0.12</c:v>
                </c:pt>
                <c:pt idx="183">
                  <c:v>0.117</c:v>
                </c:pt>
                <c:pt idx="184">
                  <c:v>0.115</c:v>
                </c:pt>
                <c:pt idx="185">
                  <c:v>0.0875</c:v>
                </c:pt>
                <c:pt idx="186">
                  <c:v>0.0859</c:v>
                </c:pt>
                <c:pt idx="187">
                  <c:v>0.0821</c:v>
                </c:pt>
                <c:pt idx="188">
                  <c:v>0.065</c:v>
                </c:pt>
                <c:pt idx="189">
                  <c:v>0.042</c:v>
                </c:pt>
                <c:pt idx="190">
                  <c:v>0.0222</c:v>
                </c:pt>
                <c:pt idx="191">
                  <c:v>0.000129</c:v>
                </c:pt>
                <c:pt idx="192">
                  <c:v>0.0712</c:v>
                </c:pt>
                <c:pt idx="193">
                  <c:v>0.0705</c:v>
                </c:pt>
                <c:pt idx="194">
                  <c:v>0.0689</c:v>
                </c:pt>
                <c:pt idx="195">
                  <c:v>0.0657</c:v>
                </c:pt>
                <c:pt idx="196">
                  <c:v>0.0638</c:v>
                </c:pt>
                <c:pt idx="197">
                  <c:v>0.0454</c:v>
                </c:pt>
                <c:pt idx="198">
                  <c:v>0.0432</c:v>
                </c:pt>
                <c:pt idx="199">
                  <c:v>0.0283</c:v>
                </c:pt>
                <c:pt idx="200">
                  <c:v>0.02</c:v>
                </c:pt>
                <c:pt idx="201">
                  <c:v>0.0085</c:v>
                </c:pt>
                <c:pt idx="202">
                  <c:v>0.000124</c:v>
                </c:pt>
                <c:pt idx="203">
                  <c:v>0.12</c:v>
                </c:pt>
                <c:pt idx="204">
                  <c:v>0.12</c:v>
                </c:pt>
                <c:pt idx="205">
                  <c:v>0.117</c:v>
                </c:pt>
                <c:pt idx="206">
                  <c:v>0.115</c:v>
                </c:pt>
                <c:pt idx="207">
                  <c:v>0.0875</c:v>
                </c:pt>
                <c:pt idx="208">
                  <c:v>0.0859</c:v>
                </c:pt>
                <c:pt idx="209">
                  <c:v>0.0821</c:v>
                </c:pt>
                <c:pt idx="210">
                  <c:v>0.065</c:v>
                </c:pt>
                <c:pt idx="211">
                  <c:v>0.042</c:v>
                </c:pt>
                <c:pt idx="212">
                  <c:v>0.0222</c:v>
                </c:pt>
                <c:pt idx="213">
                  <c:v>0.000129</c:v>
                </c:pt>
                <c:pt idx="214">
                  <c:v>0.106</c:v>
                </c:pt>
                <c:pt idx="215">
                  <c:v>0.105</c:v>
                </c:pt>
                <c:pt idx="216">
                  <c:v>0.105</c:v>
                </c:pt>
                <c:pt idx="217">
                  <c:v>0.0917</c:v>
                </c:pt>
                <c:pt idx="218">
                  <c:v>0.0916</c:v>
                </c:pt>
                <c:pt idx="219">
                  <c:v>0.0914</c:v>
                </c:pt>
                <c:pt idx="220">
                  <c:v>0.0915</c:v>
                </c:pt>
                <c:pt idx="221">
                  <c:v>0.0915</c:v>
                </c:pt>
                <c:pt idx="222">
                  <c:v>0.0915</c:v>
                </c:pt>
                <c:pt idx="223">
                  <c:v>0.0915</c:v>
                </c:pt>
                <c:pt idx="224">
                  <c:v>0.0913</c:v>
                </c:pt>
                <c:pt idx="225">
                  <c:v>0.0882</c:v>
                </c:pt>
                <c:pt idx="226">
                  <c:v>0.0881</c:v>
                </c:pt>
                <c:pt idx="227">
                  <c:v>0.0879</c:v>
                </c:pt>
                <c:pt idx="228">
                  <c:v>0.0877</c:v>
                </c:pt>
                <c:pt idx="229">
                  <c:v>0.0877</c:v>
                </c:pt>
                <c:pt idx="230">
                  <c:v>0.0875</c:v>
                </c:pt>
                <c:pt idx="231">
                  <c:v>0.0856</c:v>
                </c:pt>
                <c:pt idx="232">
                  <c:v>0.0672</c:v>
                </c:pt>
                <c:pt idx="233">
                  <c:v>0.0671</c:v>
                </c:pt>
                <c:pt idx="234">
                  <c:v>0.067</c:v>
                </c:pt>
                <c:pt idx="235">
                  <c:v>0.0668</c:v>
                </c:pt>
                <c:pt idx="236">
                  <c:v>0.0645</c:v>
                </c:pt>
                <c:pt idx="237">
                  <c:v>0.0496</c:v>
                </c:pt>
                <c:pt idx="238">
                  <c:v>0.0495</c:v>
                </c:pt>
                <c:pt idx="239">
                  <c:v>0.0486</c:v>
                </c:pt>
                <c:pt idx="240">
                  <c:v>0.0485</c:v>
                </c:pt>
                <c:pt idx="241">
                  <c:v>0.0483</c:v>
                </c:pt>
                <c:pt idx="242">
                  <c:v>0.0481</c:v>
                </c:pt>
                <c:pt idx="243">
                  <c:v>0.0476</c:v>
                </c:pt>
                <c:pt idx="244">
                  <c:v>0.0473</c:v>
                </c:pt>
                <c:pt idx="245">
                  <c:v>0.0371</c:v>
                </c:pt>
                <c:pt idx="246">
                  <c:v>0.0256</c:v>
                </c:pt>
                <c:pt idx="247">
                  <c:v>0.0172</c:v>
                </c:pt>
                <c:pt idx="248">
                  <c:v>0.0171</c:v>
                </c:pt>
                <c:pt idx="249">
                  <c:v>0.0169</c:v>
                </c:pt>
                <c:pt idx="250">
                  <c:v>0.0168</c:v>
                </c:pt>
                <c:pt idx="251">
                  <c:v>0.0159</c:v>
                </c:pt>
                <c:pt idx="252">
                  <c:v>0.0154</c:v>
                </c:pt>
                <c:pt idx="253">
                  <c:v>0.0153</c:v>
                </c:pt>
                <c:pt idx="254">
                  <c:v>0.0154</c:v>
                </c:pt>
                <c:pt idx="255">
                  <c:v>0.0135</c:v>
                </c:pt>
                <c:pt idx="256">
                  <c:v>0.0131</c:v>
                </c:pt>
                <c:pt idx="257">
                  <c:v>0.0124</c:v>
                </c:pt>
                <c:pt idx="258">
                  <c:v>0.0125</c:v>
                </c:pt>
                <c:pt idx="259">
                  <c:v>0.00916</c:v>
                </c:pt>
                <c:pt idx="260">
                  <c:v>0.00334</c:v>
                </c:pt>
                <c:pt idx="261">
                  <c:v>0.00242</c:v>
                </c:pt>
                <c:pt idx="262">
                  <c:v>0.00213</c:v>
                </c:pt>
                <c:pt idx="263">
                  <c:v>0.00215</c:v>
                </c:pt>
                <c:pt idx="264">
                  <c:v>0.00196</c:v>
                </c:pt>
                <c:pt idx="265">
                  <c:v>0.000573</c:v>
                </c:pt>
                <c:pt idx="266">
                  <c:v>0.000586</c:v>
                </c:pt>
                <c:pt idx="267">
                  <c:v>0.000389</c:v>
                </c:pt>
                <c:pt idx="268">
                  <c:v>0.000123</c:v>
                </c:pt>
                <c:pt idx="269">
                  <c:v>0.12</c:v>
                </c:pt>
                <c:pt idx="270">
                  <c:v>0.12</c:v>
                </c:pt>
                <c:pt idx="271">
                  <c:v>0.117</c:v>
                </c:pt>
                <c:pt idx="272">
                  <c:v>0.115</c:v>
                </c:pt>
                <c:pt idx="273">
                  <c:v>0.0872</c:v>
                </c:pt>
                <c:pt idx="274">
                  <c:v>0.0856</c:v>
                </c:pt>
                <c:pt idx="275">
                  <c:v>0.0817</c:v>
                </c:pt>
                <c:pt idx="276">
                  <c:v>0.0646</c:v>
                </c:pt>
                <c:pt idx="277">
                  <c:v>0.0417</c:v>
                </c:pt>
                <c:pt idx="278">
                  <c:v>0.0221</c:v>
                </c:pt>
                <c:pt idx="279">
                  <c:v>0.000128</c:v>
                </c:pt>
                <c:pt idx="280">
                  <c:v>0.000174</c:v>
                </c:pt>
                <c:pt idx="281">
                  <c:v>0.0845</c:v>
                </c:pt>
                <c:pt idx="282">
                  <c:v>0.0836</c:v>
                </c:pt>
                <c:pt idx="283">
                  <c:v>0.0741</c:v>
                </c:pt>
                <c:pt idx="284">
                  <c:v>0.0742</c:v>
                </c:pt>
                <c:pt idx="285">
                  <c:v>0.0742</c:v>
                </c:pt>
                <c:pt idx="286">
                  <c:v>0.0741</c:v>
                </c:pt>
                <c:pt idx="287">
                  <c:v>0.0741</c:v>
                </c:pt>
                <c:pt idx="288">
                  <c:v>0.071</c:v>
                </c:pt>
                <c:pt idx="289">
                  <c:v>0.071</c:v>
                </c:pt>
                <c:pt idx="290">
                  <c:v>0.0709</c:v>
                </c:pt>
                <c:pt idx="291">
                  <c:v>0.069</c:v>
                </c:pt>
                <c:pt idx="292">
                  <c:v>0.051</c:v>
                </c:pt>
                <c:pt idx="293">
                  <c:v>0.051</c:v>
                </c:pt>
                <c:pt idx="294">
                  <c:v>0.0488</c:v>
                </c:pt>
                <c:pt idx="295">
                  <c:v>0.0339</c:v>
                </c:pt>
                <c:pt idx="296">
                  <c:v>0.0338</c:v>
                </c:pt>
                <c:pt idx="297">
                  <c:v>0.0338</c:v>
                </c:pt>
                <c:pt idx="298">
                  <c:v>0.0255</c:v>
                </c:pt>
                <c:pt idx="299">
                  <c:v>0.014</c:v>
                </c:pt>
                <c:pt idx="300">
                  <c:v>0.00574</c:v>
                </c:pt>
                <c:pt idx="301">
                  <c:v>0.00574</c:v>
                </c:pt>
                <c:pt idx="302">
                  <c:v>0.00566</c:v>
                </c:pt>
                <c:pt idx="303">
                  <c:v>0.00568</c:v>
                </c:pt>
                <c:pt idx="304">
                  <c:v>0.00477</c:v>
                </c:pt>
                <c:pt idx="305">
                  <c:v>0.00438</c:v>
                </c:pt>
                <c:pt idx="306">
                  <c:v>0.00116</c:v>
                </c:pt>
                <c:pt idx="307">
                  <c:v>0.000857</c:v>
                </c:pt>
                <c:pt idx="308">
                  <c:v>0.000558</c:v>
                </c:pt>
                <c:pt idx="309">
                  <c:v>0.000532</c:v>
                </c:pt>
                <c:pt idx="310">
                  <c:v>0.000335</c:v>
                </c:pt>
                <c:pt idx="311">
                  <c:v>0.000339</c:v>
                </c:pt>
                <c:pt idx="312">
                  <c:v>0.000151</c:v>
                </c:pt>
                <c:pt idx="313">
                  <c:v>0.000131</c:v>
                </c:pt>
                <c:pt idx="314">
                  <c:v>0.000124</c:v>
                </c:pt>
                <c:pt idx="315">
                  <c:v>0.12</c:v>
                </c:pt>
                <c:pt idx="316">
                  <c:v>0.119</c:v>
                </c:pt>
                <c:pt idx="317">
                  <c:v>0.117</c:v>
                </c:pt>
                <c:pt idx="318">
                  <c:v>0.114</c:v>
                </c:pt>
                <c:pt idx="319">
                  <c:v>0.087</c:v>
                </c:pt>
                <c:pt idx="320">
                  <c:v>0.0854</c:v>
                </c:pt>
                <c:pt idx="321">
                  <c:v>0.0816</c:v>
                </c:pt>
                <c:pt idx="322">
                  <c:v>0.0645</c:v>
                </c:pt>
                <c:pt idx="323">
                  <c:v>0.0416</c:v>
                </c:pt>
                <c:pt idx="324">
                  <c:v>0.0221</c:v>
                </c:pt>
                <c:pt idx="325">
                  <c:v>0.000128</c:v>
                </c:pt>
                <c:pt idx="326">
                  <c:v>0.000187</c:v>
                </c:pt>
                <c:pt idx="327">
                  <c:v>0.103</c:v>
                </c:pt>
                <c:pt idx="328">
                  <c:v>0.103</c:v>
                </c:pt>
                <c:pt idx="329">
                  <c:v>0.0932</c:v>
                </c:pt>
                <c:pt idx="330">
                  <c:v>0.0932</c:v>
                </c:pt>
                <c:pt idx="331">
                  <c:v>0.0932</c:v>
                </c:pt>
                <c:pt idx="332">
                  <c:v>0.093</c:v>
                </c:pt>
                <c:pt idx="333">
                  <c:v>0.0923</c:v>
                </c:pt>
                <c:pt idx="334">
                  <c:v>0.0889</c:v>
                </c:pt>
                <c:pt idx="335">
                  <c:v>0.0886</c:v>
                </c:pt>
                <c:pt idx="336">
                  <c:v>0.0884</c:v>
                </c:pt>
                <c:pt idx="337">
                  <c:v>0.0881</c:v>
                </c:pt>
                <c:pt idx="338">
                  <c:v>0.0862</c:v>
                </c:pt>
                <c:pt idx="339">
                  <c:v>0.068</c:v>
                </c:pt>
                <c:pt idx="340">
                  <c:v>0.0679</c:v>
                </c:pt>
                <c:pt idx="341">
                  <c:v>0.0679</c:v>
                </c:pt>
                <c:pt idx="342">
                  <c:v>0.0657</c:v>
                </c:pt>
                <c:pt idx="343">
                  <c:v>0.0508</c:v>
                </c:pt>
                <c:pt idx="344">
                  <c:v>0.0508</c:v>
                </c:pt>
                <c:pt idx="345">
                  <c:v>0.0425</c:v>
                </c:pt>
                <c:pt idx="346">
                  <c:v>0.0311</c:v>
                </c:pt>
                <c:pt idx="347">
                  <c:v>0.0227</c:v>
                </c:pt>
                <c:pt idx="348">
                  <c:v>0.0227</c:v>
                </c:pt>
                <c:pt idx="349">
                  <c:v>0.0179</c:v>
                </c:pt>
                <c:pt idx="350">
                  <c:v>0.017</c:v>
                </c:pt>
                <c:pt idx="351">
                  <c:v>0.017</c:v>
                </c:pt>
                <c:pt idx="352">
                  <c:v>0.0116</c:v>
                </c:pt>
                <c:pt idx="353">
                  <c:v>0.0111</c:v>
                </c:pt>
                <c:pt idx="354">
                  <c:v>0.0104</c:v>
                </c:pt>
                <c:pt idx="355">
                  <c:v>0.0104</c:v>
                </c:pt>
                <c:pt idx="356">
                  <c:v>0.0071</c:v>
                </c:pt>
                <c:pt idx="357">
                  <c:v>0.00138</c:v>
                </c:pt>
                <c:pt idx="358">
                  <c:v>0.000833</c:v>
                </c:pt>
                <c:pt idx="359">
                  <c:v>0.000782</c:v>
                </c:pt>
                <c:pt idx="360">
                  <c:v>0.000585</c:v>
                </c:pt>
                <c:pt idx="361">
                  <c:v>0.000387</c:v>
                </c:pt>
                <c:pt idx="362">
                  <c:v>0.000124</c:v>
                </c:pt>
                <c:pt idx="363">
                  <c:v>0.119</c:v>
                </c:pt>
                <c:pt idx="364">
                  <c:v>0.119</c:v>
                </c:pt>
                <c:pt idx="365">
                  <c:v>0.116</c:v>
                </c:pt>
                <c:pt idx="366">
                  <c:v>0.114</c:v>
                </c:pt>
                <c:pt idx="367">
                  <c:v>0.0871</c:v>
                </c:pt>
                <c:pt idx="368">
                  <c:v>0.0855</c:v>
                </c:pt>
                <c:pt idx="369">
                  <c:v>0.0816</c:v>
                </c:pt>
                <c:pt idx="370">
                  <c:v>0.0646</c:v>
                </c:pt>
                <c:pt idx="371">
                  <c:v>0.0417</c:v>
                </c:pt>
                <c:pt idx="372">
                  <c:v>0.0221</c:v>
                </c:pt>
                <c:pt idx="373">
                  <c:v>0.000128</c:v>
                </c:pt>
                <c:pt idx="374">
                  <c:v>0.000128</c:v>
                </c:pt>
                <c:pt idx="375">
                  <c:v>0.0806</c:v>
                </c:pt>
                <c:pt idx="376">
                  <c:v>0.08</c:v>
                </c:pt>
                <c:pt idx="377">
                  <c:v>0.0743</c:v>
                </c:pt>
                <c:pt idx="378">
                  <c:v>0.0743</c:v>
                </c:pt>
                <c:pt idx="379">
                  <c:v>0.0711</c:v>
                </c:pt>
                <c:pt idx="380">
                  <c:v>0.0711</c:v>
                </c:pt>
                <c:pt idx="381">
                  <c:v>0.0692</c:v>
                </c:pt>
                <c:pt idx="382">
                  <c:v>0.0508</c:v>
                </c:pt>
                <c:pt idx="383">
                  <c:v>0.0486</c:v>
                </c:pt>
                <c:pt idx="384">
                  <c:v>0.0337</c:v>
                </c:pt>
                <c:pt idx="385">
                  <c:v>0.0254</c:v>
                </c:pt>
                <c:pt idx="386">
                  <c:v>0.0139</c:v>
                </c:pt>
                <c:pt idx="387">
                  <c:v>0.00563</c:v>
                </c:pt>
                <c:pt idx="388">
                  <c:v>0.00565</c:v>
                </c:pt>
                <c:pt idx="389">
                  <c:v>0.00482</c:v>
                </c:pt>
                <c:pt idx="390">
                  <c:v>0.0048</c:v>
                </c:pt>
                <c:pt idx="391">
                  <c:v>0.0044</c:v>
                </c:pt>
                <c:pt idx="392">
                  <c:v>0.00118</c:v>
                </c:pt>
                <c:pt idx="393">
                  <c:v>0.000575</c:v>
                </c:pt>
                <c:pt idx="394">
                  <c:v>0.000549</c:v>
                </c:pt>
                <c:pt idx="395">
                  <c:v>0.000352</c:v>
                </c:pt>
                <c:pt idx="396">
                  <c:v>0.000357</c:v>
                </c:pt>
                <c:pt idx="397">
                  <c:v>0.000169</c:v>
                </c:pt>
                <c:pt idx="398">
                  <c:v>0.000133</c:v>
                </c:pt>
                <c:pt idx="399">
                  <c:v>0.000124</c:v>
                </c:pt>
                <c:pt idx="400">
                  <c:v>0.119</c:v>
                </c:pt>
                <c:pt idx="401">
                  <c:v>0.119</c:v>
                </c:pt>
                <c:pt idx="402">
                  <c:v>0.116</c:v>
                </c:pt>
                <c:pt idx="403">
                  <c:v>0.114</c:v>
                </c:pt>
                <c:pt idx="404">
                  <c:v>0.087</c:v>
                </c:pt>
                <c:pt idx="405">
                  <c:v>0.0854</c:v>
                </c:pt>
                <c:pt idx="406">
                  <c:v>0.0815</c:v>
                </c:pt>
                <c:pt idx="407">
                  <c:v>0.0645</c:v>
                </c:pt>
                <c:pt idx="408">
                  <c:v>0.0416</c:v>
                </c:pt>
                <c:pt idx="409">
                  <c:v>0.0221</c:v>
                </c:pt>
                <c:pt idx="410">
                  <c:v>0.000128</c:v>
                </c:pt>
                <c:pt idx="411">
                  <c:v>0.000175</c:v>
                </c:pt>
                <c:pt idx="412">
                  <c:v>0.0895</c:v>
                </c:pt>
                <c:pt idx="413">
                  <c:v>0.0888</c:v>
                </c:pt>
                <c:pt idx="414">
                  <c:v>0.0888</c:v>
                </c:pt>
                <c:pt idx="415">
                  <c:v>0.0888</c:v>
                </c:pt>
                <c:pt idx="416">
                  <c:v>0.0803</c:v>
                </c:pt>
                <c:pt idx="417">
                  <c:v>0.0802</c:v>
                </c:pt>
                <c:pt idx="418">
                  <c:v>0.0801</c:v>
                </c:pt>
                <c:pt idx="419">
                  <c:v>0.0801</c:v>
                </c:pt>
                <c:pt idx="420">
                  <c:v>0.08</c:v>
                </c:pt>
                <c:pt idx="421">
                  <c:v>0.0795</c:v>
                </c:pt>
                <c:pt idx="422">
                  <c:v>0.0762</c:v>
                </c:pt>
                <c:pt idx="423">
                  <c:v>0.076</c:v>
                </c:pt>
                <c:pt idx="424">
                  <c:v>0.0758</c:v>
                </c:pt>
                <c:pt idx="425">
                  <c:v>0.0758</c:v>
                </c:pt>
                <c:pt idx="426">
                  <c:v>0.0755</c:v>
                </c:pt>
                <c:pt idx="427">
                  <c:v>0.0736</c:v>
                </c:pt>
                <c:pt idx="428">
                  <c:v>0.0552</c:v>
                </c:pt>
                <c:pt idx="429">
                  <c:v>0.0551</c:v>
                </c:pt>
                <c:pt idx="430">
                  <c:v>0.055</c:v>
                </c:pt>
                <c:pt idx="431">
                  <c:v>0.055</c:v>
                </c:pt>
                <c:pt idx="432">
                  <c:v>0.0528</c:v>
                </c:pt>
                <c:pt idx="433">
                  <c:v>0.0379</c:v>
                </c:pt>
                <c:pt idx="434">
                  <c:v>0.0369</c:v>
                </c:pt>
                <c:pt idx="435">
                  <c:v>0.0367</c:v>
                </c:pt>
                <c:pt idx="436">
                  <c:v>0.0361</c:v>
                </c:pt>
                <c:pt idx="437">
                  <c:v>0.0272</c:v>
                </c:pt>
                <c:pt idx="438">
                  <c:v>0.0157</c:v>
                </c:pt>
                <c:pt idx="439">
                  <c:v>0.00725</c:v>
                </c:pt>
                <c:pt idx="440">
                  <c:v>0.00706</c:v>
                </c:pt>
                <c:pt idx="441">
                  <c:v>0.0069</c:v>
                </c:pt>
                <c:pt idx="442">
                  <c:v>0.00711</c:v>
                </c:pt>
                <c:pt idx="443">
                  <c:v>0.00713</c:v>
                </c:pt>
                <c:pt idx="444">
                  <c:v>0.00261</c:v>
                </c:pt>
                <c:pt idx="445">
                  <c:v>0.00255</c:v>
                </c:pt>
                <c:pt idx="446">
                  <c:v>0.00221</c:v>
                </c:pt>
                <c:pt idx="447">
                  <c:v>0.00137</c:v>
                </c:pt>
                <c:pt idx="448">
                  <c:v>0.00132</c:v>
                </c:pt>
                <c:pt idx="449">
                  <c:v>0.000115</c:v>
                </c:pt>
                <c:pt idx="450" formatCode="0.00E+00">
                  <c:v>4.58E-5</c:v>
                </c:pt>
                <c:pt idx="451" formatCode="0.00E+00">
                  <c:v>6.73E-5</c:v>
                </c:pt>
                <c:pt idx="452">
                  <c:v>0.000175</c:v>
                </c:pt>
                <c:pt idx="453">
                  <c:v>0.000124</c:v>
                </c:pt>
                <c:pt idx="454">
                  <c:v>0.000124</c:v>
                </c:pt>
                <c:pt idx="455">
                  <c:v>0.12</c:v>
                </c:pt>
                <c:pt idx="456">
                  <c:v>0.12</c:v>
                </c:pt>
                <c:pt idx="457">
                  <c:v>0.117</c:v>
                </c:pt>
                <c:pt idx="458">
                  <c:v>0.114</c:v>
                </c:pt>
                <c:pt idx="459">
                  <c:v>0.0874</c:v>
                </c:pt>
                <c:pt idx="460">
                  <c:v>0.0858</c:v>
                </c:pt>
                <c:pt idx="461">
                  <c:v>0.082</c:v>
                </c:pt>
                <c:pt idx="462">
                  <c:v>0.0649</c:v>
                </c:pt>
                <c:pt idx="463">
                  <c:v>0.0419</c:v>
                </c:pt>
                <c:pt idx="464">
                  <c:v>0.0222</c:v>
                </c:pt>
                <c:pt idx="465">
                  <c:v>0.000129</c:v>
                </c:pt>
                <c:pt idx="466">
                  <c:v>0.000129</c:v>
                </c:pt>
                <c:pt idx="467">
                  <c:v>0.0712</c:v>
                </c:pt>
                <c:pt idx="468">
                  <c:v>0.0706</c:v>
                </c:pt>
                <c:pt idx="469">
                  <c:v>0.0689</c:v>
                </c:pt>
                <c:pt idx="470">
                  <c:v>0.0657</c:v>
                </c:pt>
                <c:pt idx="471">
                  <c:v>0.0638</c:v>
                </c:pt>
                <c:pt idx="472">
                  <c:v>0.0455</c:v>
                </c:pt>
                <c:pt idx="473">
                  <c:v>0.0432</c:v>
                </c:pt>
                <c:pt idx="474">
                  <c:v>0.0283</c:v>
                </c:pt>
                <c:pt idx="475">
                  <c:v>0.02</c:v>
                </c:pt>
                <c:pt idx="476">
                  <c:v>0.00851</c:v>
                </c:pt>
                <c:pt idx="477">
                  <c:v>0.000124</c:v>
                </c:pt>
                <c:pt idx="478">
                  <c:v>0.000124</c:v>
                </c:pt>
                <c:pt idx="479">
                  <c:v>0.12</c:v>
                </c:pt>
                <c:pt idx="480">
                  <c:v>0.12</c:v>
                </c:pt>
                <c:pt idx="481">
                  <c:v>0.117</c:v>
                </c:pt>
                <c:pt idx="482">
                  <c:v>0.114</c:v>
                </c:pt>
                <c:pt idx="483">
                  <c:v>0.0874</c:v>
                </c:pt>
                <c:pt idx="484">
                  <c:v>0.0858</c:v>
                </c:pt>
                <c:pt idx="485">
                  <c:v>0.082</c:v>
                </c:pt>
                <c:pt idx="486">
                  <c:v>0.0649</c:v>
                </c:pt>
                <c:pt idx="487">
                  <c:v>0.0419</c:v>
                </c:pt>
                <c:pt idx="488">
                  <c:v>0.0222</c:v>
                </c:pt>
                <c:pt idx="489">
                  <c:v>0.000129</c:v>
                </c:pt>
                <c:pt idx="490">
                  <c:v>0.000129</c:v>
                </c:pt>
                <c:pt idx="491">
                  <c:v>0.0712</c:v>
                </c:pt>
                <c:pt idx="492">
                  <c:v>0.0706</c:v>
                </c:pt>
                <c:pt idx="493">
                  <c:v>0.0689</c:v>
                </c:pt>
                <c:pt idx="494">
                  <c:v>0.0657</c:v>
                </c:pt>
                <c:pt idx="495">
                  <c:v>0.0638</c:v>
                </c:pt>
                <c:pt idx="496">
                  <c:v>0.0455</c:v>
                </c:pt>
                <c:pt idx="497">
                  <c:v>0.0432</c:v>
                </c:pt>
                <c:pt idx="498">
                  <c:v>0.0283</c:v>
                </c:pt>
                <c:pt idx="499">
                  <c:v>0.02</c:v>
                </c:pt>
                <c:pt idx="500">
                  <c:v>0.00851</c:v>
                </c:pt>
                <c:pt idx="501">
                  <c:v>0.000124</c:v>
                </c:pt>
                <c:pt idx="502">
                  <c:v>0.000124</c:v>
                </c:pt>
                <c:pt idx="503">
                  <c:v>0.12</c:v>
                </c:pt>
                <c:pt idx="504">
                  <c:v>0.12</c:v>
                </c:pt>
                <c:pt idx="505">
                  <c:v>0.117</c:v>
                </c:pt>
                <c:pt idx="506">
                  <c:v>0.114</c:v>
                </c:pt>
                <c:pt idx="507">
                  <c:v>0.0874</c:v>
                </c:pt>
                <c:pt idx="508">
                  <c:v>0.0858</c:v>
                </c:pt>
                <c:pt idx="509">
                  <c:v>0.082</c:v>
                </c:pt>
                <c:pt idx="510">
                  <c:v>0.0649</c:v>
                </c:pt>
                <c:pt idx="511">
                  <c:v>0.0419</c:v>
                </c:pt>
                <c:pt idx="512">
                  <c:v>0.0222</c:v>
                </c:pt>
                <c:pt idx="513">
                  <c:v>0.000129</c:v>
                </c:pt>
                <c:pt idx="514">
                  <c:v>0.000173</c:v>
                </c:pt>
                <c:pt idx="515">
                  <c:v>0.0941</c:v>
                </c:pt>
                <c:pt idx="516">
                  <c:v>0.0934</c:v>
                </c:pt>
                <c:pt idx="517">
                  <c:v>0.0935</c:v>
                </c:pt>
                <c:pt idx="518">
                  <c:v>0.0841</c:v>
                </c:pt>
                <c:pt idx="519">
                  <c:v>0.084</c:v>
                </c:pt>
                <c:pt idx="520">
                  <c:v>0.084</c:v>
                </c:pt>
                <c:pt idx="521">
                  <c:v>0.0837</c:v>
                </c:pt>
                <c:pt idx="522">
                  <c:v>0.0829</c:v>
                </c:pt>
                <c:pt idx="523">
                  <c:v>0.0796</c:v>
                </c:pt>
                <c:pt idx="524">
                  <c:v>0.0795</c:v>
                </c:pt>
                <c:pt idx="525">
                  <c:v>0.0791</c:v>
                </c:pt>
                <c:pt idx="526">
                  <c:v>0.0789</c:v>
                </c:pt>
                <c:pt idx="527">
                  <c:v>0.0789</c:v>
                </c:pt>
                <c:pt idx="528">
                  <c:v>0.0787</c:v>
                </c:pt>
                <c:pt idx="529">
                  <c:v>0.0767</c:v>
                </c:pt>
                <c:pt idx="530">
                  <c:v>0.0583</c:v>
                </c:pt>
                <c:pt idx="531">
                  <c:v>0.0582</c:v>
                </c:pt>
                <c:pt idx="532">
                  <c:v>0.0582</c:v>
                </c:pt>
                <c:pt idx="533">
                  <c:v>0.056</c:v>
                </c:pt>
                <c:pt idx="534">
                  <c:v>0.0411</c:v>
                </c:pt>
                <c:pt idx="535">
                  <c:v>0.041</c:v>
                </c:pt>
                <c:pt idx="536">
                  <c:v>0.0406</c:v>
                </c:pt>
                <c:pt idx="537">
                  <c:v>0.0404</c:v>
                </c:pt>
                <c:pt idx="538">
                  <c:v>0.0397</c:v>
                </c:pt>
                <c:pt idx="539">
                  <c:v>0.03</c:v>
                </c:pt>
                <c:pt idx="540">
                  <c:v>0.0186</c:v>
                </c:pt>
                <c:pt idx="541">
                  <c:v>0.0102</c:v>
                </c:pt>
                <c:pt idx="542">
                  <c:v>0.00995</c:v>
                </c:pt>
                <c:pt idx="543">
                  <c:v>0.00965</c:v>
                </c:pt>
                <c:pt idx="544">
                  <c:v>0.00567</c:v>
                </c:pt>
                <c:pt idx="545">
                  <c:v>0.0055</c:v>
                </c:pt>
                <c:pt idx="546">
                  <c:v>0.0056</c:v>
                </c:pt>
                <c:pt idx="547">
                  <c:v>0.00551</c:v>
                </c:pt>
                <c:pt idx="548">
                  <c:v>0.000144</c:v>
                </c:pt>
                <c:pt idx="549" formatCode="0.00E+00">
                  <c:v>7.9E-5</c:v>
                </c:pt>
                <c:pt idx="550" formatCode="0.00E+00">
                  <c:v>1.34E-5</c:v>
                </c:pt>
                <c:pt idx="551">
                  <c:v>0.000106</c:v>
                </c:pt>
                <c:pt idx="552">
                  <c:v>0.000124</c:v>
                </c:pt>
                <c:pt idx="553">
                  <c:v>0.121</c:v>
                </c:pt>
                <c:pt idx="554">
                  <c:v>0.12</c:v>
                </c:pt>
                <c:pt idx="555">
                  <c:v>0.118</c:v>
                </c:pt>
                <c:pt idx="556">
                  <c:v>0.115</c:v>
                </c:pt>
                <c:pt idx="557">
                  <c:v>0.0874</c:v>
                </c:pt>
                <c:pt idx="558">
                  <c:v>0.0858</c:v>
                </c:pt>
                <c:pt idx="559">
                  <c:v>0.082</c:v>
                </c:pt>
                <c:pt idx="560">
                  <c:v>0.065</c:v>
                </c:pt>
                <c:pt idx="561">
                  <c:v>0.042</c:v>
                </c:pt>
                <c:pt idx="562">
                  <c:v>0.0222</c:v>
                </c:pt>
                <c:pt idx="563">
                  <c:v>0.000129</c:v>
                </c:pt>
                <c:pt idx="564">
                  <c:v>0.000174</c:v>
                </c:pt>
                <c:pt idx="565">
                  <c:v>0.0864</c:v>
                </c:pt>
                <c:pt idx="566">
                  <c:v>0.0856</c:v>
                </c:pt>
                <c:pt idx="567">
                  <c:v>0.0796</c:v>
                </c:pt>
                <c:pt idx="568">
                  <c:v>0.0797</c:v>
                </c:pt>
                <c:pt idx="569">
                  <c:v>0.0765</c:v>
                </c:pt>
                <c:pt idx="570">
                  <c:v>0.0764</c:v>
                </c:pt>
                <c:pt idx="571">
                  <c:v>0.0745</c:v>
                </c:pt>
                <c:pt idx="572">
                  <c:v>0.0562</c:v>
                </c:pt>
                <c:pt idx="573">
                  <c:v>0.054</c:v>
                </c:pt>
                <c:pt idx="574">
                  <c:v>0.0391</c:v>
                </c:pt>
                <c:pt idx="575">
                  <c:v>0.0391</c:v>
                </c:pt>
                <c:pt idx="576">
                  <c:v>0.0307</c:v>
                </c:pt>
                <c:pt idx="577">
                  <c:v>0.0193</c:v>
                </c:pt>
                <c:pt idx="578">
                  <c:v>0.011</c:v>
                </c:pt>
                <c:pt idx="579">
                  <c:v>0.0106</c:v>
                </c:pt>
                <c:pt idx="580">
                  <c:v>0.00985</c:v>
                </c:pt>
                <c:pt idx="581">
                  <c:v>0.00651</c:v>
                </c:pt>
                <c:pt idx="582">
                  <c:v>0.000622</c:v>
                </c:pt>
                <c:pt idx="583">
                  <c:v>0.00057</c:v>
                </c:pt>
                <c:pt idx="584">
                  <c:v>0.000587</c:v>
                </c:pt>
                <c:pt idx="585">
                  <c:v>0.00039</c:v>
                </c:pt>
                <c:pt idx="586">
                  <c:v>0.000124</c:v>
                </c:pt>
                <c:pt idx="587">
                  <c:v>0.12</c:v>
                </c:pt>
                <c:pt idx="588">
                  <c:v>0.12</c:v>
                </c:pt>
                <c:pt idx="589">
                  <c:v>0.117</c:v>
                </c:pt>
                <c:pt idx="590">
                  <c:v>0.115</c:v>
                </c:pt>
                <c:pt idx="591">
                  <c:v>0.0874</c:v>
                </c:pt>
                <c:pt idx="592">
                  <c:v>0.0858</c:v>
                </c:pt>
                <c:pt idx="593">
                  <c:v>0.0819</c:v>
                </c:pt>
                <c:pt idx="594">
                  <c:v>0.0649</c:v>
                </c:pt>
                <c:pt idx="595">
                  <c:v>0.0419</c:v>
                </c:pt>
                <c:pt idx="596">
                  <c:v>0.0222</c:v>
                </c:pt>
                <c:pt idx="597">
                  <c:v>0.000129</c:v>
                </c:pt>
                <c:pt idx="598">
                  <c:v>0.000173</c:v>
                </c:pt>
                <c:pt idx="599">
                  <c:v>0.0913</c:v>
                </c:pt>
                <c:pt idx="600">
                  <c:v>0.0906</c:v>
                </c:pt>
                <c:pt idx="601">
                  <c:v>0.0806</c:v>
                </c:pt>
                <c:pt idx="602">
                  <c:v>0.0805</c:v>
                </c:pt>
                <c:pt idx="603">
                  <c:v>0.0803</c:v>
                </c:pt>
                <c:pt idx="604">
                  <c:v>0.0798</c:v>
                </c:pt>
                <c:pt idx="605">
                  <c:v>0.0765</c:v>
                </c:pt>
                <c:pt idx="606">
                  <c:v>0.0763</c:v>
                </c:pt>
                <c:pt idx="607">
                  <c:v>0.0764</c:v>
                </c:pt>
                <c:pt idx="608">
                  <c:v>0.0761</c:v>
                </c:pt>
                <c:pt idx="609">
                  <c:v>0.0743</c:v>
                </c:pt>
                <c:pt idx="610">
                  <c:v>0.0558</c:v>
                </c:pt>
                <c:pt idx="611">
                  <c:v>0.0557</c:v>
                </c:pt>
                <c:pt idx="612">
                  <c:v>0.0557</c:v>
                </c:pt>
                <c:pt idx="613">
                  <c:v>0.0556</c:v>
                </c:pt>
                <c:pt idx="614">
                  <c:v>0.0534</c:v>
                </c:pt>
                <c:pt idx="615">
                  <c:v>0.0385</c:v>
                </c:pt>
                <c:pt idx="616">
                  <c:v>0.0384</c:v>
                </c:pt>
                <c:pt idx="617">
                  <c:v>0.0383</c:v>
                </c:pt>
                <c:pt idx="618">
                  <c:v>0.0382</c:v>
                </c:pt>
                <c:pt idx="619">
                  <c:v>0.0381</c:v>
                </c:pt>
                <c:pt idx="620">
                  <c:v>0.038</c:v>
                </c:pt>
                <c:pt idx="621">
                  <c:v>0.0378</c:v>
                </c:pt>
                <c:pt idx="622">
                  <c:v>0.0375</c:v>
                </c:pt>
                <c:pt idx="623">
                  <c:v>0.0291</c:v>
                </c:pt>
                <c:pt idx="624">
                  <c:v>0.0177</c:v>
                </c:pt>
                <c:pt idx="625">
                  <c:v>0.00915</c:v>
                </c:pt>
                <c:pt idx="626">
                  <c:v>0.00896</c:v>
                </c:pt>
                <c:pt idx="627">
                  <c:v>0.00918</c:v>
                </c:pt>
                <c:pt idx="628">
                  <c:v>0.00476</c:v>
                </c:pt>
                <c:pt idx="629">
                  <c:v>0.00478</c:v>
                </c:pt>
                <c:pt idx="630">
                  <c:v>0.00448</c:v>
                </c:pt>
                <c:pt idx="631">
                  <c:v>0.00436</c:v>
                </c:pt>
                <c:pt idx="632">
                  <c:v>0.0043</c:v>
                </c:pt>
                <c:pt idx="633">
                  <c:v>0.00421</c:v>
                </c:pt>
                <c:pt idx="634">
                  <c:v>0.0042</c:v>
                </c:pt>
                <c:pt idx="635">
                  <c:v>0.00381</c:v>
                </c:pt>
                <c:pt idx="636">
                  <c:v>0.000618</c:v>
                </c:pt>
                <c:pt idx="637">
                  <c:v>0.000249</c:v>
                </c:pt>
                <c:pt idx="638">
                  <c:v>0.000287</c:v>
                </c:pt>
                <c:pt idx="639">
                  <c:v>0.000289</c:v>
                </c:pt>
                <c:pt idx="640">
                  <c:v>0.000101</c:v>
                </c:pt>
                <c:pt idx="641" formatCode="0.00E+00">
                  <c:v>8.17E-5</c:v>
                </c:pt>
                <c:pt idx="642">
                  <c:v>0.000132</c:v>
                </c:pt>
                <c:pt idx="643">
                  <c:v>0.000124</c:v>
                </c:pt>
                <c:pt idx="644">
                  <c:v>0.12</c:v>
                </c:pt>
                <c:pt idx="645">
                  <c:v>0.12</c:v>
                </c:pt>
                <c:pt idx="646">
                  <c:v>0.117</c:v>
                </c:pt>
                <c:pt idx="647">
                  <c:v>0.115</c:v>
                </c:pt>
                <c:pt idx="648">
                  <c:v>0.0873</c:v>
                </c:pt>
                <c:pt idx="649">
                  <c:v>0.0857</c:v>
                </c:pt>
                <c:pt idx="650">
                  <c:v>0.0819</c:v>
                </c:pt>
                <c:pt idx="651">
                  <c:v>0.0649</c:v>
                </c:pt>
                <c:pt idx="652">
                  <c:v>0.0418</c:v>
                </c:pt>
                <c:pt idx="653">
                  <c:v>0.0222</c:v>
                </c:pt>
                <c:pt idx="654">
                  <c:v>0.000129</c:v>
                </c:pt>
                <c:pt idx="655">
                  <c:v>0.000129</c:v>
                </c:pt>
                <c:pt idx="656">
                  <c:v>0.0712</c:v>
                </c:pt>
                <c:pt idx="657">
                  <c:v>0.0705</c:v>
                </c:pt>
                <c:pt idx="658">
                  <c:v>0.0689</c:v>
                </c:pt>
                <c:pt idx="659">
                  <c:v>0.0657</c:v>
                </c:pt>
                <c:pt idx="660">
                  <c:v>0.0638</c:v>
                </c:pt>
                <c:pt idx="661">
                  <c:v>0.0455</c:v>
                </c:pt>
                <c:pt idx="662">
                  <c:v>0.0432</c:v>
                </c:pt>
                <c:pt idx="663">
                  <c:v>0.0283</c:v>
                </c:pt>
                <c:pt idx="664">
                  <c:v>0.02</c:v>
                </c:pt>
                <c:pt idx="665">
                  <c:v>0.0085</c:v>
                </c:pt>
                <c:pt idx="666">
                  <c:v>0.000124</c:v>
                </c:pt>
                <c:pt idx="667">
                  <c:v>0.000124</c:v>
                </c:pt>
                <c:pt idx="668">
                  <c:v>0.12</c:v>
                </c:pt>
                <c:pt idx="669">
                  <c:v>0.12</c:v>
                </c:pt>
                <c:pt idx="670">
                  <c:v>0.117</c:v>
                </c:pt>
                <c:pt idx="671">
                  <c:v>0.115</c:v>
                </c:pt>
                <c:pt idx="672">
                  <c:v>0.0873</c:v>
                </c:pt>
                <c:pt idx="673">
                  <c:v>0.0857</c:v>
                </c:pt>
                <c:pt idx="674">
                  <c:v>0.0819</c:v>
                </c:pt>
                <c:pt idx="675">
                  <c:v>0.0649</c:v>
                </c:pt>
                <c:pt idx="676">
                  <c:v>0.0418</c:v>
                </c:pt>
                <c:pt idx="677">
                  <c:v>0.0222</c:v>
                </c:pt>
                <c:pt idx="678">
                  <c:v>0.000129</c:v>
                </c:pt>
                <c:pt idx="679">
                  <c:v>0.000129</c:v>
                </c:pt>
                <c:pt idx="680">
                  <c:v>0.0712</c:v>
                </c:pt>
                <c:pt idx="681">
                  <c:v>0.0705</c:v>
                </c:pt>
                <c:pt idx="682">
                  <c:v>0.0689</c:v>
                </c:pt>
                <c:pt idx="683">
                  <c:v>0.0657</c:v>
                </c:pt>
                <c:pt idx="684">
                  <c:v>0.0638</c:v>
                </c:pt>
                <c:pt idx="685">
                  <c:v>0.0455</c:v>
                </c:pt>
                <c:pt idx="686">
                  <c:v>0.0432</c:v>
                </c:pt>
                <c:pt idx="687">
                  <c:v>0.0283</c:v>
                </c:pt>
                <c:pt idx="688">
                  <c:v>0.02</c:v>
                </c:pt>
                <c:pt idx="689">
                  <c:v>0.0085</c:v>
                </c:pt>
                <c:pt idx="690">
                  <c:v>0.000124</c:v>
                </c:pt>
                <c:pt idx="691">
                  <c:v>0.000124</c:v>
                </c:pt>
                <c:pt idx="692">
                  <c:v>0.12</c:v>
                </c:pt>
                <c:pt idx="693">
                  <c:v>0.12</c:v>
                </c:pt>
                <c:pt idx="694">
                  <c:v>0.117</c:v>
                </c:pt>
                <c:pt idx="695">
                  <c:v>0.115</c:v>
                </c:pt>
                <c:pt idx="696">
                  <c:v>0.0873</c:v>
                </c:pt>
                <c:pt idx="697">
                  <c:v>0.0857</c:v>
                </c:pt>
                <c:pt idx="698">
                  <c:v>0.0819</c:v>
                </c:pt>
                <c:pt idx="699">
                  <c:v>0.0649</c:v>
                </c:pt>
                <c:pt idx="700">
                  <c:v>0.0418</c:v>
                </c:pt>
                <c:pt idx="701">
                  <c:v>0.0222</c:v>
                </c:pt>
                <c:pt idx="702">
                  <c:v>0.000129</c:v>
                </c:pt>
                <c:pt idx="703">
                  <c:v>0.000129</c:v>
                </c:pt>
                <c:pt idx="704">
                  <c:v>0.0712</c:v>
                </c:pt>
                <c:pt idx="705">
                  <c:v>0.0705</c:v>
                </c:pt>
                <c:pt idx="706">
                  <c:v>0.0689</c:v>
                </c:pt>
                <c:pt idx="707">
                  <c:v>0.0657</c:v>
                </c:pt>
                <c:pt idx="708">
                  <c:v>0.0638</c:v>
                </c:pt>
                <c:pt idx="709">
                  <c:v>0.0455</c:v>
                </c:pt>
                <c:pt idx="710">
                  <c:v>0.0432</c:v>
                </c:pt>
                <c:pt idx="711">
                  <c:v>0.0283</c:v>
                </c:pt>
                <c:pt idx="712">
                  <c:v>0.02</c:v>
                </c:pt>
                <c:pt idx="713">
                  <c:v>0.0085</c:v>
                </c:pt>
                <c:pt idx="714">
                  <c:v>0.000124</c:v>
                </c:pt>
                <c:pt idx="715">
                  <c:v>0.000124</c:v>
                </c:pt>
                <c:pt idx="716">
                  <c:v>0.12</c:v>
                </c:pt>
                <c:pt idx="717">
                  <c:v>0.12</c:v>
                </c:pt>
                <c:pt idx="718">
                  <c:v>0.117</c:v>
                </c:pt>
                <c:pt idx="719">
                  <c:v>0.115</c:v>
                </c:pt>
                <c:pt idx="720">
                  <c:v>0.0873</c:v>
                </c:pt>
                <c:pt idx="721">
                  <c:v>0.0857</c:v>
                </c:pt>
                <c:pt idx="722">
                  <c:v>0.0819</c:v>
                </c:pt>
                <c:pt idx="723">
                  <c:v>0.0649</c:v>
                </c:pt>
                <c:pt idx="724">
                  <c:v>0.0418</c:v>
                </c:pt>
                <c:pt idx="725">
                  <c:v>0.0222</c:v>
                </c:pt>
                <c:pt idx="726">
                  <c:v>0.000129</c:v>
                </c:pt>
                <c:pt idx="727">
                  <c:v>0.000129</c:v>
                </c:pt>
                <c:pt idx="728">
                  <c:v>0.0712</c:v>
                </c:pt>
                <c:pt idx="729">
                  <c:v>0.0705</c:v>
                </c:pt>
                <c:pt idx="730">
                  <c:v>0.0689</c:v>
                </c:pt>
                <c:pt idx="731">
                  <c:v>0.0657</c:v>
                </c:pt>
                <c:pt idx="732">
                  <c:v>0.0638</c:v>
                </c:pt>
                <c:pt idx="733">
                  <c:v>0.0455</c:v>
                </c:pt>
                <c:pt idx="734">
                  <c:v>0.0432</c:v>
                </c:pt>
                <c:pt idx="735">
                  <c:v>0.0283</c:v>
                </c:pt>
                <c:pt idx="736">
                  <c:v>0.02</c:v>
                </c:pt>
                <c:pt idx="737">
                  <c:v>0.0085</c:v>
                </c:pt>
                <c:pt idx="738">
                  <c:v>0.000124</c:v>
                </c:pt>
                <c:pt idx="739">
                  <c:v>0.000124</c:v>
                </c:pt>
                <c:pt idx="740">
                  <c:v>0.12</c:v>
                </c:pt>
                <c:pt idx="741">
                  <c:v>0.12</c:v>
                </c:pt>
                <c:pt idx="742">
                  <c:v>0.117</c:v>
                </c:pt>
                <c:pt idx="743">
                  <c:v>0.115</c:v>
                </c:pt>
                <c:pt idx="744">
                  <c:v>0.0873</c:v>
                </c:pt>
                <c:pt idx="745">
                  <c:v>0.0857</c:v>
                </c:pt>
                <c:pt idx="746">
                  <c:v>0.0819</c:v>
                </c:pt>
                <c:pt idx="747">
                  <c:v>0.0649</c:v>
                </c:pt>
                <c:pt idx="748">
                  <c:v>0.0418</c:v>
                </c:pt>
                <c:pt idx="749">
                  <c:v>0.0222</c:v>
                </c:pt>
                <c:pt idx="750">
                  <c:v>0.000129</c:v>
                </c:pt>
                <c:pt idx="751">
                  <c:v>0.000129</c:v>
                </c:pt>
                <c:pt idx="752">
                  <c:v>0.0712</c:v>
                </c:pt>
                <c:pt idx="753">
                  <c:v>0.0705</c:v>
                </c:pt>
                <c:pt idx="754">
                  <c:v>0.0689</c:v>
                </c:pt>
                <c:pt idx="755">
                  <c:v>0.0657</c:v>
                </c:pt>
                <c:pt idx="756">
                  <c:v>0.0638</c:v>
                </c:pt>
                <c:pt idx="757">
                  <c:v>0.0455</c:v>
                </c:pt>
                <c:pt idx="758">
                  <c:v>0.0432</c:v>
                </c:pt>
                <c:pt idx="759">
                  <c:v>0.0283</c:v>
                </c:pt>
                <c:pt idx="760">
                  <c:v>0.02</c:v>
                </c:pt>
                <c:pt idx="761">
                  <c:v>0.0085</c:v>
                </c:pt>
                <c:pt idx="762">
                  <c:v>0.000124</c:v>
                </c:pt>
                <c:pt idx="763">
                  <c:v>0.000124</c:v>
                </c:pt>
                <c:pt idx="764">
                  <c:v>0.12</c:v>
                </c:pt>
                <c:pt idx="765">
                  <c:v>0.12</c:v>
                </c:pt>
                <c:pt idx="766">
                  <c:v>0.117</c:v>
                </c:pt>
                <c:pt idx="767">
                  <c:v>0.115</c:v>
                </c:pt>
                <c:pt idx="768">
                  <c:v>0.0873</c:v>
                </c:pt>
                <c:pt idx="769">
                  <c:v>0.0857</c:v>
                </c:pt>
                <c:pt idx="770">
                  <c:v>0.0819</c:v>
                </c:pt>
                <c:pt idx="771">
                  <c:v>0.0649</c:v>
                </c:pt>
                <c:pt idx="772">
                  <c:v>0.0418</c:v>
                </c:pt>
                <c:pt idx="773">
                  <c:v>0.0222</c:v>
                </c:pt>
                <c:pt idx="774">
                  <c:v>0.000129</c:v>
                </c:pt>
                <c:pt idx="775">
                  <c:v>0.000129</c:v>
                </c:pt>
                <c:pt idx="776">
                  <c:v>0.115</c:v>
                </c:pt>
                <c:pt idx="777">
                  <c:v>0.114</c:v>
                </c:pt>
                <c:pt idx="778">
                  <c:v>0.114</c:v>
                </c:pt>
                <c:pt idx="779">
                  <c:v>0.101</c:v>
                </c:pt>
                <c:pt idx="780">
                  <c:v>0.101</c:v>
                </c:pt>
                <c:pt idx="781">
                  <c:v>0.101</c:v>
                </c:pt>
                <c:pt idx="782">
                  <c:v>0.101</c:v>
                </c:pt>
                <c:pt idx="783">
                  <c:v>0.101</c:v>
                </c:pt>
                <c:pt idx="784">
                  <c:v>0.101</c:v>
                </c:pt>
                <c:pt idx="785">
                  <c:v>0.101</c:v>
                </c:pt>
                <c:pt idx="786">
                  <c:v>0.1</c:v>
                </c:pt>
                <c:pt idx="787">
                  <c:v>0.0967</c:v>
                </c:pt>
                <c:pt idx="788">
                  <c:v>0.0966</c:v>
                </c:pt>
                <c:pt idx="789">
                  <c:v>0.0962</c:v>
                </c:pt>
                <c:pt idx="790">
                  <c:v>0.096</c:v>
                </c:pt>
                <c:pt idx="791">
                  <c:v>0.096</c:v>
                </c:pt>
                <c:pt idx="792">
                  <c:v>0.0959</c:v>
                </c:pt>
                <c:pt idx="793">
                  <c:v>0.0939</c:v>
                </c:pt>
                <c:pt idx="794">
                  <c:v>0.0756</c:v>
                </c:pt>
                <c:pt idx="795">
                  <c:v>0.0754</c:v>
                </c:pt>
                <c:pt idx="796">
                  <c:v>0.0752</c:v>
                </c:pt>
                <c:pt idx="797">
                  <c:v>0.073</c:v>
                </c:pt>
                <c:pt idx="798">
                  <c:v>0.0581</c:v>
                </c:pt>
                <c:pt idx="799">
                  <c:v>0.0579</c:v>
                </c:pt>
                <c:pt idx="800">
                  <c:v>0.0551</c:v>
                </c:pt>
                <c:pt idx="801">
                  <c:v>0.055</c:v>
                </c:pt>
                <c:pt idx="802">
                  <c:v>0.0547</c:v>
                </c:pt>
                <c:pt idx="803">
                  <c:v>0.0545</c:v>
                </c:pt>
                <c:pt idx="804">
                  <c:v>0.054</c:v>
                </c:pt>
                <c:pt idx="805">
                  <c:v>0.0537</c:v>
                </c:pt>
                <c:pt idx="806">
                  <c:v>0.0444</c:v>
                </c:pt>
                <c:pt idx="807">
                  <c:v>0.0329</c:v>
                </c:pt>
                <c:pt idx="808">
                  <c:v>0.0245</c:v>
                </c:pt>
                <c:pt idx="809">
                  <c:v>0.0243</c:v>
                </c:pt>
                <c:pt idx="810">
                  <c:v>0.0242</c:v>
                </c:pt>
                <c:pt idx="811">
                  <c:v>0.024</c:v>
                </c:pt>
                <c:pt idx="812">
                  <c:v>0.02</c:v>
                </c:pt>
                <c:pt idx="813">
                  <c:v>0.0196</c:v>
                </c:pt>
                <c:pt idx="814">
                  <c:v>0.0192</c:v>
                </c:pt>
                <c:pt idx="815">
                  <c:v>0.0193</c:v>
                </c:pt>
                <c:pt idx="816">
                  <c:v>0.0193</c:v>
                </c:pt>
                <c:pt idx="817">
                  <c:v>0.0192</c:v>
                </c:pt>
                <c:pt idx="818">
                  <c:v>0.0132</c:v>
                </c:pt>
                <c:pt idx="819">
                  <c:v>0.0128</c:v>
                </c:pt>
                <c:pt idx="820">
                  <c:v>0.0121</c:v>
                </c:pt>
                <c:pt idx="821">
                  <c:v>0.012</c:v>
                </c:pt>
                <c:pt idx="822">
                  <c:v>0.0121</c:v>
                </c:pt>
                <c:pt idx="823">
                  <c:v>0.00879</c:v>
                </c:pt>
                <c:pt idx="824">
                  <c:v>0.0029</c:v>
                </c:pt>
                <c:pt idx="825">
                  <c:v>0.00198</c:v>
                </c:pt>
                <c:pt idx="826">
                  <c:v>0.00195</c:v>
                </c:pt>
                <c:pt idx="827">
                  <c:v>0.000589</c:v>
                </c:pt>
                <c:pt idx="828">
                  <c:v>0.000392</c:v>
                </c:pt>
                <c:pt idx="829">
                  <c:v>0.000124</c:v>
                </c:pt>
                <c:pt idx="830">
                  <c:v>0.121</c:v>
                </c:pt>
                <c:pt idx="831">
                  <c:v>0.12</c:v>
                </c:pt>
                <c:pt idx="832">
                  <c:v>0.118</c:v>
                </c:pt>
                <c:pt idx="833">
                  <c:v>0.115</c:v>
                </c:pt>
                <c:pt idx="834">
                  <c:v>0.0876</c:v>
                </c:pt>
                <c:pt idx="835">
                  <c:v>0.086</c:v>
                </c:pt>
                <c:pt idx="836">
                  <c:v>0.0821</c:v>
                </c:pt>
                <c:pt idx="837">
                  <c:v>0.0651</c:v>
                </c:pt>
                <c:pt idx="838">
                  <c:v>0.0421</c:v>
                </c:pt>
                <c:pt idx="839">
                  <c:v>0.0222</c:v>
                </c:pt>
                <c:pt idx="840">
                  <c:v>0.000129</c:v>
                </c:pt>
                <c:pt idx="841">
                  <c:v>0.000129</c:v>
                </c:pt>
                <c:pt idx="842">
                  <c:v>0.0729</c:v>
                </c:pt>
                <c:pt idx="843">
                  <c:v>0.072</c:v>
                </c:pt>
                <c:pt idx="844">
                  <c:v>0.072</c:v>
                </c:pt>
                <c:pt idx="845">
                  <c:v>0.0685</c:v>
                </c:pt>
                <c:pt idx="846">
                  <c:v>0.0653</c:v>
                </c:pt>
                <c:pt idx="847">
                  <c:v>0.0634</c:v>
                </c:pt>
                <c:pt idx="848">
                  <c:v>0.0455</c:v>
                </c:pt>
                <c:pt idx="849">
                  <c:v>0.0432</c:v>
                </c:pt>
                <c:pt idx="850">
                  <c:v>0.0283</c:v>
                </c:pt>
                <c:pt idx="851">
                  <c:v>0.02</c:v>
                </c:pt>
                <c:pt idx="852">
                  <c:v>0.00851</c:v>
                </c:pt>
                <c:pt idx="853">
                  <c:v>0.000124</c:v>
                </c:pt>
                <c:pt idx="854">
                  <c:v>0.000124</c:v>
                </c:pt>
                <c:pt idx="855">
                  <c:v>0.12</c:v>
                </c:pt>
                <c:pt idx="856">
                  <c:v>0.12</c:v>
                </c:pt>
                <c:pt idx="857">
                  <c:v>0.117</c:v>
                </c:pt>
                <c:pt idx="858">
                  <c:v>0.115</c:v>
                </c:pt>
                <c:pt idx="859">
                  <c:v>0.0876</c:v>
                </c:pt>
                <c:pt idx="860">
                  <c:v>0.086</c:v>
                </c:pt>
                <c:pt idx="861">
                  <c:v>0.0821</c:v>
                </c:pt>
                <c:pt idx="862">
                  <c:v>0.0651</c:v>
                </c:pt>
                <c:pt idx="863">
                  <c:v>0.0421</c:v>
                </c:pt>
                <c:pt idx="864">
                  <c:v>0.0222</c:v>
                </c:pt>
                <c:pt idx="865">
                  <c:v>0.000129</c:v>
                </c:pt>
                <c:pt idx="866">
                  <c:v>0.000129</c:v>
                </c:pt>
                <c:pt idx="867">
                  <c:v>0.0915</c:v>
                </c:pt>
                <c:pt idx="868">
                  <c:v>0.0908</c:v>
                </c:pt>
                <c:pt idx="869">
                  <c:v>0.0806</c:v>
                </c:pt>
                <c:pt idx="870">
                  <c:v>0.0805</c:v>
                </c:pt>
                <c:pt idx="871">
                  <c:v>0.0806</c:v>
                </c:pt>
                <c:pt idx="872">
                  <c:v>0.0806</c:v>
                </c:pt>
                <c:pt idx="873">
                  <c:v>0.0804</c:v>
                </c:pt>
                <c:pt idx="874">
                  <c:v>0.0798</c:v>
                </c:pt>
                <c:pt idx="875">
                  <c:v>0.0766</c:v>
                </c:pt>
                <c:pt idx="876">
                  <c:v>0.0763</c:v>
                </c:pt>
                <c:pt idx="877">
                  <c:v>0.0761</c:v>
                </c:pt>
                <c:pt idx="878">
                  <c:v>0.0757</c:v>
                </c:pt>
                <c:pt idx="879">
                  <c:v>0.0738</c:v>
                </c:pt>
                <c:pt idx="880">
                  <c:v>0.0554</c:v>
                </c:pt>
                <c:pt idx="881">
                  <c:v>0.0554</c:v>
                </c:pt>
                <c:pt idx="882">
                  <c:v>0.0553</c:v>
                </c:pt>
                <c:pt idx="883">
                  <c:v>0.0531</c:v>
                </c:pt>
                <c:pt idx="884">
                  <c:v>0.0382</c:v>
                </c:pt>
                <c:pt idx="885">
                  <c:v>0.0369</c:v>
                </c:pt>
                <c:pt idx="886">
                  <c:v>0.0368</c:v>
                </c:pt>
                <c:pt idx="887">
                  <c:v>0.0364</c:v>
                </c:pt>
                <c:pt idx="888">
                  <c:v>0.0259</c:v>
                </c:pt>
                <c:pt idx="889">
                  <c:v>0.0145</c:v>
                </c:pt>
                <c:pt idx="890">
                  <c:v>0.0061</c:v>
                </c:pt>
                <c:pt idx="891">
                  <c:v>0.00596</c:v>
                </c:pt>
                <c:pt idx="892">
                  <c:v>0.00573</c:v>
                </c:pt>
                <c:pt idx="893">
                  <c:v>0.00122</c:v>
                </c:pt>
                <c:pt idx="894">
                  <c:v>0.00105</c:v>
                </c:pt>
                <c:pt idx="895">
                  <c:v>-0.000187</c:v>
                </c:pt>
                <c:pt idx="896">
                  <c:v>-0.000252</c:v>
                </c:pt>
                <c:pt idx="897">
                  <c:v>-0.000318</c:v>
                </c:pt>
                <c:pt idx="898">
                  <c:v>0.000107</c:v>
                </c:pt>
                <c:pt idx="899">
                  <c:v>0.000124</c:v>
                </c:pt>
                <c:pt idx="900">
                  <c:v>0.12</c:v>
                </c:pt>
                <c:pt idx="901">
                  <c:v>0.12</c:v>
                </c:pt>
                <c:pt idx="902">
                  <c:v>0.118</c:v>
                </c:pt>
                <c:pt idx="903">
                  <c:v>0.115</c:v>
                </c:pt>
                <c:pt idx="904">
                  <c:v>0.0874</c:v>
                </c:pt>
                <c:pt idx="905">
                  <c:v>0.0858</c:v>
                </c:pt>
                <c:pt idx="906">
                  <c:v>0.0819</c:v>
                </c:pt>
                <c:pt idx="907">
                  <c:v>0.0649</c:v>
                </c:pt>
                <c:pt idx="908">
                  <c:v>0.0419</c:v>
                </c:pt>
                <c:pt idx="909">
                  <c:v>0.0222</c:v>
                </c:pt>
                <c:pt idx="910">
                  <c:v>0.000129</c:v>
                </c:pt>
                <c:pt idx="911">
                  <c:v>0.000175</c:v>
                </c:pt>
                <c:pt idx="912">
                  <c:v>0.0925</c:v>
                </c:pt>
                <c:pt idx="913">
                  <c:v>0.0916</c:v>
                </c:pt>
                <c:pt idx="914">
                  <c:v>0.084</c:v>
                </c:pt>
                <c:pt idx="915">
                  <c:v>0.084</c:v>
                </c:pt>
                <c:pt idx="916">
                  <c:v>0.084</c:v>
                </c:pt>
                <c:pt idx="917">
                  <c:v>0.084</c:v>
                </c:pt>
                <c:pt idx="918">
                  <c:v>0.0838</c:v>
                </c:pt>
                <c:pt idx="919">
                  <c:v>0.0831</c:v>
                </c:pt>
                <c:pt idx="920">
                  <c:v>0.0797</c:v>
                </c:pt>
                <c:pt idx="921">
                  <c:v>0.0795</c:v>
                </c:pt>
                <c:pt idx="922">
                  <c:v>0.0792</c:v>
                </c:pt>
                <c:pt idx="923">
                  <c:v>0.0791</c:v>
                </c:pt>
                <c:pt idx="924">
                  <c:v>0.0771</c:v>
                </c:pt>
                <c:pt idx="925">
                  <c:v>0.059</c:v>
                </c:pt>
                <c:pt idx="926">
                  <c:v>0.059</c:v>
                </c:pt>
                <c:pt idx="927">
                  <c:v>0.0567</c:v>
                </c:pt>
                <c:pt idx="928">
                  <c:v>0.0419</c:v>
                </c:pt>
                <c:pt idx="929">
                  <c:v>0.0417</c:v>
                </c:pt>
                <c:pt idx="930">
                  <c:v>0.0417</c:v>
                </c:pt>
                <c:pt idx="931">
                  <c:v>0.0333</c:v>
                </c:pt>
                <c:pt idx="932">
                  <c:v>0.0218</c:v>
                </c:pt>
                <c:pt idx="933">
                  <c:v>0.0135</c:v>
                </c:pt>
                <c:pt idx="934">
                  <c:v>0.00952</c:v>
                </c:pt>
                <c:pt idx="935">
                  <c:v>0.00407</c:v>
                </c:pt>
                <c:pt idx="936">
                  <c:v>0.00361</c:v>
                </c:pt>
                <c:pt idx="937">
                  <c:v>0.000389</c:v>
                </c:pt>
                <c:pt idx="938">
                  <c:v>0.000363</c:v>
                </c:pt>
                <c:pt idx="939">
                  <c:v>0.00038</c:v>
                </c:pt>
                <c:pt idx="940">
                  <c:v>0.000384</c:v>
                </c:pt>
                <c:pt idx="941">
                  <c:v>0.000196</c:v>
                </c:pt>
                <c:pt idx="942">
                  <c:v>0.000131</c:v>
                </c:pt>
                <c:pt idx="943">
                  <c:v>0.000124</c:v>
                </c:pt>
                <c:pt idx="944">
                  <c:v>0.12</c:v>
                </c:pt>
                <c:pt idx="945">
                  <c:v>0.12</c:v>
                </c:pt>
                <c:pt idx="946">
                  <c:v>0.117</c:v>
                </c:pt>
                <c:pt idx="947">
                  <c:v>0.115</c:v>
                </c:pt>
                <c:pt idx="948">
                  <c:v>0.0874</c:v>
                </c:pt>
                <c:pt idx="949">
                  <c:v>0.0858</c:v>
                </c:pt>
                <c:pt idx="950">
                  <c:v>0.082</c:v>
                </c:pt>
                <c:pt idx="951">
                  <c:v>0.065</c:v>
                </c:pt>
                <c:pt idx="952">
                  <c:v>0.042</c:v>
                </c:pt>
                <c:pt idx="953">
                  <c:v>0.0222</c:v>
                </c:pt>
                <c:pt idx="954">
                  <c:v>0.000129</c:v>
                </c:pt>
                <c:pt idx="955">
                  <c:v>0.000188</c:v>
                </c:pt>
                <c:pt idx="956">
                  <c:v>0.078</c:v>
                </c:pt>
                <c:pt idx="957">
                  <c:v>0.0773</c:v>
                </c:pt>
                <c:pt idx="958">
                  <c:v>0.0773</c:v>
                </c:pt>
                <c:pt idx="959">
                  <c:v>0.0727</c:v>
                </c:pt>
                <c:pt idx="960">
                  <c:v>0.0728</c:v>
                </c:pt>
                <c:pt idx="961">
                  <c:v>0.0728</c:v>
                </c:pt>
                <c:pt idx="962">
                  <c:v>0.0727</c:v>
                </c:pt>
                <c:pt idx="963">
                  <c:v>0.0695</c:v>
                </c:pt>
                <c:pt idx="964">
                  <c:v>0.0694</c:v>
                </c:pt>
                <c:pt idx="965">
                  <c:v>0.0675</c:v>
                </c:pt>
                <c:pt idx="966">
                  <c:v>0.0491</c:v>
                </c:pt>
                <c:pt idx="967">
                  <c:v>0.0469</c:v>
                </c:pt>
                <c:pt idx="968">
                  <c:v>0.032</c:v>
                </c:pt>
                <c:pt idx="969">
                  <c:v>0.0302</c:v>
                </c:pt>
                <c:pt idx="970">
                  <c:v>0.0209</c:v>
                </c:pt>
                <c:pt idx="971">
                  <c:v>0.00945</c:v>
                </c:pt>
                <c:pt idx="972">
                  <c:v>0.00116</c:v>
                </c:pt>
                <c:pt idx="973">
                  <c:v>0.000683</c:v>
                </c:pt>
                <c:pt idx="974">
                  <c:v>0.000502</c:v>
                </c:pt>
                <c:pt idx="975">
                  <c:v>0.000443</c:v>
                </c:pt>
                <c:pt idx="976">
                  <c:v>0.000189</c:v>
                </c:pt>
                <c:pt idx="977">
                  <c:v>0.000154</c:v>
                </c:pt>
                <c:pt idx="978">
                  <c:v>0.000175</c:v>
                </c:pt>
                <c:pt idx="979">
                  <c:v>0.000124</c:v>
                </c:pt>
                <c:pt idx="980">
                  <c:v>0.000124</c:v>
                </c:pt>
                <c:pt idx="981">
                  <c:v>0.121</c:v>
                </c:pt>
                <c:pt idx="982">
                  <c:v>0.121</c:v>
                </c:pt>
                <c:pt idx="983">
                  <c:v>0.118</c:v>
                </c:pt>
                <c:pt idx="984">
                  <c:v>0.115</c:v>
                </c:pt>
                <c:pt idx="985">
                  <c:v>0.0875</c:v>
                </c:pt>
                <c:pt idx="986">
                  <c:v>0.0858</c:v>
                </c:pt>
                <c:pt idx="987">
                  <c:v>0.082</c:v>
                </c:pt>
                <c:pt idx="988">
                  <c:v>0.0649</c:v>
                </c:pt>
                <c:pt idx="989">
                  <c:v>0.0419</c:v>
                </c:pt>
                <c:pt idx="990">
                  <c:v>0.0222</c:v>
                </c:pt>
                <c:pt idx="991">
                  <c:v>0.000129</c:v>
                </c:pt>
                <c:pt idx="992">
                  <c:v>0.000129</c:v>
                </c:pt>
                <c:pt idx="993">
                  <c:v>0.0757</c:v>
                </c:pt>
                <c:pt idx="994">
                  <c:v>0.075</c:v>
                </c:pt>
                <c:pt idx="995">
                  <c:v>0.075</c:v>
                </c:pt>
                <c:pt idx="996">
                  <c:v>0.075</c:v>
                </c:pt>
                <c:pt idx="997">
                  <c:v>0.0736</c:v>
                </c:pt>
                <c:pt idx="998">
                  <c:v>0.0736</c:v>
                </c:pt>
                <c:pt idx="999">
                  <c:v>0.0736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9713800"/>
        <c:axId val="-2139241576"/>
      </c:scatterChart>
      <c:valAx>
        <c:axId val="-2139713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Simulation 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9241576"/>
        <c:crosses val="autoZero"/>
        <c:crossBetween val="midCat"/>
      </c:valAx>
      <c:valAx>
        <c:axId val="-21392415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Power(W)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97138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Sheet1!$A$1:$A$1000</c:f>
              <c:numCache>
                <c:formatCode>General</c:formatCode>
                <c:ptCount val="1000"/>
                <c:pt idx="0">
                  <c:v>1.2E7</c:v>
                </c:pt>
                <c:pt idx="1">
                  <c:v>1.2000009E7</c:v>
                </c:pt>
                <c:pt idx="2">
                  <c:v>1.200001E7</c:v>
                </c:pt>
                <c:pt idx="3">
                  <c:v>1.2000025E7</c:v>
                </c:pt>
                <c:pt idx="4">
                  <c:v>1.2000029E7</c:v>
                </c:pt>
                <c:pt idx="5">
                  <c:v>1.2000047E7</c:v>
                </c:pt>
                <c:pt idx="6">
                  <c:v>1.2000053E7</c:v>
                </c:pt>
                <c:pt idx="7">
                  <c:v>1.2000071E7</c:v>
                </c:pt>
                <c:pt idx="8">
                  <c:v>1.2000092E7</c:v>
                </c:pt>
                <c:pt idx="9">
                  <c:v>1.3199999E7</c:v>
                </c:pt>
                <c:pt idx="10">
                  <c:v>1.32E7</c:v>
                </c:pt>
                <c:pt idx="11">
                  <c:v>1.3200007E7</c:v>
                </c:pt>
                <c:pt idx="12">
                  <c:v>1.3200009E7</c:v>
                </c:pt>
                <c:pt idx="13">
                  <c:v>1.3200019E7</c:v>
                </c:pt>
                <c:pt idx="14">
                  <c:v>1.3200021E7</c:v>
                </c:pt>
                <c:pt idx="15">
                  <c:v>1.3200027E7</c:v>
                </c:pt>
                <c:pt idx="16">
                  <c:v>1.3200028E7</c:v>
                </c:pt>
                <c:pt idx="17">
                  <c:v>1.3200031E7</c:v>
                </c:pt>
                <c:pt idx="18">
                  <c:v>1.3200032E7</c:v>
                </c:pt>
                <c:pt idx="19">
                  <c:v>1.3200033E7</c:v>
                </c:pt>
                <c:pt idx="20">
                  <c:v>1.3200034E7</c:v>
                </c:pt>
                <c:pt idx="21">
                  <c:v>1.4399999E7</c:v>
                </c:pt>
                <c:pt idx="22">
                  <c:v>1.4400007E7</c:v>
                </c:pt>
                <c:pt idx="23">
                  <c:v>1.4400009E7</c:v>
                </c:pt>
                <c:pt idx="24">
                  <c:v>1.440001E7</c:v>
                </c:pt>
                <c:pt idx="25">
                  <c:v>1.4400013E7</c:v>
                </c:pt>
                <c:pt idx="26">
                  <c:v>1.4400018E7</c:v>
                </c:pt>
                <c:pt idx="27">
                  <c:v>1.4400019E7</c:v>
                </c:pt>
                <c:pt idx="28">
                  <c:v>1.4400027E7</c:v>
                </c:pt>
                <c:pt idx="29">
                  <c:v>1.4400028E7</c:v>
                </c:pt>
                <c:pt idx="30">
                  <c:v>1.4400031E7</c:v>
                </c:pt>
                <c:pt idx="31">
                  <c:v>1.4400033E7</c:v>
                </c:pt>
                <c:pt idx="32">
                  <c:v>1.4400034E7</c:v>
                </c:pt>
                <c:pt idx="33">
                  <c:v>1.4400037E7</c:v>
                </c:pt>
                <c:pt idx="34">
                  <c:v>1.4400041E7</c:v>
                </c:pt>
                <c:pt idx="35">
                  <c:v>1.4400043E7</c:v>
                </c:pt>
                <c:pt idx="36">
                  <c:v>1.4400044E7</c:v>
                </c:pt>
                <c:pt idx="37">
                  <c:v>1.4400045E7</c:v>
                </c:pt>
                <c:pt idx="38">
                  <c:v>1.4400047E7</c:v>
                </c:pt>
                <c:pt idx="39">
                  <c:v>1.4400048E7</c:v>
                </c:pt>
                <c:pt idx="40">
                  <c:v>1.4400053E7</c:v>
                </c:pt>
                <c:pt idx="41">
                  <c:v>1.4400057E7</c:v>
                </c:pt>
                <c:pt idx="42">
                  <c:v>1.4400061E7</c:v>
                </c:pt>
                <c:pt idx="43">
                  <c:v>1.4400068E7</c:v>
                </c:pt>
                <c:pt idx="44">
                  <c:v>1.4400075E7</c:v>
                </c:pt>
                <c:pt idx="45">
                  <c:v>1.4400085E7</c:v>
                </c:pt>
                <c:pt idx="46">
                  <c:v>1.4400094E7</c:v>
                </c:pt>
                <c:pt idx="47">
                  <c:v>1.44001E7</c:v>
                </c:pt>
                <c:pt idx="48">
                  <c:v>1.4400108E7</c:v>
                </c:pt>
                <c:pt idx="49">
                  <c:v>1.4400169E7</c:v>
                </c:pt>
                <c:pt idx="50">
                  <c:v>1.56E7</c:v>
                </c:pt>
                <c:pt idx="51">
                  <c:v>1.5600007E7</c:v>
                </c:pt>
                <c:pt idx="52">
                  <c:v>1.5600009E7</c:v>
                </c:pt>
                <c:pt idx="53">
                  <c:v>1.5600019E7</c:v>
                </c:pt>
                <c:pt idx="54">
                  <c:v>1.5600021E7</c:v>
                </c:pt>
                <c:pt idx="55">
                  <c:v>1.5600027E7</c:v>
                </c:pt>
                <c:pt idx="56">
                  <c:v>1.5600028E7</c:v>
                </c:pt>
                <c:pt idx="57">
                  <c:v>1.5600031E7</c:v>
                </c:pt>
                <c:pt idx="58">
                  <c:v>1.5600032E7</c:v>
                </c:pt>
                <c:pt idx="59">
                  <c:v>1.5600033E7</c:v>
                </c:pt>
                <c:pt idx="60">
                  <c:v>1.5600034E7</c:v>
                </c:pt>
                <c:pt idx="61">
                  <c:v>1.6799999E7</c:v>
                </c:pt>
                <c:pt idx="62">
                  <c:v>1.6800007E7</c:v>
                </c:pt>
                <c:pt idx="63">
                  <c:v>1.6800009E7</c:v>
                </c:pt>
                <c:pt idx="64">
                  <c:v>1.6800011E7</c:v>
                </c:pt>
                <c:pt idx="65">
                  <c:v>1.6800013E7</c:v>
                </c:pt>
                <c:pt idx="66">
                  <c:v>1.6800016E7</c:v>
                </c:pt>
                <c:pt idx="67">
                  <c:v>1.6800018E7</c:v>
                </c:pt>
                <c:pt idx="68">
                  <c:v>1.6800019E7</c:v>
                </c:pt>
                <c:pt idx="69">
                  <c:v>1.6800021E7</c:v>
                </c:pt>
                <c:pt idx="70">
                  <c:v>1.6800023E7</c:v>
                </c:pt>
                <c:pt idx="71">
                  <c:v>1.6800027E7</c:v>
                </c:pt>
                <c:pt idx="72">
                  <c:v>1.6800028E7</c:v>
                </c:pt>
                <c:pt idx="73">
                  <c:v>1.6800033E7</c:v>
                </c:pt>
                <c:pt idx="74">
                  <c:v>1.6800034E7</c:v>
                </c:pt>
                <c:pt idx="75">
                  <c:v>1.6800037E7</c:v>
                </c:pt>
                <c:pt idx="76">
                  <c:v>1.6800043E7</c:v>
                </c:pt>
                <c:pt idx="77">
                  <c:v>1.6800044E7</c:v>
                </c:pt>
                <c:pt idx="78">
                  <c:v>1.6800045E7</c:v>
                </c:pt>
                <c:pt idx="79">
                  <c:v>1.6800047E7</c:v>
                </c:pt>
                <c:pt idx="80">
                  <c:v>1.6800048E7</c:v>
                </c:pt>
                <c:pt idx="81">
                  <c:v>1.6800052E7</c:v>
                </c:pt>
                <c:pt idx="82">
                  <c:v>1.6800053E7</c:v>
                </c:pt>
                <c:pt idx="83">
                  <c:v>1.6800057E7</c:v>
                </c:pt>
                <c:pt idx="84">
                  <c:v>1.6800068E7</c:v>
                </c:pt>
                <c:pt idx="85">
                  <c:v>1.6800075E7</c:v>
                </c:pt>
                <c:pt idx="86">
                  <c:v>1.6800082E7</c:v>
                </c:pt>
                <c:pt idx="87">
                  <c:v>1.7999999E7</c:v>
                </c:pt>
                <c:pt idx="88">
                  <c:v>1.8000007E7</c:v>
                </c:pt>
                <c:pt idx="89">
                  <c:v>1.8000009E7</c:v>
                </c:pt>
                <c:pt idx="90">
                  <c:v>1.8000019E7</c:v>
                </c:pt>
                <c:pt idx="91">
                  <c:v>1.8000021E7</c:v>
                </c:pt>
                <c:pt idx="92">
                  <c:v>1.8000027E7</c:v>
                </c:pt>
                <c:pt idx="93">
                  <c:v>1.8000028E7</c:v>
                </c:pt>
                <c:pt idx="94">
                  <c:v>1.8000031E7</c:v>
                </c:pt>
                <c:pt idx="95">
                  <c:v>1.8000032E7</c:v>
                </c:pt>
                <c:pt idx="96">
                  <c:v>1.8000033E7</c:v>
                </c:pt>
                <c:pt idx="97">
                  <c:v>1.8000034E7</c:v>
                </c:pt>
                <c:pt idx="98">
                  <c:v>1.9199999E7</c:v>
                </c:pt>
                <c:pt idx="99">
                  <c:v>1.9200007E7</c:v>
                </c:pt>
                <c:pt idx="100">
                  <c:v>1.9200008E7</c:v>
                </c:pt>
                <c:pt idx="101">
                  <c:v>1.9200009E7</c:v>
                </c:pt>
                <c:pt idx="102">
                  <c:v>1.9200011E7</c:v>
                </c:pt>
                <c:pt idx="103">
                  <c:v>1.9200012E7</c:v>
                </c:pt>
                <c:pt idx="104">
                  <c:v>1.9200013E7</c:v>
                </c:pt>
                <c:pt idx="105">
                  <c:v>1.9200019E7</c:v>
                </c:pt>
                <c:pt idx="106">
                  <c:v>1.9200024E7</c:v>
                </c:pt>
                <c:pt idx="107">
                  <c:v>1.9200027E7</c:v>
                </c:pt>
                <c:pt idx="108">
                  <c:v>1.9200028E7</c:v>
                </c:pt>
                <c:pt idx="109">
                  <c:v>1.9200029E7</c:v>
                </c:pt>
                <c:pt idx="110">
                  <c:v>1.9200033E7</c:v>
                </c:pt>
                <c:pt idx="111">
                  <c:v>1.9200034E7</c:v>
                </c:pt>
                <c:pt idx="112">
                  <c:v>1.9200037E7</c:v>
                </c:pt>
                <c:pt idx="113">
                  <c:v>1.9200041E7</c:v>
                </c:pt>
                <c:pt idx="114">
                  <c:v>1.9200042E7</c:v>
                </c:pt>
                <c:pt idx="115">
                  <c:v>1.9200043E7</c:v>
                </c:pt>
                <c:pt idx="116">
                  <c:v>1.9200044E7</c:v>
                </c:pt>
                <c:pt idx="117">
                  <c:v>1.9200045E7</c:v>
                </c:pt>
                <c:pt idx="118">
                  <c:v>1.9200046E7</c:v>
                </c:pt>
                <c:pt idx="119">
                  <c:v>1.9200048E7</c:v>
                </c:pt>
                <c:pt idx="120">
                  <c:v>1.9200053E7</c:v>
                </c:pt>
                <c:pt idx="121">
                  <c:v>2.04E7</c:v>
                </c:pt>
                <c:pt idx="122">
                  <c:v>2.0400007E7</c:v>
                </c:pt>
                <c:pt idx="123">
                  <c:v>2.0400009E7</c:v>
                </c:pt>
                <c:pt idx="124">
                  <c:v>2.0400019E7</c:v>
                </c:pt>
                <c:pt idx="125">
                  <c:v>2.0400021E7</c:v>
                </c:pt>
                <c:pt idx="126">
                  <c:v>2.0400027E7</c:v>
                </c:pt>
                <c:pt idx="127">
                  <c:v>2.0400028E7</c:v>
                </c:pt>
                <c:pt idx="128">
                  <c:v>2.0400031E7</c:v>
                </c:pt>
                <c:pt idx="129">
                  <c:v>2.0400032E7</c:v>
                </c:pt>
                <c:pt idx="130">
                  <c:v>2.0400033E7</c:v>
                </c:pt>
                <c:pt idx="131">
                  <c:v>2.0400034E7</c:v>
                </c:pt>
                <c:pt idx="132">
                  <c:v>2.1599999E7</c:v>
                </c:pt>
                <c:pt idx="133">
                  <c:v>2.1600007E7</c:v>
                </c:pt>
                <c:pt idx="134">
                  <c:v>2.1600008E7</c:v>
                </c:pt>
                <c:pt idx="135">
                  <c:v>2.1600009E7</c:v>
                </c:pt>
                <c:pt idx="136">
                  <c:v>2.160001E7</c:v>
                </c:pt>
                <c:pt idx="137">
                  <c:v>2.1600011E7</c:v>
                </c:pt>
                <c:pt idx="138">
                  <c:v>2.1600012E7</c:v>
                </c:pt>
                <c:pt idx="139">
                  <c:v>2.1600014E7</c:v>
                </c:pt>
                <c:pt idx="140">
                  <c:v>2.1600017E7</c:v>
                </c:pt>
                <c:pt idx="141">
                  <c:v>2.1600018E7</c:v>
                </c:pt>
                <c:pt idx="142">
                  <c:v>2.1600019E7</c:v>
                </c:pt>
                <c:pt idx="143">
                  <c:v>2.160002E7</c:v>
                </c:pt>
                <c:pt idx="144">
                  <c:v>2.1600021E7</c:v>
                </c:pt>
                <c:pt idx="145">
                  <c:v>2.1600025E7</c:v>
                </c:pt>
                <c:pt idx="146">
                  <c:v>2.1600026E7</c:v>
                </c:pt>
                <c:pt idx="147">
                  <c:v>2.1600027E7</c:v>
                </c:pt>
                <c:pt idx="148">
                  <c:v>2.1600028E7</c:v>
                </c:pt>
                <c:pt idx="149">
                  <c:v>2.1600029E7</c:v>
                </c:pt>
                <c:pt idx="150">
                  <c:v>2.1600033E7</c:v>
                </c:pt>
                <c:pt idx="151">
                  <c:v>2.1600034E7</c:v>
                </c:pt>
                <c:pt idx="152">
                  <c:v>2.1600037E7</c:v>
                </c:pt>
                <c:pt idx="153">
                  <c:v>2.1600039E7</c:v>
                </c:pt>
                <c:pt idx="154">
                  <c:v>2.160004E7</c:v>
                </c:pt>
                <c:pt idx="155">
                  <c:v>2.1600041E7</c:v>
                </c:pt>
                <c:pt idx="156">
                  <c:v>2.1600042E7</c:v>
                </c:pt>
                <c:pt idx="157">
                  <c:v>2.1600043E7</c:v>
                </c:pt>
                <c:pt idx="158">
                  <c:v>2.1600044E7</c:v>
                </c:pt>
                <c:pt idx="159">
                  <c:v>2.1600045E7</c:v>
                </c:pt>
                <c:pt idx="160">
                  <c:v>2.1600046E7</c:v>
                </c:pt>
                <c:pt idx="161">
                  <c:v>2.1600047E7</c:v>
                </c:pt>
                <c:pt idx="162">
                  <c:v>2.1600048E7</c:v>
                </c:pt>
                <c:pt idx="163">
                  <c:v>2.160005E7</c:v>
                </c:pt>
                <c:pt idx="164">
                  <c:v>2.1600052E7</c:v>
                </c:pt>
                <c:pt idx="165">
                  <c:v>2.1600053E7</c:v>
                </c:pt>
                <c:pt idx="166">
                  <c:v>2.1600055E7</c:v>
                </c:pt>
                <c:pt idx="167">
                  <c:v>2.1600057E7</c:v>
                </c:pt>
                <c:pt idx="168">
                  <c:v>2.1600061E7</c:v>
                </c:pt>
                <c:pt idx="169">
                  <c:v>2.1600063E7</c:v>
                </c:pt>
                <c:pt idx="170">
                  <c:v>2.1600065E7</c:v>
                </c:pt>
                <c:pt idx="171">
                  <c:v>2.1600068E7</c:v>
                </c:pt>
                <c:pt idx="172">
                  <c:v>2.1600072E7</c:v>
                </c:pt>
                <c:pt idx="173">
                  <c:v>2.1600073E7</c:v>
                </c:pt>
                <c:pt idx="174">
                  <c:v>2.1600075E7</c:v>
                </c:pt>
                <c:pt idx="175">
                  <c:v>2.1600082E7</c:v>
                </c:pt>
                <c:pt idx="176">
                  <c:v>2.1600085E7</c:v>
                </c:pt>
                <c:pt idx="177">
                  <c:v>2.1600089E7</c:v>
                </c:pt>
                <c:pt idx="178">
                  <c:v>2.16001E7</c:v>
                </c:pt>
                <c:pt idx="179">
                  <c:v>2.1600136E7</c:v>
                </c:pt>
                <c:pt idx="180">
                  <c:v>2.28E7</c:v>
                </c:pt>
                <c:pt idx="181">
                  <c:v>2.2800007E7</c:v>
                </c:pt>
                <c:pt idx="182">
                  <c:v>2.2800009E7</c:v>
                </c:pt>
                <c:pt idx="183">
                  <c:v>2.2800019E7</c:v>
                </c:pt>
                <c:pt idx="184">
                  <c:v>2.2800021E7</c:v>
                </c:pt>
                <c:pt idx="185">
                  <c:v>2.2800027E7</c:v>
                </c:pt>
                <c:pt idx="186">
                  <c:v>2.2800028E7</c:v>
                </c:pt>
                <c:pt idx="187">
                  <c:v>2.2800031E7</c:v>
                </c:pt>
                <c:pt idx="188">
                  <c:v>2.2800032E7</c:v>
                </c:pt>
                <c:pt idx="189">
                  <c:v>2.2800033E7</c:v>
                </c:pt>
                <c:pt idx="190">
                  <c:v>2.2800034E7</c:v>
                </c:pt>
                <c:pt idx="191">
                  <c:v>2.3999999E7</c:v>
                </c:pt>
                <c:pt idx="192">
                  <c:v>2.4000007E7</c:v>
                </c:pt>
                <c:pt idx="193">
                  <c:v>2.4000008E7</c:v>
                </c:pt>
                <c:pt idx="194">
                  <c:v>2.4000009E7</c:v>
                </c:pt>
                <c:pt idx="195">
                  <c:v>2.400001E7</c:v>
                </c:pt>
                <c:pt idx="196">
                  <c:v>2.4000011E7</c:v>
                </c:pt>
                <c:pt idx="197">
                  <c:v>2.4000013E7</c:v>
                </c:pt>
                <c:pt idx="198">
                  <c:v>2.4000015E7</c:v>
                </c:pt>
                <c:pt idx="199">
                  <c:v>2.4000016E7</c:v>
                </c:pt>
                <c:pt idx="200">
                  <c:v>2.4000018E7</c:v>
                </c:pt>
                <c:pt idx="201">
                  <c:v>2.4000019E7</c:v>
                </c:pt>
                <c:pt idx="202">
                  <c:v>2.4000021E7</c:v>
                </c:pt>
                <c:pt idx="203">
                  <c:v>2.4000023E7</c:v>
                </c:pt>
                <c:pt idx="204">
                  <c:v>2.4000027E7</c:v>
                </c:pt>
                <c:pt idx="205">
                  <c:v>2.4000028E7</c:v>
                </c:pt>
                <c:pt idx="206">
                  <c:v>2.4000033E7</c:v>
                </c:pt>
                <c:pt idx="207">
                  <c:v>2.4000034E7</c:v>
                </c:pt>
                <c:pt idx="208">
                  <c:v>2.4000037E7</c:v>
                </c:pt>
                <c:pt idx="209">
                  <c:v>2.4000043E7</c:v>
                </c:pt>
                <c:pt idx="210">
                  <c:v>2.4000044E7</c:v>
                </c:pt>
                <c:pt idx="211">
                  <c:v>2.4000045E7</c:v>
                </c:pt>
                <c:pt idx="212">
                  <c:v>2.4000048E7</c:v>
                </c:pt>
                <c:pt idx="213">
                  <c:v>2.4000057E7</c:v>
                </c:pt>
                <c:pt idx="214">
                  <c:v>2.4000061E7</c:v>
                </c:pt>
                <c:pt idx="215">
                  <c:v>2.4000064E7</c:v>
                </c:pt>
                <c:pt idx="216">
                  <c:v>2.4000068E7</c:v>
                </c:pt>
                <c:pt idx="217">
                  <c:v>2.4000075E7</c:v>
                </c:pt>
                <c:pt idx="218">
                  <c:v>2.4000082E7</c:v>
                </c:pt>
                <c:pt idx="219">
                  <c:v>2.5199999E7</c:v>
                </c:pt>
                <c:pt idx="220">
                  <c:v>2.5200007E7</c:v>
                </c:pt>
                <c:pt idx="221">
                  <c:v>2.5200009E7</c:v>
                </c:pt>
                <c:pt idx="222">
                  <c:v>2.5200019E7</c:v>
                </c:pt>
                <c:pt idx="223">
                  <c:v>2.5200021E7</c:v>
                </c:pt>
                <c:pt idx="224">
                  <c:v>2.5200027E7</c:v>
                </c:pt>
                <c:pt idx="225">
                  <c:v>2.5200028E7</c:v>
                </c:pt>
                <c:pt idx="226">
                  <c:v>2.5200031E7</c:v>
                </c:pt>
                <c:pt idx="227">
                  <c:v>2.5200032E7</c:v>
                </c:pt>
                <c:pt idx="228">
                  <c:v>2.5200033E7</c:v>
                </c:pt>
                <c:pt idx="229">
                  <c:v>2.5200034E7</c:v>
                </c:pt>
                <c:pt idx="230">
                  <c:v>2.6399999E7</c:v>
                </c:pt>
                <c:pt idx="231">
                  <c:v>2.6400007E7</c:v>
                </c:pt>
                <c:pt idx="232">
                  <c:v>2.6400009E7</c:v>
                </c:pt>
                <c:pt idx="233">
                  <c:v>2.6400011E7</c:v>
                </c:pt>
                <c:pt idx="234">
                  <c:v>2.6400012E7</c:v>
                </c:pt>
                <c:pt idx="235">
                  <c:v>2.6400013E7</c:v>
                </c:pt>
                <c:pt idx="236">
                  <c:v>2.6400019E7</c:v>
                </c:pt>
                <c:pt idx="237">
                  <c:v>2.6400024E7</c:v>
                </c:pt>
                <c:pt idx="238">
                  <c:v>2.6400027E7</c:v>
                </c:pt>
                <c:pt idx="239">
                  <c:v>2.6400028E7</c:v>
                </c:pt>
                <c:pt idx="240">
                  <c:v>2.6400029E7</c:v>
                </c:pt>
                <c:pt idx="241">
                  <c:v>2.6400033E7</c:v>
                </c:pt>
                <c:pt idx="242">
                  <c:v>2.6400034E7</c:v>
                </c:pt>
                <c:pt idx="243">
                  <c:v>2.6400037E7</c:v>
                </c:pt>
                <c:pt idx="244">
                  <c:v>2.6400041E7</c:v>
                </c:pt>
                <c:pt idx="245">
                  <c:v>2.6400042E7</c:v>
                </c:pt>
                <c:pt idx="246">
                  <c:v>2.6400043E7</c:v>
                </c:pt>
                <c:pt idx="247">
                  <c:v>2.6400044E7</c:v>
                </c:pt>
                <c:pt idx="248">
                  <c:v>2.6400045E7</c:v>
                </c:pt>
                <c:pt idx="249">
                  <c:v>2.6400046E7</c:v>
                </c:pt>
                <c:pt idx="250">
                  <c:v>2.6400047E7</c:v>
                </c:pt>
                <c:pt idx="251">
                  <c:v>2.6400048E7</c:v>
                </c:pt>
                <c:pt idx="252">
                  <c:v>2.6400052E7</c:v>
                </c:pt>
                <c:pt idx="253">
                  <c:v>2.6400053E7</c:v>
                </c:pt>
                <c:pt idx="254">
                  <c:v>2.76E7</c:v>
                </c:pt>
                <c:pt idx="255">
                  <c:v>2.7600007E7</c:v>
                </c:pt>
                <c:pt idx="256">
                  <c:v>2.7600009E7</c:v>
                </c:pt>
                <c:pt idx="257">
                  <c:v>2.7600019E7</c:v>
                </c:pt>
                <c:pt idx="258">
                  <c:v>2.7600021E7</c:v>
                </c:pt>
                <c:pt idx="259">
                  <c:v>2.7600027E7</c:v>
                </c:pt>
                <c:pt idx="260">
                  <c:v>2.7600028E7</c:v>
                </c:pt>
                <c:pt idx="261">
                  <c:v>2.7600031E7</c:v>
                </c:pt>
                <c:pt idx="262">
                  <c:v>2.7600032E7</c:v>
                </c:pt>
                <c:pt idx="263">
                  <c:v>2.7600033E7</c:v>
                </c:pt>
                <c:pt idx="264">
                  <c:v>2.7600034E7</c:v>
                </c:pt>
                <c:pt idx="265">
                  <c:v>2.8799999E7</c:v>
                </c:pt>
                <c:pt idx="266">
                  <c:v>2.8800007E7</c:v>
                </c:pt>
                <c:pt idx="267">
                  <c:v>2.8800009E7</c:v>
                </c:pt>
                <c:pt idx="268">
                  <c:v>2.8800019E7</c:v>
                </c:pt>
                <c:pt idx="269">
                  <c:v>2.8800027E7</c:v>
                </c:pt>
                <c:pt idx="270">
                  <c:v>2.8800028E7</c:v>
                </c:pt>
                <c:pt idx="271">
                  <c:v>2.8800033E7</c:v>
                </c:pt>
                <c:pt idx="272">
                  <c:v>2.8800034E7</c:v>
                </c:pt>
                <c:pt idx="273">
                  <c:v>2.8800037E7</c:v>
                </c:pt>
                <c:pt idx="274">
                  <c:v>2.8800043E7</c:v>
                </c:pt>
                <c:pt idx="275">
                  <c:v>2.8800044E7</c:v>
                </c:pt>
                <c:pt idx="276">
                  <c:v>2.8800045E7</c:v>
                </c:pt>
                <c:pt idx="277">
                  <c:v>2.8800047E7</c:v>
                </c:pt>
                <c:pt idx="278">
                  <c:v>2.8800053E7</c:v>
                </c:pt>
                <c:pt idx="279">
                  <c:v>3.0E7</c:v>
                </c:pt>
                <c:pt idx="280">
                  <c:v>3.0000007E7</c:v>
                </c:pt>
                <c:pt idx="281">
                  <c:v>3.0000009E7</c:v>
                </c:pt>
                <c:pt idx="282">
                  <c:v>3.0000019E7</c:v>
                </c:pt>
                <c:pt idx="283">
                  <c:v>3.0000021E7</c:v>
                </c:pt>
                <c:pt idx="284">
                  <c:v>3.0000027E7</c:v>
                </c:pt>
                <c:pt idx="285">
                  <c:v>3.0000028E7</c:v>
                </c:pt>
                <c:pt idx="286">
                  <c:v>3.0000031E7</c:v>
                </c:pt>
                <c:pt idx="287">
                  <c:v>3.0000032E7</c:v>
                </c:pt>
                <c:pt idx="288">
                  <c:v>3.0000033E7</c:v>
                </c:pt>
                <c:pt idx="289">
                  <c:v>3.0000034E7</c:v>
                </c:pt>
                <c:pt idx="290">
                  <c:v>3.1199999E7</c:v>
                </c:pt>
                <c:pt idx="291">
                  <c:v>3.1200007E7</c:v>
                </c:pt>
                <c:pt idx="292">
                  <c:v>3.1200008E7</c:v>
                </c:pt>
                <c:pt idx="293">
                  <c:v>3.1200009E7</c:v>
                </c:pt>
                <c:pt idx="294">
                  <c:v>3.120001E7</c:v>
                </c:pt>
                <c:pt idx="295">
                  <c:v>3.1200012E7</c:v>
                </c:pt>
                <c:pt idx="296">
                  <c:v>3.1200014E7</c:v>
                </c:pt>
                <c:pt idx="297">
                  <c:v>3.1200015E7</c:v>
                </c:pt>
                <c:pt idx="298">
                  <c:v>3.1200016E7</c:v>
                </c:pt>
                <c:pt idx="299">
                  <c:v>3.1200017E7</c:v>
                </c:pt>
                <c:pt idx="300">
                  <c:v>3.1200018E7</c:v>
                </c:pt>
                <c:pt idx="301">
                  <c:v>3.1200019E7</c:v>
                </c:pt>
                <c:pt idx="302">
                  <c:v>3.120002E7</c:v>
                </c:pt>
                <c:pt idx="303">
                  <c:v>3.1200026E7</c:v>
                </c:pt>
                <c:pt idx="304">
                  <c:v>3.1200027E7</c:v>
                </c:pt>
                <c:pt idx="305">
                  <c:v>3.1200028E7</c:v>
                </c:pt>
                <c:pt idx="306">
                  <c:v>3.1200029E7</c:v>
                </c:pt>
                <c:pt idx="307">
                  <c:v>3.1200031E7</c:v>
                </c:pt>
                <c:pt idx="308">
                  <c:v>3.1200033E7</c:v>
                </c:pt>
                <c:pt idx="309">
                  <c:v>3.1200034E7</c:v>
                </c:pt>
                <c:pt idx="310">
                  <c:v>3.1200037E7</c:v>
                </c:pt>
                <c:pt idx="311">
                  <c:v>3.1200039E7</c:v>
                </c:pt>
                <c:pt idx="312">
                  <c:v>3.1200041E7</c:v>
                </c:pt>
                <c:pt idx="313">
                  <c:v>3.1200042E7</c:v>
                </c:pt>
                <c:pt idx="314">
                  <c:v>3.1200043E7</c:v>
                </c:pt>
                <c:pt idx="315">
                  <c:v>3.1200044E7</c:v>
                </c:pt>
                <c:pt idx="316">
                  <c:v>3.1200045E7</c:v>
                </c:pt>
                <c:pt idx="317">
                  <c:v>3.1200046E7</c:v>
                </c:pt>
                <c:pt idx="318">
                  <c:v>3.1200048E7</c:v>
                </c:pt>
                <c:pt idx="319">
                  <c:v>3.1200049E7</c:v>
                </c:pt>
                <c:pt idx="320">
                  <c:v>3.1200052E7</c:v>
                </c:pt>
                <c:pt idx="321">
                  <c:v>3.1200053E7</c:v>
                </c:pt>
                <c:pt idx="322">
                  <c:v>3.1200055E7</c:v>
                </c:pt>
                <c:pt idx="323">
                  <c:v>3.1200057E7</c:v>
                </c:pt>
                <c:pt idx="324">
                  <c:v>3.1200061E7</c:v>
                </c:pt>
                <c:pt idx="325">
                  <c:v>3.1200064E7</c:v>
                </c:pt>
                <c:pt idx="326">
                  <c:v>3.1200065E7</c:v>
                </c:pt>
                <c:pt idx="327">
                  <c:v>3.1200068E7</c:v>
                </c:pt>
                <c:pt idx="328">
                  <c:v>3.1200073E7</c:v>
                </c:pt>
                <c:pt idx="329">
                  <c:v>3.1200082E7</c:v>
                </c:pt>
                <c:pt idx="330">
                  <c:v>3.1200085E7</c:v>
                </c:pt>
                <c:pt idx="331">
                  <c:v>3.1200094E7</c:v>
                </c:pt>
                <c:pt idx="332">
                  <c:v>3.12001E7</c:v>
                </c:pt>
                <c:pt idx="333">
                  <c:v>3.1200108E7</c:v>
                </c:pt>
                <c:pt idx="334">
                  <c:v>3.1200169E7</c:v>
                </c:pt>
                <c:pt idx="335">
                  <c:v>3.24E7</c:v>
                </c:pt>
                <c:pt idx="336">
                  <c:v>3.2400007E7</c:v>
                </c:pt>
                <c:pt idx="337">
                  <c:v>3.2400009E7</c:v>
                </c:pt>
                <c:pt idx="338">
                  <c:v>3.2400019E7</c:v>
                </c:pt>
                <c:pt idx="339">
                  <c:v>3.2400021E7</c:v>
                </c:pt>
                <c:pt idx="340">
                  <c:v>3.2400027E7</c:v>
                </c:pt>
                <c:pt idx="341">
                  <c:v>3.2400028E7</c:v>
                </c:pt>
                <c:pt idx="342">
                  <c:v>3.2400031E7</c:v>
                </c:pt>
                <c:pt idx="343">
                  <c:v>3.2400032E7</c:v>
                </c:pt>
                <c:pt idx="344">
                  <c:v>3.2400033E7</c:v>
                </c:pt>
                <c:pt idx="345">
                  <c:v>3.2400034E7</c:v>
                </c:pt>
                <c:pt idx="346">
                  <c:v>3.3599999E7</c:v>
                </c:pt>
                <c:pt idx="347">
                  <c:v>3.3600007E7</c:v>
                </c:pt>
                <c:pt idx="348">
                  <c:v>3.3600008E7</c:v>
                </c:pt>
                <c:pt idx="349">
                  <c:v>3.3600009E7</c:v>
                </c:pt>
                <c:pt idx="350">
                  <c:v>3.3600011E7</c:v>
                </c:pt>
                <c:pt idx="351">
                  <c:v>3.3600012E7</c:v>
                </c:pt>
                <c:pt idx="352">
                  <c:v>3.3600018E7</c:v>
                </c:pt>
                <c:pt idx="353">
                  <c:v>3.3600019E7</c:v>
                </c:pt>
                <c:pt idx="354">
                  <c:v>3.3600024E7</c:v>
                </c:pt>
                <c:pt idx="355">
                  <c:v>3.3600027E7</c:v>
                </c:pt>
                <c:pt idx="356">
                  <c:v>3.3600028E7</c:v>
                </c:pt>
                <c:pt idx="357">
                  <c:v>3.3600029E7</c:v>
                </c:pt>
                <c:pt idx="358">
                  <c:v>3.3600033E7</c:v>
                </c:pt>
                <c:pt idx="359">
                  <c:v>3.3600034E7</c:v>
                </c:pt>
                <c:pt idx="360">
                  <c:v>3.3600041E7</c:v>
                </c:pt>
                <c:pt idx="361">
                  <c:v>3.3600042E7</c:v>
                </c:pt>
                <c:pt idx="362">
                  <c:v>3.3600043E7</c:v>
                </c:pt>
                <c:pt idx="363">
                  <c:v>3.3600044E7</c:v>
                </c:pt>
                <c:pt idx="364">
                  <c:v>3.3600045E7</c:v>
                </c:pt>
                <c:pt idx="365">
                  <c:v>3.3600046E7</c:v>
                </c:pt>
                <c:pt idx="366">
                  <c:v>3.3600047E7</c:v>
                </c:pt>
                <c:pt idx="367">
                  <c:v>3.3600048E7</c:v>
                </c:pt>
                <c:pt idx="368">
                  <c:v>3.3600053E7</c:v>
                </c:pt>
                <c:pt idx="369">
                  <c:v>3.3600057E7</c:v>
                </c:pt>
                <c:pt idx="370">
                  <c:v>3.3600068E7</c:v>
                </c:pt>
                <c:pt idx="371">
                  <c:v>3.3600073E7</c:v>
                </c:pt>
                <c:pt idx="372">
                  <c:v>3.3600082E7</c:v>
                </c:pt>
                <c:pt idx="373">
                  <c:v>3.4799999E7</c:v>
                </c:pt>
                <c:pt idx="374">
                  <c:v>3.4800007E7</c:v>
                </c:pt>
                <c:pt idx="375">
                  <c:v>3.4800009E7</c:v>
                </c:pt>
                <c:pt idx="376">
                  <c:v>3.4800019E7</c:v>
                </c:pt>
                <c:pt idx="377">
                  <c:v>3.4800021E7</c:v>
                </c:pt>
                <c:pt idx="378">
                  <c:v>3.4800027E7</c:v>
                </c:pt>
                <c:pt idx="379">
                  <c:v>3.4800028E7</c:v>
                </c:pt>
                <c:pt idx="380">
                  <c:v>3.4800031E7</c:v>
                </c:pt>
                <c:pt idx="381">
                  <c:v>3.4800032E7</c:v>
                </c:pt>
                <c:pt idx="382">
                  <c:v>3.4800033E7</c:v>
                </c:pt>
                <c:pt idx="383">
                  <c:v>3.4800034E7</c:v>
                </c:pt>
                <c:pt idx="384">
                  <c:v>3.5999999E7</c:v>
                </c:pt>
                <c:pt idx="385">
                  <c:v>3.6000007E7</c:v>
                </c:pt>
                <c:pt idx="386">
                  <c:v>3.6000008E7</c:v>
                </c:pt>
                <c:pt idx="387">
                  <c:v>3.6000009E7</c:v>
                </c:pt>
                <c:pt idx="388">
                  <c:v>3.6000011E7</c:v>
                </c:pt>
                <c:pt idx="389">
                  <c:v>3.6000012E7</c:v>
                </c:pt>
                <c:pt idx="390">
                  <c:v>3.6000016E7</c:v>
                </c:pt>
                <c:pt idx="391">
                  <c:v>3.6000019E7</c:v>
                </c:pt>
                <c:pt idx="392">
                  <c:v>3.600002E7</c:v>
                </c:pt>
                <c:pt idx="393">
                  <c:v>3.6000023E7</c:v>
                </c:pt>
                <c:pt idx="394">
                  <c:v>3.6000027E7</c:v>
                </c:pt>
                <c:pt idx="395">
                  <c:v>3.6000028E7</c:v>
                </c:pt>
                <c:pt idx="396">
                  <c:v>3.6000029E7</c:v>
                </c:pt>
                <c:pt idx="397">
                  <c:v>3.6000033E7</c:v>
                </c:pt>
                <c:pt idx="398">
                  <c:v>3.6000034E7</c:v>
                </c:pt>
                <c:pt idx="399">
                  <c:v>3.6000037E7</c:v>
                </c:pt>
                <c:pt idx="400">
                  <c:v>3.6000039E7</c:v>
                </c:pt>
                <c:pt idx="401">
                  <c:v>3.6000041E7</c:v>
                </c:pt>
                <c:pt idx="402">
                  <c:v>3.6000042E7</c:v>
                </c:pt>
                <c:pt idx="403">
                  <c:v>3.6000043E7</c:v>
                </c:pt>
                <c:pt idx="404">
                  <c:v>3.6000044E7</c:v>
                </c:pt>
                <c:pt idx="405">
                  <c:v>3.6000045E7</c:v>
                </c:pt>
                <c:pt idx="406">
                  <c:v>3.6000046E7</c:v>
                </c:pt>
                <c:pt idx="407">
                  <c:v>3.6000047E7</c:v>
                </c:pt>
                <c:pt idx="408">
                  <c:v>3.6000048E7</c:v>
                </c:pt>
                <c:pt idx="409">
                  <c:v>3.6000052E7</c:v>
                </c:pt>
                <c:pt idx="410">
                  <c:v>3.6000053E7</c:v>
                </c:pt>
                <c:pt idx="411">
                  <c:v>3.6000055E7</c:v>
                </c:pt>
                <c:pt idx="412">
                  <c:v>3.6000065E7</c:v>
                </c:pt>
                <c:pt idx="413">
                  <c:v>3.72E7</c:v>
                </c:pt>
                <c:pt idx="414">
                  <c:v>3.7200007E7</c:v>
                </c:pt>
                <c:pt idx="415">
                  <c:v>3.7200009E7</c:v>
                </c:pt>
                <c:pt idx="416">
                  <c:v>3.7200019E7</c:v>
                </c:pt>
                <c:pt idx="417">
                  <c:v>3.7200021E7</c:v>
                </c:pt>
                <c:pt idx="418">
                  <c:v>3.7200027E7</c:v>
                </c:pt>
                <c:pt idx="419">
                  <c:v>3.7200028E7</c:v>
                </c:pt>
                <c:pt idx="420">
                  <c:v>3.7200031E7</c:v>
                </c:pt>
                <c:pt idx="421">
                  <c:v>3.7200032E7</c:v>
                </c:pt>
                <c:pt idx="422">
                  <c:v>3.7200033E7</c:v>
                </c:pt>
                <c:pt idx="423">
                  <c:v>3.7200034E7</c:v>
                </c:pt>
                <c:pt idx="424">
                  <c:v>3.8399999E7</c:v>
                </c:pt>
                <c:pt idx="425">
                  <c:v>3.84E7</c:v>
                </c:pt>
                <c:pt idx="426">
                  <c:v>3.8400007E7</c:v>
                </c:pt>
                <c:pt idx="427">
                  <c:v>3.8400008E7</c:v>
                </c:pt>
                <c:pt idx="428">
                  <c:v>3.8400009E7</c:v>
                </c:pt>
                <c:pt idx="429">
                  <c:v>3.840001E7</c:v>
                </c:pt>
                <c:pt idx="430">
                  <c:v>3.8400011E7</c:v>
                </c:pt>
                <c:pt idx="431">
                  <c:v>3.8400012E7</c:v>
                </c:pt>
                <c:pt idx="432">
                  <c:v>3.8400019E7</c:v>
                </c:pt>
                <c:pt idx="433">
                  <c:v>3.8400024E7</c:v>
                </c:pt>
                <c:pt idx="434">
                  <c:v>3.8400027E7</c:v>
                </c:pt>
                <c:pt idx="435">
                  <c:v>3.8400028E7</c:v>
                </c:pt>
                <c:pt idx="436">
                  <c:v>3.8400029E7</c:v>
                </c:pt>
                <c:pt idx="437">
                  <c:v>3.8400033E7</c:v>
                </c:pt>
                <c:pt idx="438">
                  <c:v>3.8400034E7</c:v>
                </c:pt>
                <c:pt idx="439">
                  <c:v>3.8400037E7</c:v>
                </c:pt>
                <c:pt idx="440">
                  <c:v>3.8400041E7</c:v>
                </c:pt>
                <c:pt idx="441">
                  <c:v>3.8400042E7</c:v>
                </c:pt>
                <c:pt idx="442">
                  <c:v>3.8400043E7</c:v>
                </c:pt>
                <c:pt idx="443">
                  <c:v>3.8400044E7</c:v>
                </c:pt>
                <c:pt idx="444">
                  <c:v>3.8400045E7</c:v>
                </c:pt>
                <c:pt idx="445">
                  <c:v>3.8400046E7</c:v>
                </c:pt>
                <c:pt idx="446">
                  <c:v>3.8400047E7</c:v>
                </c:pt>
                <c:pt idx="447">
                  <c:v>3.8400048E7</c:v>
                </c:pt>
                <c:pt idx="448">
                  <c:v>3.8400053E7</c:v>
                </c:pt>
                <c:pt idx="449">
                  <c:v>3.96E7</c:v>
                </c:pt>
                <c:pt idx="450">
                  <c:v>3.9600007E7</c:v>
                </c:pt>
                <c:pt idx="451">
                  <c:v>3.9600009E7</c:v>
                </c:pt>
                <c:pt idx="452">
                  <c:v>3.9600019E7</c:v>
                </c:pt>
                <c:pt idx="453">
                  <c:v>3.9600021E7</c:v>
                </c:pt>
                <c:pt idx="454">
                  <c:v>3.9600027E7</c:v>
                </c:pt>
                <c:pt idx="455">
                  <c:v>3.9600028E7</c:v>
                </c:pt>
                <c:pt idx="456">
                  <c:v>3.9600031E7</c:v>
                </c:pt>
                <c:pt idx="457">
                  <c:v>3.9600032E7</c:v>
                </c:pt>
                <c:pt idx="458">
                  <c:v>3.9600033E7</c:v>
                </c:pt>
                <c:pt idx="459">
                  <c:v>3.9600034E7</c:v>
                </c:pt>
                <c:pt idx="460">
                  <c:v>4.0799999E7</c:v>
                </c:pt>
                <c:pt idx="461">
                  <c:v>4.08E7</c:v>
                </c:pt>
                <c:pt idx="462">
                  <c:v>4.0800007E7</c:v>
                </c:pt>
                <c:pt idx="463">
                  <c:v>4.0800008E7</c:v>
                </c:pt>
                <c:pt idx="464">
                  <c:v>4.0800009E7</c:v>
                </c:pt>
                <c:pt idx="465">
                  <c:v>4.080001E7</c:v>
                </c:pt>
                <c:pt idx="466">
                  <c:v>4.0800019E7</c:v>
                </c:pt>
                <c:pt idx="467">
                  <c:v>4.0800027E7</c:v>
                </c:pt>
                <c:pt idx="468">
                  <c:v>4.0800028E7</c:v>
                </c:pt>
                <c:pt idx="469">
                  <c:v>4.0800033E7</c:v>
                </c:pt>
                <c:pt idx="470">
                  <c:v>4.0800034E7</c:v>
                </c:pt>
                <c:pt idx="471">
                  <c:v>4.0800037E7</c:v>
                </c:pt>
                <c:pt idx="472">
                  <c:v>4.0800042E7</c:v>
                </c:pt>
                <c:pt idx="473">
                  <c:v>4.0800043E7</c:v>
                </c:pt>
                <c:pt idx="474">
                  <c:v>4.0800044E7</c:v>
                </c:pt>
                <c:pt idx="475">
                  <c:v>4.0800045E7</c:v>
                </c:pt>
                <c:pt idx="476">
                  <c:v>4.0800047E7</c:v>
                </c:pt>
                <c:pt idx="477">
                  <c:v>4.0800053E7</c:v>
                </c:pt>
                <c:pt idx="478">
                  <c:v>4.2E7</c:v>
                </c:pt>
                <c:pt idx="479">
                  <c:v>4.2000007E7</c:v>
                </c:pt>
                <c:pt idx="480">
                  <c:v>4.200001E7</c:v>
                </c:pt>
                <c:pt idx="481">
                  <c:v>4.2000019E7</c:v>
                </c:pt>
                <c:pt idx="482">
                  <c:v>4.2000021E7</c:v>
                </c:pt>
                <c:pt idx="483">
                  <c:v>4.2000027E7</c:v>
                </c:pt>
                <c:pt idx="484">
                  <c:v>4.2000028E7</c:v>
                </c:pt>
                <c:pt idx="485">
                  <c:v>4.2000031E7</c:v>
                </c:pt>
                <c:pt idx="486">
                  <c:v>4.2000032E7</c:v>
                </c:pt>
                <c:pt idx="487">
                  <c:v>4.2000033E7</c:v>
                </c:pt>
                <c:pt idx="488">
                  <c:v>4.2000034E7</c:v>
                </c:pt>
                <c:pt idx="489">
                  <c:v>4.3199999E7</c:v>
                </c:pt>
                <c:pt idx="490">
                  <c:v>4.32E7</c:v>
                </c:pt>
                <c:pt idx="491">
                  <c:v>4.3200007E7</c:v>
                </c:pt>
                <c:pt idx="492">
                  <c:v>4.3200008E7</c:v>
                </c:pt>
                <c:pt idx="493">
                  <c:v>4.3200009E7</c:v>
                </c:pt>
                <c:pt idx="494">
                  <c:v>4.320001E7</c:v>
                </c:pt>
                <c:pt idx="495">
                  <c:v>4.3200012E7</c:v>
                </c:pt>
                <c:pt idx="496">
                  <c:v>4.3200016E7</c:v>
                </c:pt>
                <c:pt idx="497">
                  <c:v>4.3200019E7</c:v>
                </c:pt>
                <c:pt idx="498">
                  <c:v>4.320002E7</c:v>
                </c:pt>
                <c:pt idx="499">
                  <c:v>4.3200023E7</c:v>
                </c:pt>
                <c:pt idx="500">
                  <c:v>4.3200027E7</c:v>
                </c:pt>
                <c:pt idx="501">
                  <c:v>4.3200028E7</c:v>
                </c:pt>
                <c:pt idx="502">
                  <c:v>4.3200029E7</c:v>
                </c:pt>
                <c:pt idx="503">
                  <c:v>4.3200033E7</c:v>
                </c:pt>
                <c:pt idx="504">
                  <c:v>4.3200034E7</c:v>
                </c:pt>
                <c:pt idx="505">
                  <c:v>4.3200037E7</c:v>
                </c:pt>
                <c:pt idx="506">
                  <c:v>4.3200039E7</c:v>
                </c:pt>
                <c:pt idx="507">
                  <c:v>4.3200041E7</c:v>
                </c:pt>
                <c:pt idx="508">
                  <c:v>4.3200042E7</c:v>
                </c:pt>
                <c:pt idx="509">
                  <c:v>4.3200043E7</c:v>
                </c:pt>
                <c:pt idx="510">
                  <c:v>4.3200044E7</c:v>
                </c:pt>
                <c:pt idx="511">
                  <c:v>4.3200045E7</c:v>
                </c:pt>
                <c:pt idx="512">
                  <c:v>4.3200046E7</c:v>
                </c:pt>
                <c:pt idx="513">
                  <c:v>4.3200047E7</c:v>
                </c:pt>
                <c:pt idx="514">
                  <c:v>4.3200053E7</c:v>
                </c:pt>
                <c:pt idx="515">
                  <c:v>4.3200055E7</c:v>
                </c:pt>
                <c:pt idx="516">
                  <c:v>4.3200065E7</c:v>
                </c:pt>
                <c:pt idx="517">
                  <c:v>4.44E7</c:v>
                </c:pt>
                <c:pt idx="518">
                  <c:v>4.4400007E7</c:v>
                </c:pt>
                <c:pt idx="519">
                  <c:v>4.440001E7</c:v>
                </c:pt>
                <c:pt idx="520">
                  <c:v>4.4400019E7</c:v>
                </c:pt>
                <c:pt idx="521">
                  <c:v>4.4400021E7</c:v>
                </c:pt>
                <c:pt idx="522">
                  <c:v>4.4400027E7</c:v>
                </c:pt>
                <c:pt idx="523">
                  <c:v>4.4400028E7</c:v>
                </c:pt>
                <c:pt idx="524">
                  <c:v>4.4400031E7</c:v>
                </c:pt>
                <c:pt idx="525">
                  <c:v>4.4400032E7</c:v>
                </c:pt>
                <c:pt idx="526">
                  <c:v>4.4400033E7</c:v>
                </c:pt>
                <c:pt idx="527">
                  <c:v>4.4400034E7</c:v>
                </c:pt>
                <c:pt idx="528">
                  <c:v>4.5599999E7</c:v>
                </c:pt>
                <c:pt idx="529">
                  <c:v>4.56E7</c:v>
                </c:pt>
                <c:pt idx="530">
                  <c:v>4.5600007E7</c:v>
                </c:pt>
                <c:pt idx="531">
                  <c:v>4.5600008E7</c:v>
                </c:pt>
                <c:pt idx="532">
                  <c:v>4.5600009E7</c:v>
                </c:pt>
                <c:pt idx="533">
                  <c:v>4.560001E7</c:v>
                </c:pt>
                <c:pt idx="534">
                  <c:v>4.5600011E7</c:v>
                </c:pt>
                <c:pt idx="535">
                  <c:v>4.5600012E7</c:v>
                </c:pt>
                <c:pt idx="536">
                  <c:v>4.5600019E7</c:v>
                </c:pt>
                <c:pt idx="537">
                  <c:v>4.5600024E7</c:v>
                </c:pt>
                <c:pt idx="538">
                  <c:v>4.5600027E7</c:v>
                </c:pt>
                <c:pt idx="539">
                  <c:v>4.5600028E7</c:v>
                </c:pt>
                <c:pt idx="540">
                  <c:v>4.5600029E7</c:v>
                </c:pt>
                <c:pt idx="541">
                  <c:v>4.5600033E7</c:v>
                </c:pt>
                <c:pt idx="542">
                  <c:v>4.5600034E7</c:v>
                </c:pt>
                <c:pt idx="543">
                  <c:v>4.5600037E7</c:v>
                </c:pt>
                <c:pt idx="544">
                  <c:v>4.5600041E7</c:v>
                </c:pt>
                <c:pt idx="545">
                  <c:v>4.5600042E7</c:v>
                </c:pt>
                <c:pt idx="546">
                  <c:v>4.5600043E7</c:v>
                </c:pt>
                <c:pt idx="547">
                  <c:v>4.5600044E7</c:v>
                </c:pt>
                <c:pt idx="548">
                  <c:v>4.5600045E7</c:v>
                </c:pt>
                <c:pt idx="549">
                  <c:v>4.5600046E7</c:v>
                </c:pt>
                <c:pt idx="550">
                  <c:v>4.5600047E7</c:v>
                </c:pt>
                <c:pt idx="551">
                  <c:v>4.5600048E7</c:v>
                </c:pt>
                <c:pt idx="552">
                  <c:v>4.5600053E7</c:v>
                </c:pt>
                <c:pt idx="553">
                  <c:v>4.68E7</c:v>
                </c:pt>
                <c:pt idx="554">
                  <c:v>4.6800007E7</c:v>
                </c:pt>
                <c:pt idx="555">
                  <c:v>4.680001E7</c:v>
                </c:pt>
                <c:pt idx="556">
                  <c:v>4.6800019E7</c:v>
                </c:pt>
                <c:pt idx="557">
                  <c:v>4.6800021E7</c:v>
                </c:pt>
                <c:pt idx="558">
                  <c:v>4.6800027E7</c:v>
                </c:pt>
                <c:pt idx="559">
                  <c:v>4.6800028E7</c:v>
                </c:pt>
                <c:pt idx="560">
                  <c:v>4.6800031E7</c:v>
                </c:pt>
                <c:pt idx="561">
                  <c:v>4.6800032E7</c:v>
                </c:pt>
                <c:pt idx="562">
                  <c:v>4.6800033E7</c:v>
                </c:pt>
                <c:pt idx="563">
                  <c:v>4.6800034E7</c:v>
                </c:pt>
                <c:pt idx="564">
                  <c:v>4.7999999E7</c:v>
                </c:pt>
                <c:pt idx="565">
                  <c:v>4.8E7</c:v>
                </c:pt>
                <c:pt idx="566">
                  <c:v>4.8000007E7</c:v>
                </c:pt>
                <c:pt idx="567">
                  <c:v>4.8000008E7</c:v>
                </c:pt>
                <c:pt idx="568">
                  <c:v>4.800001E7</c:v>
                </c:pt>
                <c:pt idx="569">
                  <c:v>4.8000019E7</c:v>
                </c:pt>
                <c:pt idx="570">
                  <c:v>4.8000027E7</c:v>
                </c:pt>
                <c:pt idx="571">
                  <c:v>4.8000028E7</c:v>
                </c:pt>
                <c:pt idx="572">
                  <c:v>4.8000033E7</c:v>
                </c:pt>
                <c:pt idx="573">
                  <c:v>4.8000034E7</c:v>
                </c:pt>
                <c:pt idx="574">
                  <c:v>4.8000037E7</c:v>
                </c:pt>
                <c:pt idx="575">
                  <c:v>4.8000043E7</c:v>
                </c:pt>
                <c:pt idx="576">
                  <c:v>4.8000044E7</c:v>
                </c:pt>
                <c:pt idx="577">
                  <c:v>4.8000045E7</c:v>
                </c:pt>
                <c:pt idx="578">
                  <c:v>4.8000047E7</c:v>
                </c:pt>
                <c:pt idx="579">
                  <c:v>4.8000052E7</c:v>
                </c:pt>
                <c:pt idx="580">
                  <c:v>4.8000053E7</c:v>
                </c:pt>
                <c:pt idx="581">
                  <c:v>4.92E7</c:v>
                </c:pt>
                <c:pt idx="582">
                  <c:v>4.9200007E7</c:v>
                </c:pt>
                <c:pt idx="583">
                  <c:v>4.920001E7</c:v>
                </c:pt>
                <c:pt idx="584">
                  <c:v>4.9200019E7</c:v>
                </c:pt>
                <c:pt idx="585">
                  <c:v>4.9200021E7</c:v>
                </c:pt>
                <c:pt idx="586">
                  <c:v>4.9200027E7</c:v>
                </c:pt>
                <c:pt idx="587">
                  <c:v>4.9200028E7</c:v>
                </c:pt>
                <c:pt idx="588">
                  <c:v>4.9200031E7</c:v>
                </c:pt>
                <c:pt idx="589">
                  <c:v>4.9200032E7</c:v>
                </c:pt>
                <c:pt idx="590">
                  <c:v>4.9200033E7</c:v>
                </c:pt>
                <c:pt idx="591">
                  <c:v>4.9200034E7</c:v>
                </c:pt>
                <c:pt idx="592">
                  <c:v>5.0399999E7</c:v>
                </c:pt>
                <c:pt idx="593">
                  <c:v>5.04E7</c:v>
                </c:pt>
                <c:pt idx="594">
                  <c:v>5.0400007E7</c:v>
                </c:pt>
                <c:pt idx="595">
                  <c:v>5.0400008E7</c:v>
                </c:pt>
                <c:pt idx="596">
                  <c:v>5.040001E7</c:v>
                </c:pt>
                <c:pt idx="597">
                  <c:v>5.0400012E7</c:v>
                </c:pt>
                <c:pt idx="598">
                  <c:v>5.0400014E7</c:v>
                </c:pt>
                <c:pt idx="599">
                  <c:v>5.0400015E7</c:v>
                </c:pt>
                <c:pt idx="600">
                  <c:v>5.0400017E7</c:v>
                </c:pt>
                <c:pt idx="601">
                  <c:v>5.0400018E7</c:v>
                </c:pt>
                <c:pt idx="602">
                  <c:v>5.0400019E7</c:v>
                </c:pt>
                <c:pt idx="603">
                  <c:v>5.040002E7</c:v>
                </c:pt>
                <c:pt idx="604">
                  <c:v>5.0400021E7</c:v>
                </c:pt>
                <c:pt idx="605">
                  <c:v>5.0400023E7</c:v>
                </c:pt>
                <c:pt idx="606">
                  <c:v>5.0400026E7</c:v>
                </c:pt>
                <c:pt idx="607">
                  <c:v>5.0400027E7</c:v>
                </c:pt>
                <c:pt idx="608">
                  <c:v>5.0400028E7</c:v>
                </c:pt>
                <c:pt idx="609">
                  <c:v>5.0400029E7</c:v>
                </c:pt>
                <c:pt idx="610">
                  <c:v>5.0400033E7</c:v>
                </c:pt>
                <c:pt idx="611">
                  <c:v>5.0400034E7</c:v>
                </c:pt>
                <c:pt idx="612">
                  <c:v>5.0400037E7</c:v>
                </c:pt>
                <c:pt idx="613">
                  <c:v>5.0400039E7</c:v>
                </c:pt>
                <c:pt idx="614">
                  <c:v>5.040004E7</c:v>
                </c:pt>
                <c:pt idx="615">
                  <c:v>5.0400041E7</c:v>
                </c:pt>
                <c:pt idx="616">
                  <c:v>5.0400042E7</c:v>
                </c:pt>
                <c:pt idx="617">
                  <c:v>5.0400043E7</c:v>
                </c:pt>
                <c:pt idx="618">
                  <c:v>5.0400044E7</c:v>
                </c:pt>
                <c:pt idx="619">
                  <c:v>5.0400045E7</c:v>
                </c:pt>
                <c:pt idx="620">
                  <c:v>5.0400046E7</c:v>
                </c:pt>
                <c:pt idx="621">
                  <c:v>5.0400047E7</c:v>
                </c:pt>
                <c:pt idx="622">
                  <c:v>5.0400048E7</c:v>
                </c:pt>
                <c:pt idx="623">
                  <c:v>5.0400053E7</c:v>
                </c:pt>
                <c:pt idx="624">
                  <c:v>5.0400055E7</c:v>
                </c:pt>
                <c:pt idx="625">
                  <c:v>5.0400057E7</c:v>
                </c:pt>
                <c:pt idx="626">
                  <c:v>5.0400061E7</c:v>
                </c:pt>
                <c:pt idx="627">
                  <c:v>5.0400063E7</c:v>
                </c:pt>
                <c:pt idx="628">
                  <c:v>5.0400064E7</c:v>
                </c:pt>
                <c:pt idx="629">
                  <c:v>5.0400065E7</c:v>
                </c:pt>
                <c:pt idx="630">
                  <c:v>5.0400068E7</c:v>
                </c:pt>
                <c:pt idx="631">
                  <c:v>5.0400072E7</c:v>
                </c:pt>
                <c:pt idx="632">
                  <c:v>5.0400082E7</c:v>
                </c:pt>
                <c:pt idx="633">
                  <c:v>5.0400089E7</c:v>
                </c:pt>
                <c:pt idx="634">
                  <c:v>5.04001E7</c:v>
                </c:pt>
                <c:pt idx="635">
                  <c:v>5.0400136E7</c:v>
                </c:pt>
                <c:pt idx="636">
                  <c:v>5.16E7</c:v>
                </c:pt>
                <c:pt idx="637">
                  <c:v>5.1600007E7</c:v>
                </c:pt>
                <c:pt idx="638">
                  <c:v>5.160001E7</c:v>
                </c:pt>
                <c:pt idx="639">
                  <c:v>5.1600019E7</c:v>
                </c:pt>
                <c:pt idx="640">
                  <c:v>5.1600021E7</c:v>
                </c:pt>
                <c:pt idx="641">
                  <c:v>5.1600027E7</c:v>
                </c:pt>
                <c:pt idx="642">
                  <c:v>5.1600028E7</c:v>
                </c:pt>
                <c:pt idx="643">
                  <c:v>5.1600031E7</c:v>
                </c:pt>
                <c:pt idx="644">
                  <c:v>5.1600032E7</c:v>
                </c:pt>
                <c:pt idx="645">
                  <c:v>5.1600033E7</c:v>
                </c:pt>
                <c:pt idx="646">
                  <c:v>5.1600034E7</c:v>
                </c:pt>
                <c:pt idx="647">
                  <c:v>5.2799999E7</c:v>
                </c:pt>
                <c:pt idx="648">
                  <c:v>5.28E7</c:v>
                </c:pt>
                <c:pt idx="649">
                  <c:v>5.2800007E7</c:v>
                </c:pt>
                <c:pt idx="650">
                  <c:v>5.2800009E7</c:v>
                </c:pt>
                <c:pt idx="651">
                  <c:v>5.280001E7</c:v>
                </c:pt>
                <c:pt idx="652">
                  <c:v>5.2800011E7</c:v>
                </c:pt>
                <c:pt idx="653">
                  <c:v>5.2800013E7</c:v>
                </c:pt>
                <c:pt idx="654">
                  <c:v>5.2800015E7</c:v>
                </c:pt>
                <c:pt idx="655">
                  <c:v>5.2800016E7</c:v>
                </c:pt>
                <c:pt idx="656">
                  <c:v>5.2800017E7</c:v>
                </c:pt>
                <c:pt idx="657">
                  <c:v>5.2800018E7</c:v>
                </c:pt>
                <c:pt idx="658">
                  <c:v>5.2800019E7</c:v>
                </c:pt>
                <c:pt idx="659">
                  <c:v>5.2800026E7</c:v>
                </c:pt>
                <c:pt idx="660">
                  <c:v>5.2800027E7</c:v>
                </c:pt>
                <c:pt idx="661">
                  <c:v>5.2800028E7</c:v>
                </c:pt>
                <c:pt idx="662">
                  <c:v>5.2800031E7</c:v>
                </c:pt>
                <c:pt idx="663">
                  <c:v>5.2800033E7</c:v>
                </c:pt>
                <c:pt idx="664">
                  <c:v>5.2800034E7</c:v>
                </c:pt>
                <c:pt idx="665">
                  <c:v>5.2800037E7</c:v>
                </c:pt>
                <c:pt idx="666">
                  <c:v>5.2800039E7</c:v>
                </c:pt>
                <c:pt idx="667">
                  <c:v>5.2800041E7</c:v>
                </c:pt>
                <c:pt idx="668">
                  <c:v>5.2800043E7</c:v>
                </c:pt>
                <c:pt idx="669">
                  <c:v>5.2800044E7</c:v>
                </c:pt>
                <c:pt idx="670">
                  <c:v>5.2800045E7</c:v>
                </c:pt>
                <c:pt idx="671">
                  <c:v>5.2800046E7</c:v>
                </c:pt>
                <c:pt idx="672">
                  <c:v>5.2800047E7</c:v>
                </c:pt>
                <c:pt idx="673">
                  <c:v>5.2800048E7</c:v>
                </c:pt>
                <c:pt idx="674">
                  <c:v>5.2800049E7</c:v>
                </c:pt>
                <c:pt idx="675">
                  <c:v>5.2800052E7</c:v>
                </c:pt>
                <c:pt idx="676">
                  <c:v>5.2800053E7</c:v>
                </c:pt>
                <c:pt idx="677">
                  <c:v>5.2800061E7</c:v>
                </c:pt>
                <c:pt idx="678">
                  <c:v>5.2800064E7</c:v>
                </c:pt>
                <c:pt idx="679">
                  <c:v>5.2800068E7</c:v>
                </c:pt>
                <c:pt idx="680">
                  <c:v>5.2800073E7</c:v>
                </c:pt>
                <c:pt idx="681">
                  <c:v>5.2800082E7</c:v>
                </c:pt>
                <c:pt idx="682">
                  <c:v>5.2800085E7</c:v>
                </c:pt>
                <c:pt idx="683">
                  <c:v>5.2800094E7</c:v>
                </c:pt>
                <c:pt idx="684">
                  <c:v>5.28001E7</c:v>
                </c:pt>
                <c:pt idx="685">
                  <c:v>5.2800108E7</c:v>
                </c:pt>
                <c:pt idx="686">
                  <c:v>5.2800169E7</c:v>
                </c:pt>
                <c:pt idx="687">
                  <c:v>5.4E7</c:v>
                </c:pt>
                <c:pt idx="688">
                  <c:v>5.4000007E7</c:v>
                </c:pt>
                <c:pt idx="689">
                  <c:v>5.400001E7</c:v>
                </c:pt>
                <c:pt idx="690">
                  <c:v>5.4000019E7</c:v>
                </c:pt>
                <c:pt idx="691">
                  <c:v>5.4000021E7</c:v>
                </c:pt>
                <c:pt idx="692">
                  <c:v>5.4000027E7</c:v>
                </c:pt>
                <c:pt idx="693">
                  <c:v>5.4000028E7</c:v>
                </c:pt>
                <c:pt idx="694">
                  <c:v>5.4000031E7</c:v>
                </c:pt>
                <c:pt idx="695">
                  <c:v>5.4000032E7</c:v>
                </c:pt>
                <c:pt idx="696">
                  <c:v>5.4000033E7</c:v>
                </c:pt>
                <c:pt idx="697">
                  <c:v>5.4000034E7</c:v>
                </c:pt>
                <c:pt idx="698">
                  <c:v>5.5199999E7</c:v>
                </c:pt>
                <c:pt idx="699">
                  <c:v>5.52E7</c:v>
                </c:pt>
                <c:pt idx="700">
                  <c:v>5.5200007E7</c:v>
                </c:pt>
                <c:pt idx="701">
                  <c:v>5.5200008E7</c:v>
                </c:pt>
                <c:pt idx="702">
                  <c:v>5.5200009E7</c:v>
                </c:pt>
                <c:pt idx="703">
                  <c:v>5.520001E7</c:v>
                </c:pt>
                <c:pt idx="704">
                  <c:v>5.5200011E7</c:v>
                </c:pt>
                <c:pt idx="705">
                  <c:v>5.5200017E7</c:v>
                </c:pt>
                <c:pt idx="706">
                  <c:v>5.5200018E7</c:v>
                </c:pt>
                <c:pt idx="707">
                  <c:v>5.5200019E7</c:v>
                </c:pt>
                <c:pt idx="708">
                  <c:v>5.5200021E7</c:v>
                </c:pt>
                <c:pt idx="709">
                  <c:v>5.5200022E7</c:v>
                </c:pt>
                <c:pt idx="710">
                  <c:v>5.5200025E7</c:v>
                </c:pt>
                <c:pt idx="711">
                  <c:v>5.5200026E7</c:v>
                </c:pt>
                <c:pt idx="712">
                  <c:v>5.5200027E7</c:v>
                </c:pt>
                <c:pt idx="713">
                  <c:v>5.5200028E7</c:v>
                </c:pt>
                <c:pt idx="714">
                  <c:v>5.5200029E7</c:v>
                </c:pt>
                <c:pt idx="715">
                  <c:v>5.520003E7</c:v>
                </c:pt>
                <c:pt idx="716">
                  <c:v>5.5200033E7</c:v>
                </c:pt>
                <c:pt idx="717">
                  <c:v>5.5200034E7</c:v>
                </c:pt>
                <c:pt idx="718">
                  <c:v>5.5200037E7</c:v>
                </c:pt>
                <c:pt idx="719">
                  <c:v>5.5200039E7</c:v>
                </c:pt>
                <c:pt idx="720">
                  <c:v>5.520004E7</c:v>
                </c:pt>
                <c:pt idx="721">
                  <c:v>5.5200041E7</c:v>
                </c:pt>
                <c:pt idx="722">
                  <c:v>5.5200042E7</c:v>
                </c:pt>
                <c:pt idx="723">
                  <c:v>5.5200043E7</c:v>
                </c:pt>
                <c:pt idx="724">
                  <c:v>5.5200044E7</c:v>
                </c:pt>
                <c:pt idx="725">
                  <c:v>5.5200045E7</c:v>
                </c:pt>
                <c:pt idx="726">
                  <c:v>5.5200046E7</c:v>
                </c:pt>
                <c:pt idx="727">
                  <c:v>5.5200047E7</c:v>
                </c:pt>
                <c:pt idx="728">
                  <c:v>5.5200048E7</c:v>
                </c:pt>
                <c:pt idx="729">
                  <c:v>5.520005E7</c:v>
                </c:pt>
                <c:pt idx="730">
                  <c:v>5.5200053E7</c:v>
                </c:pt>
                <c:pt idx="731">
                  <c:v>5.5200057E7</c:v>
                </c:pt>
                <c:pt idx="732">
                  <c:v>5.5200058E7</c:v>
                </c:pt>
                <c:pt idx="733">
                  <c:v>5.5200059E7</c:v>
                </c:pt>
                <c:pt idx="734">
                  <c:v>5.5200061E7</c:v>
                </c:pt>
                <c:pt idx="735">
                  <c:v>5.5200063E7</c:v>
                </c:pt>
                <c:pt idx="736">
                  <c:v>5.5200065E7</c:v>
                </c:pt>
                <c:pt idx="737">
                  <c:v>5.5200068E7</c:v>
                </c:pt>
                <c:pt idx="738">
                  <c:v>5.5200072E7</c:v>
                </c:pt>
                <c:pt idx="739">
                  <c:v>5.5200073E7</c:v>
                </c:pt>
                <c:pt idx="740">
                  <c:v>5.5200085E7</c:v>
                </c:pt>
                <c:pt idx="741">
                  <c:v>5.52001E7</c:v>
                </c:pt>
                <c:pt idx="742">
                  <c:v>5.5200136E7</c:v>
                </c:pt>
                <c:pt idx="743">
                  <c:v>5.64E7</c:v>
                </c:pt>
                <c:pt idx="744">
                  <c:v>5.6400007E7</c:v>
                </c:pt>
                <c:pt idx="745">
                  <c:v>5.640001E7</c:v>
                </c:pt>
                <c:pt idx="746">
                  <c:v>5.6400019E7</c:v>
                </c:pt>
                <c:pt idx="747">
                  <c:v>5.6400021E7</c:v>
                </c:pt>
                <c:pt idx="748">
                  <c:v>5.6400027E7</c:v>
                </c:pt>
                <c:pt idx="749">
                  <c:v>5.6400028E7</c:v>
                </c:pt>
                <c:pt idx="750">
                  <c:v>5.6400031E7</c:v>
                </c:pt>
                <c:pt idx="751">
                  <c:v>5.6400032E7</c:v>
                </c:pt>
                <c:pt idx="752">
                  <c:v>5.6400033E7</c:v>
                </c:pt>
                <c:pt idx="753">
                  <c:v>5.6400034E7</c:v>
                </c:pt>
                <c:pt idx="754">
                  <c:v>5.7599999E7</c:v>
                </c:pt>
                <c:pt idx="755">
                  <c:v>5.76E7</c:v>
                </c:pt>
                <c:pt idx="756">
                  <c:v>5.7600007E7</c:v>
                </c:pt>
                <c:pt idx="757">
                  <c:v>5.7600008E7</c:v>
                </c:pt>
                <c:pt idx="758">
                  <c:v>5.7600009E7</c:v>
                </c:pt>
                <c:pt idx="759">
                  <c:v>5.760001E7</c:v>
                </c:pt>
                <c:pt idx="760">
                  <c:v>5.7600011E7</c:v>
                </c:pt>
                <c:pt idx="761">
                  <c:v>5.7600013E7</c:v>
                </c:pt>
                <c:pt idx="762">
                  <c:v>5.7600018E7</c:v>
                </c:pt>
                <c:pt idx="763">
                  <c:v>5.7600019E7</c:v>
                </c:pt>
                <c:pt idx="764">
                  <c:v>5.7600027E7</c:v>
                </c:pt>
                <c:pt idx="765">
                  <c:v>5.7600028E7</c:v>
                </c:pt>
                <c:pt idx="766">
                  <c:v>5.7600031E7</c:v>
                </c:pt>
                <c:pt idx="767">
                  <c:v>5.7600033E7</c:v>
                </c:pt>
                <c:pt idx="768">
                  <c:v>5.7600034E7</c:v>
                </c:pt>
                <c:pt idx="769">
                  <c:v>5.7600037E7</c:v>
                </c:pt>
                <c:pt idx="770">
                  <c:v>5.7600039E7</c:v>
                </c:pt>
                <c:pt idx="771">
                  <c:v>5.7600041E7</c:v>
                </c:pt>
                <c:pt idx="772">
                  <c:v>5.7600043E7</c:v>
                </c:pt>
                <c:pt idx="773">
                  <c:v>5.7600044E7</c:v>
                </c:pt>
                <c:pt idx="774">
                  <c:v>5.7600045E7</c:v>
                </c:pt>
                <c:pt idx="775">
                  <c:v>5.7600047E7</c:v>
                </c:pt>
                <c:pt idx="776">
                  <c:v>5.7600048E7</c:v>
                </c:pt>
                <c:pt idx="777">
                  <c:v>5.7600049E7</c:v>
                </c:pt>
                <c:pt idx="778">
                  <c:v>5.7600052E7</c:v>
                </c:pt>
                <c:pt idx="779">
                  <c:v>5.7600053E7</c:v>
                </c:pt>
                <c:pt idx="780">
                  <c:v>5.7600057E7</c:v>
                </c:pt>
                <c:pt idx="781">
                  <c:v>5.7600058E7</c:v>
                </c:pt>
                <c:pt idx="782">
                  <c:v>5.7600059E7</c:v>
                </c:pt>
                <c:pt idx="783">
                  <c:v>5.7600061E7</c:v>
                </c:pt>
                <c:pt idx="784">
                  <c:v>5.7600068E7</c:v>
                </c:pt>
                <c:pt idx="785">
                  <c:v>5.7600073E7</c:v>
                </c:pt>
                <c:pt idx="786">
                  <c:v>5.7600085E7</c:v>
                </c:pt>
                <c:pt idx="787">
                  <c:v>5.7600094E7</c:v>
                </c:pt>
                <c:pt idx="788">
                  <c:v>5.76001E7</c:v>
                </c:pt>
                <c:pt idx="789">
                  <c:v>5.7600108E7</c:v>
                </c:pt>
                <c:pt idx="790">
                  <c:v>5.7600169E7</c:v>
                </c:pt>
                <c:pt idx="791">
                  <c:v>5.88E7</c:v>
                </c:pt>
                <c:pt idx="792">
                  <c:v>5.8800007E7</c:v>
                </c:pt>
                <c:pt idx="793">
                  <c:v>5.880001E7</c:v>
                </c:pt>
                <c:pt idx="794">
                  <c:v>5.8800019E7</c:v>
                </c:pt>
                <c:pt idx="795">
                  <c:v>5.8800021E7</c:v>
                </c:pt>
                <c:pt idx="796">
                  <c:v>5.8800027E7</c:v>
                </c:pt>
                <c:pt idx="797">
                  <c:v>5.8800028E7</c:v>
                </c:pt>
                <c:pt idx="798">
                  <c:v>5.8800031E7</c:v>
                </c:pt>
                <c:pt idx="799">
                  <c:v>5.8800032E7</c:v>
                </c:pt>
                <c:pt idx="800">
                  <c:v>5.8800033E7</c:v>
                </c:pt>
                <c:pt idx="801">
                  <c:v>5.8800034E7</c:v>
                </c:pt>
                <c:pt idx="802">
                  <c:v>5.9999999E7</c:v>
                </c:pt>
                <c:pt idx="803">
                  <c:v>6.0E7</c:v>
                </c:pt>
                <c:pt idx="804">
                  <c:v>6.0000007E7</c:v>
                </c:pt>
                <c:pt idx="805">
                  <c:v>6.0000008E7</c:v>
                </c:pt>
                <c:pt idx="806">
                  <c:v>6.0000009E7</c:v>
                </c:pt>
                <c:pt idx="807">
                  <c:v>6.000001E7</c:v>
                </c:pt>
                <c:pt idx="808">
                  <c:v>6.0000011E7</c:v>
                </c:pt>
                <c:pt idx="809">
                  <c:v>6.0000012E7</c:v>
                </c:pt>
                <c:pt idx="810">
                  <c:v>6.0000018E7</c:v>
                </c:pt>
                <c:pt idx="811">
                  <c:v>6.0000019E7</c:v>
                </c:pt>
                <c:pt idx="812">
                  <c:v>6.0000024E7</c:v>
                </c:pt>
                <c:pt idx="813">
                  <c:v>6.0000027E7</c:v>
                </c:pt>
                <c:pt idx="814">
                  <c:v>6.0000028E7</c:v>
                </c:pt>
                <c:pt idx="815">
                  <c:v>6.0000029E7</c:v>
                </c:pt>
                <c:pt idx="816">
                  <c:v>6.0000033E7</c:v>
                </c:pt>
                <c:pt idx="817">
                  <c:v>6.0000034E7</c:v>
                </c:pt>
                <c:pt idx="818">
                  <c:v>6.0000037E7</c:v>
                </c:pt>
                <c:pt idx="819">
                  <c:v>6.0000041E7</c:v>
                </c:pt>
                <c:pt idx="820">
                  <c:v>6.0000042E7</c:v>
                </c:pt>
                <c:pt idx="821">
                  <c:v>6.0000043E7</c:v>
                </c:pt>
                <c:pt idx="822">
                  <c:v>6.0000044E7</c:v>
                </c:pt>
                <c:pt idx="823">
                  <c:v>6.0000045E7</c:v>
                </c:pt>
                <c:pt idx="824">
                  <c:v>6.0000046E7</c:v>
                </c:pt>
                <c:pt idx="825">
                  <c:v>6.0000047E7</c:v>
                </c:pt>
                <c:pt idx="826">
                  <c:v>6.0000048E7</c:v>
                </c:pt>
                <c:pt idx="827">
                  <c:v>6.0000052E7</c:v>
                </c:pt>
                <c:pt idx="828">
                  <c:v>6.0000053E7</c:v>
                </c:pt>
                <c:pt idx="829">
                  <c:v>6.0000057E7</c:v>
                </c:pt>
                <c:pt idx="830">
                  <c:v>6.0000068E7</c:v>
                </c:pt>
                <c:pt idx="831">
                  <c:v>6.0000073E7</c:v>
                </c:pt>
                <c:pt idx="832">
                  <c:v>6.0000082E7</c:v>
                </c:pt>
                <c:pt idx="833">
                  <c:v>6.1199999E7</c:v>
                </c:pt>
                <c:pt idx="834">
                  <c:v>6.12E7</c:v>
                </c:pt>
                <c:pt idx="835">
                  <c:v>6.1200007E7</c:v>
                </c:pt>
                <c:pt idx="836">
                  <c:v>6.120001E7</c:v>
                </c:pt>
                <c:pt idx="837">
                  <c:v>6.1200019E7</c:v>
                </c:pt>
                <c:pt idx="838">
                  <c:v>6.1200021E7</c:v>
                </c:pt>
                <c:pt idx="839">
                  <c:v>6.1200027E7</c:v>
                </c:pt>
                <c:pt idx="840">
                  <c:v>6.1200028E7</c:v>
                </c:pt>
                <c:pt idx="841">
                  <c:v>6.1200031E7</c:v>
                </c:pt>
                <c:pt idx="842">
                  <c:v>6.1200032E7</c:v>
                </c:pt>
                <c:pt idx="843">
                  <c:v>6.1200033E7</c:v>
                </c:pt>
                <c:pt idx="844">
                  <c:v>6.1200034E7</c:v>
                </c:pt>
                <c:pt idx="845">
                  <c:v>6.2399999E7</c:v>
                </c:pt>
                <c:pt idx="846">
                  <c:v>6.24E7</c:v>
                </c:pt>
                <c:pt idx="847">
                  <c:v>6.2400007E7</c:v>
                </c:pt>
                <c:pt idx="848">
                  <c:v>6.240001E7</c:v>
                </c:pt>
                <c:pt idx="849">
                  <c:v>6.2400019E7</c:v>
                </c:pt>
                <c:pt idx="850">
                  <c:v>6.2400027E7</c:v>
                </c:pt>
                <c:pt idx="851">
                  <c:v>6.2400028E7</c:v>
                </c:pt>
                <c:pt idx="852">
                  <c:v>6.2400033E7</c:v>
                </c:pt>
                <c:pt idx="853">
                  <c:v>6.2400034E7</c:v>
                </c:pt>
                <c:pt idx="854">
                  <c:v>6.2400037E7</c:v>
                </c:pt>
                <c:pt idx="855">
                  <c:v>6.2400042E7</c:v>
                </c:pt>
                <c:pt idx="856">
                  <c:v>6.2400043E7</c:v>
                </c:pt>
                <c:pt idx="857">
                  <c:v>6.2400044E7</c:v>
                </c:pt>
                <c:pt idx="858">
                  <c:v>6.2400045E7</c:v>
                </c:pt>
                <c:pt idx="859">
                  <c:v>6.2400047E7</c:v>
                </c:pt>
                <c:pt idx="860">
                  <c:v>6.2400052E7</c:v>
                </c:pt>
                <c:pt idx="861">
                  <c:v>6.2400053E7</c:v>
                </c:pt>
                <c:pt idx="862">
                  <c:v>6.36E7</c:v>
                </c:pt>
                <c:pt idx="863">
                  <c:v>6.3600007E7</c:v>
                </c:pt>
                <c:pt idx="864">
                  <c:v>6.360001E7</c:v>
                </c:pt>
                <c:pt idx="865">
                  <c:v>6.3600019E7</c:v>
                </c:pt>
                <c:pt idx="866">
                  <c:v>6.3600021E7</c:v>
                </c:pt>
                <c:pt idx="867">
                  <c:v>6.3600027E7</c:v>
                </c:pt>
                <c:pt idx="868">
                  <c:v>6.3600028E7</c:v>
                </c:pt>
                <c:pt idx="869">
                  <c:v>6.3600031E7</c:v>
                </c:pt>
                <c:pt idx="870">
                  <c:v>6.3600032E7</c:v>
                </c:pt>
                <c:pt idx="871">
                  <c:v>6.3600033E7</c:v>
                </c:pt>
                <c:pt idx="872">
                  <c:v>6.3600034E7</c:v>
                </c:pt>
                <c:pt idx="873">
                  <c:v>6.4799999E7</c:v>
                </c:pt>
                <c:pt idx="874">
                  <c:v>6.48E7</c:v>
                </c:pt>
                <c:pt idx="875">
                  <c:v>6.4800007E7</c:v>
                </c:pt>
                <c:pt idx="876">
                  <c:v>6.4800008E7</c:v>
                </c:pt>
                <c:pt idx="877">
                  <c:v>6.480001E7</c:v>
                </c:pt>
                <c:pt idx="878">
                  <c:v>6.4800019E7</c:v>
                </c:pt>
                <c:pt idx="879">
                  <c:v>6.4800027E7</c:v>
                </c:pt>
                <c:pt idx="880">
                  <c:v>6.4800028E7</c:v>
                </c:pt>
                <c:pt idx="881">
                  <c:v>6.4800033E7</c:v>
                </c:pt>
                <c:pt idx="882">
                  <c:v>6.4800034E7</c:v>
                </c:pt>
                <c:pt idx="883">
                  <c:v>6.4800037E7</c:v>
                </c:pt>
                <c:pt idx="884">
                  <c:v>6.4800042E7</c:v>
                </c:pt>
                <c:pt idx="885">
                  <c:v>6.4800043E7</c:v>
                </c:pt>
                <c:pt idx="886">
                  <c:v>6.4800044E7</c:v>
                </c:pt>
                <c:pt idx="887">
                  <c:v>6.4800045E7</c:v>
                </c:pt>
                <c:pt idx="888">
                  <c:v>6.4800047E7</c:v>
                </c:pt>
                <c:pt idx="889">
                  <c:v>6.4800052E7</c:v>
                </c:pt>
                <c:pt idx="890">
                  <c:v>6.4800053E7</c:v>
                </c:pt>
                <c:pt idx="891">
                  <c:v>6.6E7</c:v>
                </c:pt>
                <c:pt idx="892">
                  <c:v>6.6000007E7</c:v>
                </c:pt>
                <c:pt idx="893">
                  <c:v>6.600001E7</c:v>
                </c:pt>
                <c:pt idx="894">
                  <c:v>6.6000019E7</c:v>
                </c:pt>
                <c:pt idx="895">
                  <c:v>6.6000021E7</c:v>
                </c:pt>
                <c:pt idx="896">
                  <c:v>6.6000027E7</c:v>
                </c:pt>
                <c:pt idx="897">
                  <c:v>6.6000028E7</c:v>
                </c:pt>
                <c:pt idx="898">
                  <c:v>6.6000031E7</c:v>
                </c:pt>
                <c:pt idx="899">
                  <c:v>6.6000032E7</c:v>
                </c:pt>
                <c:pt idx="900">
                  <c:v>6.6000033E7</c:v>
                </c:pt>
                <c:pt idx="901">
                  <c:v>6.6000034E7</c:v>
                </c:pt>
                <c:pt idx="902">
                  <c:v>6.7199999E7</c:v>
                </c:pt>
                <c:pt idx="903">
                  <c:v>6.72E7</c:v>
                </c:pt>
                <c:pt idx="904">
                  <c:v>6.7200007E7</c:v>
                </c:pt>
                <c:pt idx="905">
                  <c:v>6.7200008E7</c:v>
                </c:pt>
                <c:pt idx="906">
                  <c:v>6.720001E7</c:v>
                </c:pt>
                <c:pt idx="907">
                  <c:v>6.7200011E7</c:v>
                </c:pt>
                <c:pt idx="908">
                  <c:v>6.7200012E7</c:v>
                </c:pt>
                <c:pt idx="909">
                  <c:v>6.7200013E7</c:v>
                </c:pt>
                <c:pt idx="910">
                  <c:v>6.7200014E7</c:v>
                </c:pt>
                <c:pt idx="911">
                  <c:v>6.7200017E7</c:v>
                </c:pt>
                <c:pt idx="912">
                  <c:v>6.7200018E7</c:v>
                </c:pt>
                <c:pt idx="913">
                  <c:v>6.7200019E7</c:v>
                </c:pt>
                <c:pt idx="914">
                  <c:v>6.720002E7</c:v>
                </c:pt>
                <c:pt idx="915">
                  <c:v>6.7200021E7</c:v>
                </c:pt>
                <c:pt idx="916">
                  <c:v>6.7200025E7</c:v>
                </c:pt>
                <c:pt idx="917">
                  <c:v>6.7200026E7</c:v>
                </c:pt>
                <c:pt idx="918">
                  <c:v>6.7200027E7</c:v>
                </c:pt>
                <c:pt idx="919">
                  <c:v>6.7200028E7</c:v>
                </c:pt>
                <c:pt idx="920">
                  <c:v>6.7200029E7</c:v>
                </c:pt>
                <c:pt idx="921">
                  <c:v>6.7200031E7</c:v>
                </c:pt>
                <c:pt idx="922">
                  <c:v>6.7200033E7</c:v>
                </c:pt>
                <c:pt idx="923">
                  <c:v>6.7200034E7</c:v>
                </c:pt>
                <c:pt idx="924">
                  <c:v>6.7200037E7</c:v>
                </c:pt>
                <c:pt idx="925">
                  <c:v>6.7200039E7</c:v>
                </c:pt>
                <c:pt idx="926">
                  <c:v>6.720004E7</c:v>
                </c:pt>
                <c:pt idx="927">
                  <c:v>6.7200041E7</c:v>
                </c:pt>
                <c:pt idx="928">
                  <c:v>6.7200042E7</c:v>
                </c:pt>
                <c:pt idx="929">
                  <c:v>6.7200043E7</c:v>
                </c:pt>
                <c:pt idx="930">
                  <c:v>6.7200044E7</c:v>
                </c:pt>
                <c:pt idx="931">
                  <c:v>6.7200045E7</c:v>
                </c:pt>
                <c:pt idx="932">
                  <c:v>6.7200046E7</c:v>
                </c:pt>
                <c:pt idx="933">
                  <c:v>6.7200047E7</c:v>
                </c:pt>
                <c:pt idx="934">
                  <c:v>6.7200048E7</c:v>
                </c:pt>
                <c:pt idx="935">
                  <c:v>6.720005E7</c:v>
                </c:pt>
                <c:pt idx="936">
                  <c:v>6.7200053E7</c:v>
                </c:pt>
                <c:pt idx="937">
                  <c:v>6.7200055E7</c:v>
                </c:pt>
                <c:pt idx="938">
                  <c:v>6.7200057E7</c:v>
                </c:pt>
                <c:pt idx="939">
                  <c:v>6.7200058E7</c:v>
                </c:pt>
                <c:pt idx="940">
                  <c:v>6.7200061E7</c:v>
                </c:pt>
                <c:pt idx="941">
                  <c:v>6.7200063E7</c:v>
                </c:pt>
                <c:pt idx="942">
                  <c:v>6.7200065E7</c:v>
                </c:pt>
                <c:pt idx="943">
                  <c:v>6.7200068E7</c:v>
                </c:pt>
                <c:pt idx="944">
                  <c:v>6.7200072E7</c:v>
                </c:pt>
                <c:pt idx="945">
                  <c:v>6.7200073E7</c:v>
                </c:pt>
                <c:pt idx="946">
                  <c:v>6.7200074E7</c:v>
                </c:pt>
                <c:pt idx="947">
                  <c:v>6.7200082E7</c:v>
                </c:pt>
                <c:pt idx="948">
                  <c:v>6.7200085E7</c:v>
                </c:pt>
                <c:pt idx="949">
                  <c:v>6.72001E7</c:v>
                </c:pt>
                <c:pt idx="950">
                  <c:v>6.7200136E7</c:v>
                </c:pt>
                <c:pt idx="951">
                  <c:v>6.84E7</c:v>
                </c:pt>
                <c:pt idx="952">
                  <c:v>6.8400007E7</c:v>
                </c:pt>
                <c:pt idx="953">
                  <c:v>6.840001E7</c:v>
                </c:pt>
                <c:pt idx="954">
                  <c:v>6.8400019E7</c:v>
                </c:pt>
                <c:pt idx="955">
                  <c:v>6.8400021E7</c:v>
                </c:pt>
                <c:pt idx="956">
                  <c:v>6.8400027E7</c:v>
                </c:pt>
                <c:pt idx="957">
                  <c:v>6.8400028E7</c:v>
                </c:pt>
                <c:pt idx="958">
                  <c:v>6.8400031E7</c:v>
                </c:pt>
                <c:pt idx="959">
                  <c:v>6.8400032E7</c:v>
                </c:pt>
                <c:pt idx="960">
                  <c:v>6.8400033E7</c:v>
                </c:pt>
                <c:pt idx="961">
                  <c:v>6.8400034E7</c:v>
                </c:pt>
                <c:pt idx="962">
                  <c:v>6.9599999E7</c:v>
                </c:pt>
                <c:pt idx="963">
                  <c:v>6.96E7</c:v>
                </c:pt>
                <c:pt idx="964">
                  <c:v>6.9600007E7</c:v>
                </c:pt>
                <c:pt idx="965">
                  <c:v>6.9600008E7</c:v>
                </c:pt>
                <c:pt idx="966">
                  <c:v>6.960001E7</c:v>
                </c:pt>
                <c:pt idx="967">
                  <c:v>6.9600011E7</c:v>
                </c:pt>
                <c:pt idx="968">
                  <c:v>6.9600012E7</c:v>
                </c:pt>
                <c:pt idx="969">
                  <c:v>6.9600015E7</c:v>
                </c:pt>
                <c:pt idx="970">
                  <c:v>6.9600018E7</c:v>
                </c:pt>
                <c:pt idx="971">
                  <c:v>6.9600019E7</c:v>
                </c:pt>
                <c:pt idx="972">
                  <c:v>6.9600021E7</c:v>
                </c:pt>
                <c:pt idx="973">
                  <c:v>6.9600024E7</c:v>
                </c:pt>
                <c:pt idx="974">
                  <c:v>6.9600027E7</c:v>
                </c:pt>
                <c:pt idx="975">
                  <c:v>6.9600028E7</c:v>
                </c:pt>
                <c:pt idx="976">
                  <c:v>6.9600029E7</c:v>
                </c:pt>
                <c:pt idx="977">
                  <c:v>6.9600033E7</c:v>
                </c:pt>
                <c:pt idx="978">
                  <c:v>6.9600034E7</c:v>
                </c:pt>
                <c:pt idx="979">
                  <c:v>6.9600037E7</c:v>
                </c:pt>
                <c:pt idx="980">
                  <c:v>6.9600041E7</c:v>
                </c:pt>
                <c:pt idx="981">
                  <c:v>6.9600042E7</c:v>
                </c:pt>
                <c:pt idx="982">
                  <c:v>6.9600043E7</c:v>
                </c:pt>
                <c:pt idx="983">
                  <c:v>6.9600044E7</c:v>
                </c:pt>
                <c:pt idx="984">
                  <c:v>6.9600045E7</c:v>
                </c:pt>
                <c:pt idx="985">
                  <c:v>6.9600046E7</c:v>
                </c:pt>
                <c:pt idx="986">
                  <c:v>6.9600047E7</c:v>
                </c:pt>
                <c:pt idx="987">
                  <c:v>6.9600048E7</c:v>
                </c:pt>
                <c:pt idx="988">
                  <c:v>6.9600052E7</c:v>
                </c:pt>
                <c:pt idx="989">
                  <c:v>6.9600053E7</c:v>
                </c:pt>
                <c:pt idx="990">
                  <c:v>6.9600057E7</c:v>
                </c:pt>
                <c:pt idx="991">
                  <c:v>6.960006E7</c:v>
                </c:pt>
                <c:pt idx="992">
                  <c:v>6.9600061E7</c:v>
                </c:pt>
                <c:pt idx="993">
                  <c:v>6.9600064E7</c:v>
                </c:pt>
                <c:pt idx="994">
                  <c:v>6.9600068E7</c:v>
                </c:pt>
                <c:pt idx="995">
                  <c:v>6.9600074E7</c:v>
                </c:pt>
                <c:pt idx="996">
                  <c:v>6.9600082E7</c:v>
                </c:pt>
                <c:pt idx="997">
                  <c:v>7.0799999E7</c:v>
                </c:pt>
                <c:pt idx="998">
                  <c:v>7.08E7</c:v>
                </c:pt>
                <c:pt idx="999">
                  <c:v>7.0800007E7</c:v>
                </c:pt>
              </c:numCache>
            </c:numRef>
          </c:xVal>
          <c:yVal>
            <c:numRef>
              <c:f>Sheet1!$B$1:$B$1000</c:f>
              <c:numCache>
                <c:formatCode>General</c:formatCode>
                <c:ptCount val="1000"/>
                <c:pt idx="0">
                  <c:v>0.000123</c:v>
                </c:pt>
                <c:pt idx="1">
                  <c:v>0.000123</c:v>
                </c:pt>
                <c:pt idx="2">
                  <c:v>0.00105</c:v>
                </c:pt>
                <c:pt idx="3">
                  <c:v>0.00107</c:v>
                </c:pt>
                <c:pt idx="4">
                  <c:v>0.00105</c:v>
                </c:pt>
                <c:pt idx="5">
                  <c:v>0.000676</c:v>
                </c:pt>
                <c:pt idx="6">
                  <c:v>0.00021</c:v>
                </c:pt>
                <c:pt idx="7">
                  <c:v>0.000175</c:v>
                </c:pt>
                <c:pt idx="8">
                  <c:v>0.000124</c:v>
                </c:pt>
                <c:pt idx="9">
                  <c:v>0.000124</c:v>
                </c:pt>
                <c:pt idx="10">
                  <c:v>0.12</c:v>
                </c:pt>
                <c:pt idx="11">
                  <c:v>0.12</c:v>
                </c:pt>
                <c:pt idx="12">
                  <c:v>0.117</c:v>
                </c:pt>
                <c:pt idx="13">
                  <c:v>0.115</c:v>
                </c:pt>
                <c:pt idx="14">
                  <c:v>0.0875</c:v>
                </c:pt>
                <c:pt idx="15">
                  <c:v>0.0859</c:v>
                </c:pt>
                <c:pt idx="16">
                  <c:v>0.0821</c:v>
                </c:pt>
                <c:pt idx="17">
                  <c:v>0.0652</c:v>
                </c:pt>
                <c:pt idx="18">
                  <c:v>0.0422</c:v>
                </c:pt>
                <c:pt idx="19">
                  <c:v>0.0221</c:v>
                </c:pt>
                <c:pt idx="20">
                  <c:v>0.000129</c:v>
                </c:pt>
                <c:pt idx="21">
                  <c:v>0.0902</c:v>
                </c:pt>
                <c:pt idx="22">
                  <c:v>0.0895</c:v>
                </c:pt>
                <c:pt idx="23">
                  <c:v>0.0797</c:v>
                </c:pt>
                <c:pt idx="24">
                  <c:v>0.0796</c:v>
                </c:pt>
                <c:pt idx="25">
                  <c:v>0.0798</c:v>
                </c:pt>
                <c:pt idx="26">
                  <c:v>0.0797</c:v>
                </c:pt>
                <c:pt idx="27">
                  <c:v>0.0765</c:v>
                </c:pt>
                <c:pt idx="28">
                  <c:v>0.0746</c:v>
                </c:pt>
                <c:pt idx="29">
                  <c:v>0.0563</c:v>
                </c:pt>
                <c:pt idx="30">
                  <c:v>0.0564</c:v>
                </c:pt>
                <c:pt idx="31">
                  <c:v>0.0541</c:v>
                </c:pt>
                <c:pt idx="32">
                  <c:v>0.0392</c:v>
                </c:pt>
                <c:pt idx="33">
                  <c:v>0.0372</c:v>
                </c:pt>
                <c:pt idx="34">
                  <c:v>0.0371</c:v>
                </c:pt>
                <c:pt idx="35">
                  <c:v>0.0262</c:v>
                </c:pt>
                <c:pt idx="36">
                  <c:v>0.0148</c:v>
                </c:pt>
                <c:pt idx="37">
                  <c:v>0.0066</c:v>
                </c:pt>
                <c:pt idx="38">
                  <c:v>0.00609</c:v>
                </c:pt>
                <c:pt idx="39">
                  <c:v>0.00584</c:v>
                </c:pt>
                <c:pt idx="40">
                  <c:v>0.00565</c:v>
                </c:pt>
                <c:pt idx="41">
                  <c:v>0.00481</c:v>
                </c:pt>
                <c:pt idx="42">
                  <c:v>0.00433</c:v>
                </c:pt>
                <c:pt idx="43">
                  <c:v>0.00111</c:v>
                </c:pt>
                <c:pt idx="44">
                  <c:v>0.000518</c:v>
                </c:pt>
                <c:pt idx="45">
                  <c:v>0.000337</c:v>
                </c:pt>
                <c:pt idx="46">
                  <c:v>0.00034</c:v>
                </c:pt>
                <c:pt idx="47">
                  <c:v>0.000152</c:v>
                </c:pt>
                <c:pt idx="48">
                  <c:v>0.000132</c:v>
                </c:pt>
                <c:pt idx="49">
                  <c:v>0.000124</c:v>
                </c:pt>
                <c:pt idx="50">
                  <c:v>0.12</c:v>
                </c:pt>
                <c:pt idx="51">
                  <c:v>0.12</c:v>
                </c:pt>
                <c:pt idx="52">
                  <c:v>0.117</c:v>
                </c:pt>
                <c:pt idx="53">
                  <c:v>0.115</c:v>
                </c:pt>
                <c:pt idx="54">
                  <c:v>0.087</c:v>
                </c:pt>
                <c:pt idx="55">
                  <c:v>0.0854</c:v>
                </c:pt>
                <c:pt idx="56">
                  <c:v>0.0816</c:v>
                </c:pt>
                <c:pt idx="57">
                  <c:v>0.0647</c:v>
                </c:pt>
                <c:pt idx="58">
                  <c:v>0.0418</c:v>
                </c:pt>
                <c:pt idx="59">
                  <c:v>0.0221</c:v>
                </c:pt>
                <c:pt idx="60">
                  <c:v>0.000129</c:v>
                </c:pt>
                <c:pt idx="61">
                  <c:v>0.0824</c:v>
                </c:pt>
                <c:pt idx="62">
                  <c:v>0.0818</c:v>
                </c:pt>
                <c:pt idx="63">
                  <c:v>0.0749</c:v>
                </c:pt>
                <c:pt idx="64">
                  <c:v>0.0748</c:v>
                </c:pt>
                <c:pt idx="65">
                  <c:v>0.0748</c:v>
                </c:pt>
                <c:pt idx="66">
                  <c:v>0.0748</c:v>
                </c:pt>
                <c:pt idx="67">
                  <c:v>0.0747</c:v>
                </c:pt>
                <c:pt idx="68">
                  <c:v>0.0715</c:v>
                </c:pt>
                <c:pt idx="69">
                  <c:v>0.0715</c:v>
                </c:pt>
                <c:pt idx="70">
                  <c:v>0.0715</c:v>
                </c:pt>
                <c:pt idx="71">
                  <c:v>0.0696</c:v>
                </c:pt>
                <c:pt idx="72">
                  <c:v>0.0515</c:v>
                </c:pt>
                <c:pt idx="73">
                  <c:v>0.0492</c:v>
                </c:pt>
                <c:pt idx="74">
                  <c:v>0.0343</c:v>
                </c:pt>
                <c:pt idx="75">
                  <c:v>0.0316</c:v>
                </c:pt>
                <c:pt idx="76">
                  <c:v>0.0221</c:v>
                </c:pt>
                <c:pt idx="77">
                  <c:v>0.0107</c:v>
                </c:pt>
                <c:pt idx="78">
                  <c:v>0.00235</c:v>
                </c:pt>
                <c:pt idx="79">
                  <c:v>0.00172</c:v>
                </c:pt>
                <c:pt idx="80">
                  <c:v>0.00147</c:v>
                </c:pt>
                <c:pt idx="81">
                  <c:v>0.00141</c:v>
                </c:pt>
                <c:pt idx="82">
                  <c:v>0.00129</c:v>
                </c:pt>
                <c:pt idx="83">
                  <c:v>0.000455</c:v>
                </c:pt>
                <c:pt idx="84">
                  <c:v>0.000476</c:v>
                </c:pt>
                <c:pt idx="85">
                  <c:v>0.000176</c:v>
                </c:pt>
                <c:pt idx="86">
                  <c:v>0.000124</c:v>
                </c:pt>
                <c:pt idx="87">
                  <c:v>0.121</c:v>
                </c:pt>
                <c:pt idx="88">
                  <c:v>0.121</c:v>
                </c:pt>
                <c:pt idx="89">
                  <c:v>0.118</c:v>
                </c:pt>
                <c:pt idx="90">
                  <c:v>0.115</c:v>
                </c:pt>
                <c:pt idx="91">
                  <c:v>0.0873</c:v>
                </c:pt>
                <c:pt idx="92">
                  <c:v>0.0857</c:v>
                </c:pt>
                <c:pt idx="93">
                  <c:v>0.0819</c:v>
                </c:pt>
                <c:pt idx="94">
                  <c:v>0.0648</c:v>
                </c:pt>
                <c:pt idx="95">
                  <c:v>0.0417</c:v>
                </c:pt>
                <c:pt idx="96">
                  <c:v>0.0222</c:v>
                </c:pt>
                <c:pt idx="97">
                  <c:v>0.000129</c:v>
                </c:pt>
                <c:pt idx="98">
                  <c:v>0.0756</c:v>
                </c:pt>
                <c:pt idx="99">
                  <c:v>0.0749</c:v>
                </c:pt>
                <c:pt idx="100">
                  <c:v>0.0749</c:v>
                </c:pt>
                <c:pt idx="101">
                  <c:v>0.0726</c:v>
                </c:pt>
                <c:pt idx="102">
                  <c:v>0.0724</c:v>
                </c:pt>
                <c:pt idx="103">
                  <c:v>0.0724</c:v>
                </c:pt>
                <c:pt idx="104">
                  <c:v>0.0724</c:v>
                </c:pt>
                <c:pt idx="105">
                  <c:v>0.0692</c:v>
                </c:pt>
                <c:pt idx="106">
                  <c:v>0.0693</c:v>
                </c:pt>
                <c:pt idx="107">
                  <c:v>0.0673</c:v>
                </c:pt>
                <c:pt idx="108">
                  <c:v>0.0493</c:v>
                </c:pt>
                <c:pt idx="109">
                  <c:v>0.0492</c:v>
                </c:pt>
                <c:pt idx="110">
                  <c:v>0.047</c:v>
                </c:pt>
                <c:pt idx="111">
                  <c:v>0.0321</c:v>
                </c:pt>
                <c:pt idx="112">
                  <c:v>0.0294</c:v>
                </c:pt>
                <c:pt idx="113">
                  <c:v>0.0292</c:v>
                </c:pt>
                <c:pt idx="114">
                  <c:v>0.029</c:v>
                </c:pt>
                <c:pt idx="115">
                  <c:v>0.0204</c:v>
                </c:pt>
                <c:pt idx="116">
                  <c:v>0.00897</c:v>
                </c:pt>
                <c:pt idx="117">
                  <c:v>0.000448</c:v>
                </c:pt>
                <c:pt idx="118">
                  <c:v>0.000262</c:v>
                </c:pt>
                <c:pt idx="119">
                  <c:v>0.000196</c:v>
                </c:pt>
                <c:pt idx="120">
                  <c:v>0.000124</c:v>
                </c:pt>
                <c:pt idx="121">
                  <c:v>0.12</c:v>
                </c:pt>
                <c:pt idx="122">
                  <c:v>0.12</c:v>
                </c:pt>
                <c:pt idx="123">
                  <c:v>0.117</c:v>
                </c:pt>
                <c:pt idx="124">
                  <c:v>0.114</c:v>
                </c:pt>
                <c:pt idx="125">
                  <c:v>0.0873</c:v>
                </c:pt>
                <c:pt idx="126">
                  <c:v>0.0857</c:v>
                </c:pt>
                <c:pt idx="127">
                  <c:v>0.0818</c:v>
                </c:pt>
                <c:pt idx="128">
                  <c:v>0.0647</c:v>
                </c:pt>
                <c:pt idx="129">
                  <c:v>0.0417</c:v>
                </c:pt>
                <c:pt idx="130">
                  <c:v>0.0222</c:v>
                </c:pt>
                <c:pt idx="131">
                  <c:v>0.000129</c:v>
                </c:pt>
                <c:pt idx="132">
                  <c:v>0.0995</c:v>
                </c:pt>
                <c:pt idx="133">
                  <c:v>0.0989</c:v>
                </c:pt>
                <c:pt idx="134">
                  <c:v>0.099</c:v>
                </c:pt>
                <c:pt idx="135">
                  <c:v>0.0889</c:v>
                </c:pt>
                <c:pt idx="136">
                  <c:v>0.0888</c:v>
                </c:pt>
                <c:pt idx="137">
                  <c:v>0.0888</c:v>
                </c:pt>
                <c:pt idx="138">
                  <c:v>0.0886</c:v>
                </c:pt>
                <c:pt idx="139">
                  <c:v>0.0887</c:v>
                </c:pt>
                <c:pt idx="140">
                  <c:v>0.0886</c:v>
                </c:pt>
                <c:pt idx="141">
                  <c:v>0.0881</c:v>
                </c:pt>
                <c:pt idx="142">
                  <c:v>0.0848</c:v>
                </c:pt>
                <c:pt idx="143">
                  <c:v>0.0847</c:v>
                </c:pt>
                <c:pt idx="144">
                  <c:v>0.0845</c:v>
                </c:pt>
                <c:pt idx="145">
                  <c:v>0.0845</c:v>
                </c:pt>
                <c:pt idx="146">
                  <c:v>0.0843</c:v>
                </c:pt>
                <c:pt idx="147">
                  <c:v>0.0824</c:v>
                </c:pt>
                <c:pt idx="148">
                  <c:v>0.0639</c:v>
                </c:pt>
                <c:pt idx="149">
                  <c:v>0.0638</c:v>
                </c:pt>
                <c:pt idx="150">
                  <c:v>0.0616</c:v>
                </c:pt>
                <c:pt idx="151">
                  <c:v>0.0467</c:v>
                </c:pt>
                <c:pt idx="152">
                  <c:v>0.0457</c:v>
                </c:pt>
                <c:pt idx="153">
                  <c:v>0.0454</c:v>
                </c:pt>
                <c:pt idx="154">
                  <c:v>0.0454</c:v>
                </c:pt>
                <c:pt idx="155">
                  <c:v>0.045</c:v>
                </c:pt>
                <c:pt idx="156">
                  <c:v>0.0443</c:v>
                </c:pt>
                <c:pt idx="157">
                  <c:v>0.0355</c:v>
                </c:pt>
                <c:pt idx="158">
                  <c:v>0.024</c:v>
                </c:pt>
                <c:pt idx="159">
                  <c:v>0.0156</c:v>
                </c:pt>
                <c:pt idx="160">
                  <c:v>0.0154</c:v>
                </c:pt>
                <c:pt idx="161">
                  <c:v>0.0149</c:v>
                </c:pt>
                <c:pt idx="162">
                  <c:v>0.0149</c:v>
                </c:pt>
                <c:pt idx="163">
                  <c:v>0.0114</c:v>
                </c:pt>
                <c:pt idx="164">
                  <c:v>0.0113</c:v>
                </c:pt>
                <c:pt idx="165">
                  <c:v>0.0107</c:v>
                </c:pt>
                <c:pt idx="166">
                  <c:v>0.0108</c:v>
                </c:pt>
                <c:pt idx="167">
                  <c:v>0.0108</c:v>
                </c:pt>
                <c:pt idx="168">
                  <c:v>0.0103</c:v>
                </c:pt>
                <c:pt idx="169">
                  <c:v>0.00963</c:v>
                </c:pt>
                <c:pt idx="170">
                  <c:v>0.00972</c:v>
                </c:pt>
                <c:pt idx="171">
                  <c:v>0.00638</c:v>
                </c:pt>
                <c:pt idx="172">
                  <c:v>0.000639</c:v>
                </c:pt>
                <c:pt idx="173">
                  <c:v>0.00106</c:v>
                </c:pt>
                <c:pt idx="174">
                  <c:v>0.000764</c:v>
                </c:pt>
                <c:pt idx="175">
                  <c:v>0.000773</c:v>
                </c:pt>
                <c:pt idx="176">
                  <c:v>0.000577</c:v>
                </c:pt>
                <c:pt idx="177">
                  <c:v>0.000591</c:v>
                </c:pt>
                <c:pt idx="178">
                  <c:v>0.000393</c:v>
                </c:pt>
                <c:pt idx="179">
                  <c:v>0.000124</c:v>
                </c:pt>
                <c:pt idx="180">
                  <c:v>0.121</c:v>
                </c:pt>
                <c:pt idx="181">
                  <c:v>0.121</c:v>
                </c:pt>
                <c:pt idx="182">
                  <c:v>0.118</c:v>
                </c:pt>
                <c:pt idx="183">
                  <c:v>0.115</c:v>
                </c:pt>
                <c:pt idx="184">
                  <c:v>0.0878</c:v>
                </c:pt>
                <c:pt idx="185">
                  <c:v>0.0862</c:v>
                </c:pt>
                <c:pt idx="186">
                  <c:v>0.0824</c:v>
                </c:pt>
                <c:pt idx="187">
                  <c:v>0.0653</c:v>
                </c:pt>
                <c:pt idx="188">
                  <c:v>0.0424</c:v>
                </c:pt>
                <c:pt idx="189">
                  <c:v>0.0221</c:v>
                </c:pt>
                <c:pt idx="190">
                  <c:v>0.00013</c:v>
                </c:pt>
                <c:pt idx="191">
                  <c:v>0.084</c:v>
                </c:pt>
                <c:pt idx="192">
                  <c:v>0.0834</c:v>
                </c:pt>
                <c:pt idx="193">
                  <c:v>0.0833</c:v>
                </c:pt>
                <c:pt idx="194">
                  <c:v>0.0741</c:v>
                </c:pt>
                <c:pt idx="195">
                  <c:v>0.0739</c:v>
                </c:pt>
                <c:pt idx="196">
                  <c:v>0.0738</c:v>
                </c:pt>
                <c:pt idx="197">
                  <c:v>0.0738</c:v>
                </c:pt>
                <c:pt idx="198">
                  <c:v>0.0738</c:v>
                </c:pt>
                <c:pt idx="199">
                  <c:v>0.0738</c:v>
                </c:pt>
                <c:pt idx="200">
                  <c:v>0.0738</c:v>
                </c:pt>
                <c:pt idx="201">
                  <c:v>0.0706</c:v>
                </c:pt>
                <c:pt idx="202">
                  <c:v>0.0705</c:v>
                </c:pt>
                <c:pt idx="203">
                  <c:v>0.0706</c:v>
                </c:pt>
                <c:pt idx="204">
                  <c:v>0.0686</c:v>
                </c:pt>
                <c:pt idx="205">
                  <c:v>0.0505</c:v>
                </c:pt>
                <c:pt idx="206">
                  <c:v>0.0482</c:v>
                </c:pt>
                <c:pt idx="207">
                  <c:v>0.0334</c:v>
                </c:pt>
                <c:pt idx="208">
                  <c:v>0.0306</c:v>
                </c:pt>
                <c:pt idx="209">
                  <c:v>0.0212</c:v>
                </c:pt>
                <c:pt idx="210">
                  <c:v>0.00973</c:v>
                </c:pt>
                <c:pt idx="211">
                  <c:v>0.0016</c:v>
                </c:pt>
                <c:pt idx="212">
                  <c:v>0.00138</c:v>
                </c:pt>
                <c:pt idx="213">
                  <c:v>0.000531</c:v>
                </c:pt>
                <c:pt idx="214">
                  <c:v>0.000497</c:v>
                </c:pt>
                <c:pt idx="215">
                  <c:v>0.000431</c:v>
                </c:pt>
                <c:pt idx="216">
                  <c:v>0.000449</c:v>
                </c:pt>
                <c:pt idx="217">
                  <c:v>0.00015</c:v>
                </c:pt>
                <c:pt idx="218">
                  <c:v>0.000124</c:v>
                </c:pt>
                <c:pt idx="219">
                  <c:v>0.12</c:v>
                </c:pt>
                <c:pt idx="220">
                  <c:v>0.12</c:v>
                </c:pt>
                <c:pt idx="221">
                  <c:v>0.117</c:v>
                </c:pt>
                <c:pt idx="222">
                  <c:v>0.115</c:v>
                </c:pt>
                <c:pt idx="223">
                  <c:v>0.0876</c:v>
                </c:pt>
                <c:pt idx="224">
                  <c:v>0.0859</c:v>
                </c:pt>
                <c:pt idx="225">
                  <c:v>0.0821</c:v>
                </c:pt>
                <c:pt idx="226">
                  <c:v>0.065</c:v>
                </c:pt>
                <c:pt idx="227">
                  <c:v>0.042</c:v>
                </c:pt>
                <c:pt idx="228">
                  <c:v>0.0222</c:v>
                </c:pt>
                <c:pt idx="229">
                  <c:v>0.000129</c:v>
                </c:pt>
                <c:pt idx="230">
                  <c:v>0.0751</c:v>
                </c:pt>
                <c:pt idx="231">
                  <c:v>0.0744</c:v>
                </c:pt>
                <c:pt idx="232">
                  <c:v>0.0727</c:v>
                </c:pt>
                <c:pt idx="233">
                  <c:v>0.0727</c:v>
                </c:pt>
                <c:pt idx="234">
                  <c:v>0.0726</c:v>
                </c:pt>
                <c:pt idx="235">
                  <c:v>0.0727</c:v>
                </c:pt>
                <c:pt idx="236">
                  <c:v>0.0695</c:v>
                </c:pt>
                <c:pt idx="237">
                  <c:v>0.0695</c:v>
                </c:pt>
                <c:pt idx="238">
                  <c:v>0.0676</c:v>
                </c:pt>
                <c:pt idx="239">
                  <c:v>0.0496</c:v>
                </c:pt>
                <c:pt idx="240">
                  <c:v>0.0495</c:v>
                </c:pt>
                <c:pt idx="241">
                  <c:v>0.0472</c:v>
                </c:pt>
                <c:pt idx="242">
                  <c:v>0.0323</c:v>
                </c:pt>
                <c:pt idx="243">
                  <c:v>0.0323</c:v>
                </c:pt>
                <c:pt idx="244">
                  <c:v>0.0321</c:v>
                </c:pt>
                <c:pt idx="245">
                  <c:v>0.0315</c:v>
                </c:pt>
                <c:pt idx="246">
                  <c:v>0.021</c:v>
                </c:pt>
                <c:pt idx="247">
                  <c:v>0.00955</c:v>
                </c:pt>
                <c:pt idx="248">
                  <c:v>0.00102</c:v>
                </c:pt>
                <c:pt idx="249">
                  <c:v>0.000837</c:v>
                </c:pt>
                <c:pt idx="250">
                  <c:v>0.000504</c:v>
                </c:pt>
                <c:pt idx="251">
                  <c:v>0.000479</c:v>
                </c:pt>
                <c:pt idx="252">
                  <c:v>0.000419</c:v>
                </c:pt>
                <c:pt idx="253">
                  <c:v>0.000124</c:v>
                </c:pt>
                <c:pt idx="254">
                  <c:v>0.12</c:v>
                </c:pt>
                <c:pt idx="255">
                  <c:v>0.12</c:v>
                </c:pt>
                <c:pt idx="256">
                  <c:v>0.117</c:v>
                </c:pt>
                <c:pt idx="257">
                  <c:v>0.115</c:v>
                </c:pt>
                <c:pt idx="258">
                  <c:v>0.0874</c:v>
                </c:pt>
                <c:pt idx="259">
                  <c:v>0.0858</c:v>
                </c:pt>
                <c:pt idx="260">
                  <c:v>0.082</c:v>
                </c:pt>
                <c:pt idx="261">
                  <c:v>0.0649</c:v>
                </c:pt>
                <c:pt idx="262">
                  <c:v>0.0418</c:v>
                </c:pt>
                <c:pt idx="263">
                  <c:v>0.0222</c:v>
                </c:pt>
                <c:pt idx="264">
                  <c:v>0.000129</c:v>
                </c:pt>
                <c:pt idx="265">
                  <c:v>0.073</c:v>
                </c:pt>
                <c:pt idx="266">
                  <c:v>0.0724</c:v>
                </c:pt>
                <c:pt idx="267">
                  <c:v>0.0712</c:v>
                </c:pt>
                <c:pt idx="268">
                  <c:v>0.068</c:v>
                </c:pt>
                <c:pt idx="269">
                  <c:v>0.0661</c:v>
                </c:pt>
                <c:pt idx="270">
                  <c:v>0.0477</c:v>
                </c:pt>
                <c:pt idx="271">
                  <c:v>0.0455</c:v>
                </c:pt>
                <c:pt idx="272">
                  <c:v>0.0306</c:v>
                </c:pt>
                <c:pt idx="273">
                  <c:v>0.0296</c:v>
                </c:pt>
                <c:pt idx="274">
                  <c:v>0.0204</c:v>
                </c:pt>
                <c:pt idx="275">
                  <c:v>0.00898</c:v>
                </c:pt>
                <c:pt idx="276">
                  <c:v>0.000576</c:v>
                </c:pt>
                <c:pt idx="277">
                  <c:v>0.000436</c:v>
                </c:pt>
                <c:pt idx="278">
                  <c:v>0.000124</c:v>
                </c:pt>
                <c:pt idx="279">
                  <c:v>0.12</c:v>
                </c:pt>
                <c:pt idx="280">
                  <c:v>0.12</c:v>
                </c:pt>
                <c:pt idx="281">
                  <c:v>0.117</c:v>
                </c:pt>
                <c:pt idx="282">
                  <c:v>0.115</c:v>
                </c:pt>
                <c:pt idx="283">
                  <c:v>0.0876</c:v>
                </c:pt>
                <c:pt idx="284">
                  <c:v>0.086</c:v>
                </c:pt>
                <c:pt idx="285">
                  <c:v>0.0821</c:v>
                </c:pt>
                <c:pt idx="286">
                  <c:v>0.065</c:v>
                </c:pt>
                <c:pt idx="287">
                  <c:v>0.042</c:v>
                </c:pt>
                <c:pt idx="288">
                  <c:v>0.0222</c:v>
                </c:pt>
                <c:pt idx="289">
                  <c:v>0.000129</c:v>
                </c:pt>
                <c:pt idx="290">
                  <c:v>0.0906</c:v>
                </c:pt>
                <c:pt idx="291">
                  <c:v>0.09</c:v>
                </c:pt>
                <c:pt idx="292">
                  <c:v>0.09</c:v>
                </c:pt>
                <c:pt idx="293">
                  <c:v>0.0798</c:v>
                </c:pt>
                <c:pt idx="294">
                  <c:v>0.0798</c:v>
                </c:pt>
                <c:pt idx="295">
                  <c:v>0.0796</c:v>
                </c:pt>
                <c:pt idx="296">
                  <c:v>0.0797</c:v>
                </c:pt>
                <c:pt idx="297">
                  <c:v>0.0797</c:v>
                </c:pt>
                <c:pt idx="298">
                  <c:v>0.0797</c:v>
                </c:pt>
                <c:pt idx="299">
                  <c:v>0.0797</c:v>
                </c:pt>
                <c:pt idx="300">
                  <c:v>0.0797</c:v>
                </c:pt>
                <c:pt idx="301">
                  <c:v>0.0765</c:v>
                </c:pt>
                <c:pt idx="302">
                  <c:v>0.0763</c:v>
                </c:pt>
                <c:pt idx="303">
                  <c:v>0.0761</c:v>
                </c:pt>
                <c:pt idx="304">
                  <c:v>0.0742</c:v>
                </c:pt>
                <c:pt idx="305">
                  <c:v>0.0558</c:v>
                </c:pt>
                <c:pt idx="306">
                  <c:v>0.0556</c:v>
                </c:pt>
                <c:pt idx="307">
                  <c:v>0.0557</c:v>
                </c:pt>
                <c:pt idx="308">
                  <c:v>0.0534</c:v>
                </c:pt>
                <c:pt idx="309">
                  <c:v>0.0385</c:v>
                </c:pt>
                <c:pt idx="310">
                  <c:v>0.0368</c:v>
                </c:pt>
                <c:pt idx="311">
                  <c:v>0.0365</c:v>
                </c:pt>
                <c:pt idx="312">
                  <c:v>0.0361</c:v>
                </c:pt>
                <c:pt idx="313">
                  <c:v>0.0354</c:v>
                </c:pt>
                <c:pt idx="314">
                  <c:v>0.0248</c:v>
                </c:pt>
                <c:pt idx="315">
                  <c:v>0.0133</c:v>
                </c:pt>
                <c:pt idx="316">
                  <c:v>0.00494</c:v>
                </c:pt>
                <c:pt idx="317">
                  <c:v>0.00476</c:v>
                </c:pt>
                <c:pt idx="318">
                  <c:v>0.00475</c:v>
                </c:pt>
                <c:pt idx="319">
                  <c:v>0.00477</c:v>
                </c:pt>
                <c:pt idx="320">
                  <c:v>0.0047</c:v>
                </c:pt>
                <c:pt idx="321">
                  <c:v>0.00446</c:v>
                </c:pt>
                <c:pt idx="322">
                  <c:v>0.00455</c:v>
                </c:pt>
                <c:pt idx="323">
                  <c:v>0.00452</c:v>
                </c:pt>
                <c:pt idx="324">
                  <c:v>0.00402</c:v>
                </c:pt>
                <c:pt idx="325">
                  <c:v>0.00398</c:v>
                </c:pt>
                <c:pt idx="326">
                  <c:v>0.00407</c:v>
                </c:pt>
                <c:pt idx="327">
                  <c:v>0.000853</c:v>
                </c:pt>
                <c:pt idx="328">
                  <c:v>0.000552</c:v>
                </c:pt>
                <c:pt idx="329">
                  <c:v>0.000535</c:v>
                </c:pt>
                <c:pt idx="330">
                  <c:v>0.000339</c:v>
                </c:pt>
                <c:pt idx="331">
                  <c:v>0.000341</c:v>
                </c:pt>
                <c:pt idx="332">
                  <c:v>0.000153</c:v>
                </c:pt>
                <c:pt idx="333">
                  <c:v>0.000133</c:v>
                </c:pt>
                <c:pt idx="334">
                  <c:v>0.000124</c:v>
                </c:pt>
                <c:pt idx="335">
                  <c:v>0.119</c:v>
                </c:pt>
                <c:pt idx="336">
                  <c:v>0.119</c:v>
                </c:pt>
                <c:pt idx="337">
                  <c:v>0.116</c:v>
                </c:pt>
                <c:pt idx="338">
                  <c:v>0.114</c:v>
                </c:pt>
                <c:pt idx="339">
                  <c:v>0.0872</c:v>
                </c:pt>
                <c:pt idx="340">
                  <c:v>0.0856</c:v>
                </c:pt>
                <c:pt idx="341">
                  <c:v>0.0817</c:v>
                </c:pt>
                <c:pt idx="342">
                  <c:v>0.0647</c:v>
                </c:pt>
                <c:pt idx="343">
                  <c:v>0.0418</c:v>
                </c:pt>
                <c:pt idx="344">
                  <c:v>0.0222</c:v>
                </c:pt>
                <c:pt idx="345">
                  <c:v>0.000129</c:v>
                </c:pt>
                <c:pt idx="346">
                  <c:v>0.0769</c:v>
                </c:pt>
                <c:pt idx="347">
                  <c:v>0.0762</c:v>
                </c:pt>
                <c:pt idx="348">
                  <c:v>0.0762</c:v>
                </c:pt>
                <c:pt idx="349">
                  <c:v>0.0725</c:v>
                </c:pt>
                <c:pt idx="350">
                  <c:v>0.0723</c:v>
                </c:pt>
                <c:pt idx="351">
                  <c:v>0.0723</c:v>
                </c:pt>
                <c:pt idx="352">
                  <c:v>0.0722</c:v>
                </c:pt>
                <c:pt idx="353">
                  <c:v>0.069</c:v>
                </c:pt>
                <c:pt idx="354">
                  <c:v>0.069</c:v>
                </c:pt>
                <c:pt idx="355">
                  <c:v>0.0671</c:v>
                </c:pt>
                <c:pt idx="356">
                  <c:v>0.0487</c:v>
                </c:pt>
                <c:pt idx="357">
                  <c:v>0.0486</c:v>
                </c:pt>
                <c:pt idx="358">
                  <c:v>0.0463</c:v>
                </c:pt>
                <c:pt idx="359">
                  <c:v>0.0315</c:v>
                </c:pt>
                <c:pt idx="360">
                  <c:v>0.0313</c:v>
                </c:pt>
                <c:pt idx="361">
                  <c:v>0.0306</c:v>
                </c:pt>
                <c:pt idx="362">
                  <c:v>0.0217</c:v>
                </c:pt>
                <c:pt idx="363">
                  <c:v>0.0103</c:v>
                </c:pt>
                <c:pt idx="364">
                  <c:v>0.00184</c:v>
                </c:pt>
                <c:pt idx="365">
                  <c:v>0.00166</c:v>
                </c:pt>
                <c:pt idx="366">
                  <c:v>0.00131</c:v>
                </c:pt>
                <c:pt idx="367">
                  <c:v>0.00151</c:v>
                </c:pt>
                <c:pt idx="368">
                  <c:v>0.0013</c:v>
                </c:pt>
                <c:pt idx="369">
                  <c:v>0.000462</c:v>
                </c:pt>
                <c:pt idx="370">
                  <c:v>0.000483</c:v>
                </c:pt>
                <c:pt idx="371">
                  <c:v>0.000176</c:v>
                </c:pt>
                <c:pt idx="372">
                  <c:v>0.000124</c:v>
                </c:pt>
                <c:pt idx="373">
                  <c:v>0.12</c:v>
                </c:pt>
                <c:pt idx="374">
                  <c:v>0.12</c:v>
                </c:pt>
                <c:pt idx="375">
                  <c:v>0.117</c:v>
                </c:pt>
                <c:pt idx="376">
                  <c:v>0.115</c:v>
                </c:pt>
                <c:pt idx="377">
                  <c:v>0.0874</c:v>
                </c:pt>
                <c:pt idx="378">
                  <c:v>0.0858</c:v>
                </c:pt>
                <c:pt idx="379">
                  <c:v>0.0819</c:v>
                </c:pt>
                <c:pt idx="380">
                  <c:v>0.0649</c:v>
                </c:pt>
                <c:pt idx="381">
                  <c:v>0.0419</c:v>
                </c:pt>
                <c:pt idx="382">
                  <c:v>0.0222</c:v>
                </c:pt>
                <c:pt idx="383">
                  <c:v>0.000129</c:v>
                </c:pt>
                <c:pt idx="384">
                  <c:v>0.0793</c:v>
                </c:pt>
                <c:pt idx="385">
                  <c:v>0.0787</c:v>
                </c:pt>
                <c:pt idx="386">
                  <c:v>0.0787</c:v>
                </c:pt>
                <c:pt idx="387">
                  <c:v>0.0746</c:v>
                </c:pt>
                <c:pt idx="388">
                  <c:v>0.0745</c:v>
                </c:pt>
                <c:pt idx="389">
                  <c:v>0.0744</c:v>
                </c:pt>
                <c:pt idx="390">
                  <c:v>0.0744</c:v>
                </c:pt>
                <c:pt idx="391">
                  <c:v>0.0712</c:v>
                </c:pt>
                <c:pt idx="392">
                  <c:v>0.0712</c:v>
                </c:pt>
                <c:pt idx="393">
                  <c:v>0.0713</c:v>
                </c:pt>
                <c:pt idx="394">
                  <c:v>0.0693</c:v>
                </c:pt>
                <c:pt idx="395">
                  <c:v>0.0509</c:v>
                </c:pt>
                <c:pt idx="396">
                  <c:v>0.0508</c:v>
                </c:pt>
                <c:pt idx="397">
                  <c:v>0.0486</c:v>
                </c:pt>
                <c:pt idx="398">
                  <c:v>0.0337</c:v>
                </c:pt>
                <c:pt idx="399">
                  <c:v>0.0317</c:v>
                </c:pt>
                <c:pt idx="400">
                  <c:v>0.0314</c:v>
                </c:pt>
                <c:pt idx="401">
                  <c:v>0.0312</c:v>
                </c:pt>
                <c:pt idx="402">
                  <c:v>0.0309</c:v>
                </c:pt>
                <c:pt idx="403">
                  <c:v>0.021</c:v>
                </c:pt>
                <c:pt idx="404">
                  <c:v>0.00949</c:v>
                </c:pt>
                <c:pt idx="405">
                  <c:v>0.00109</c:v>
                </c:pt>
                <c:pt idx="406">
                  <c:v>0.000923</c:v>
                </c:pt>
                <c:pt idx="407">
                  <c:v>0.000616</c:v>
                </c:pt>
                <c:pt idx="408">
                  <c:v>0.000277</c:v>
                </c:pt>
                <c:pt idx="409">
                  <c:v>0.000217</c:v>
                </c:pt>
                <c:pt idx="410" formatCode="0.00E+00">
                  <c:v>-3.68E-5</c:v>
                </c:pt>
                <c:pt idx="411" formatCode="0.00E+00">
                  <c:v>6.0E-5</c:v>
                </c:pt>
                <c:pt idx="412">
                  <c:v>0.000124</c:v>
                </c:pt>
                <c:pt idx="413">
                  <c:v>0.12</c:v>
                </c:pt>
                <c:pt idx="414">
                  <c:v>0.12</c:v>
                </c:pt>
                <c:pt idx="415">
                  <c:v>0.117</c:v>
                </c:pt>
                <c:pt idx="416">
                  <c:v>0.115</c:v>
                </c:pt>
                <c:pt idx="417">
                  <c:v>0.0874</c:v>
                </c:pt>
                <c:pt idx="418">
                  <c:v>0.0858</c:v>
                </c:pt>
                <c:pt idx="419">
                  <c:v>0.082</c:v>
                </c:pt>
                <c:pt idx="420">
                  <c:v>0.0649</c:v>
                </c:pt>
                <c:pt idx="421">
                  <c:v>0.0419</c:v>
                </c:pt>
                <c:pt idx="422">
                  <c:v>0.0222</c:v>
                </c:pt>
                <c:pt idx="423">
                  <c:v>0.000129</c:v>
                </c:pt>
                <c:pt idx="424">
                  <c:v>0.000129</c:v>
                </c:pt>
                <c:pt idx="425">
                  <c:v>0.0747</c:v>
                </c:pt>
                <c:pt idx="426">
                  <c:v>0.074</c:v>
                </c:pt>
                <c:pt idx="427">
                  <c:v>0.074</c:v>
                </c:pt>
                <c:pt idx="428">
                  <c:v>0.0717</c:v>
                </c:pt>
                <c:pt idx="429">
                  <c:v>0.072</c:v>
                </c:pt>
                <c:pt idx="430">
                  <c:v>0.0718</c:v>
                </c:pt>
                <c:pt idx="431">
                  <c:v>0.0717</c:v>
                </c:pt>
                <c:pt idx="432">
                  <c:v>0.0685</c:v>
                </c:pt>
                <c:pt idx="433">
                  <c:v>0.0686</c:v>
                </c:pt>
                <c:pt idx="434">
                  <c:v>0.0667</c:v>
                </c:pt>
                <c:pt idx="435">
                  <c:v>0.0487</c:v>
                </c:pt>
                <c:pt idx="436">
                  <c:v>0.0486</c:v>
                </c:pt>
                <c:pt idx="437">
                  <c:v>0.0463</c:v>
                </c:pt>
                <c:pt idx="438">
                  <c:v>0.0314</c:v>
                </c:pt>
                <c:pt idx="439">
                  <c:v>0.0304</c:v>
                </c:pt>
                <c:pt idx="440">
                  <c:v>0.0302</c:v>
                </c:pt>
                <c:pt idx="441">
                  <c:v>0.03</c:v>
                </c:pt>
                <c:pt idx="442">
                  <c:v>0.0208</c:v>
                </c:pt>
                <c:pt idx="443">
                  <c:v>0.00937</c:v>
                </c:pt>
                <c:pt idx="444">
                  <c:v>0.000834</c:v>
                </c:pt>
                <c:pt idx="445">
                  <c:v>0.000648</c:v>
                </c:pt>
                <c:pt idx="446">
                  <c:v>0.000471</c:v>
                </c:pt>
                <c:pt idx="447">
                  <c:v>0.000331</c:v>
                </c:pt>
                <c:pt idx="448">
                  <c:v>0.000124</c:v>
                </c:pt>
                <c:pt idx="449">
                  <c:v>0.12</c:v>
                </c:pt>
                <c:pt idx="450">
                  <c:v>0.12</c:v>
                </c:pt>
                <c:pt idx="451">
                  <c:v>0.117</c:v>
                </c:pt>
                <c:pt idx="452">
                  <c:v>0.115</c:v>
                </c:pt>
                <c:pt idx="453">
                  <c:v>0.0874</c:v>
                </c:pt>
                <c:pt idx="454">
                  <c:v>0.0858</c:v>
                </c:pt>
                <c:pt idx="455">
                  <c:v>0.082</c:v>
                </c:pt>
                <c:pt idx="456">
                  <c:v>0.0649</c:v>
                </c:pt>
                <c:pt idx="457">
                  <c:v>0.0419</c:v>
                </c:pt>
                <c:pt idx="458">
                  <c:v>0.0222</c:v>
                </c:pt>
                <c:pt idx="459">
                  <c:v>0.000129</c:v>
                </c:pt>
                <c:pt idx="460">
                  <c:v>0.000129</c:v>
                </c:pt>
                <c:pt idx="461">
                  <c:v>0.0748</c:v>
                </c:pt>
                <c:pt idx="462">
                  <c:v>0.0741</c:v>
                </c:pt>
                <c:pt idx="463">
                  <c:v>0.0741</c:v>
                </c:pt>
                <c:pt idx="464">
                  <c:v>0.0725</c:v>
                </c:pt>
                <c:pt idx="465">
                  <c:v>0.0731</c:v>
                </c:pt>
                <c:pt idx="466">
                  <c:v>0.07</c:v>
                </c:pt>
                <c:pt idx="467">
                  <c:v>0.068</c:v>
                </c:pt>
                <c:pt idx="468">
                  <c:v>0.0497</c:v>
                </c:pt>
                <c:pt idx="469">
                  <c:v>0.0474</c:v>
                </c:pt>
                <c:pt idx="470">
                  <c:v>0.0325</c:v>
                </c:pt>
                <c:pt idx="471">
                  <c:v>0.0308</c:v>
                </c:pt>
                <c:pt idx="472">
                  <c:v>0.0304</c:v>
                </c:pt>
                <c:pt idx="473">
                  <c:v>0.0206</c:v>
                </c:pt>
                <c:pt idx="474">
                  <c:v>0.00915</c:v>
                </c:pt>
                <c:pt idx="475">
                  <c:v>0.000748</c:v>
                </c:pt>
                <c:pt idx="476">
                  <c:v>0.000404</c:v>
                </c:pt>
                <c:pt idx="477">
                  <c:v>0.000124</c:v>
                </c:pt>
                <c:pt idx="478">
                  <c:v>0.12</c:v>
                </c:pt>
                <c:pt idx="479">
                  <c:v>0.12</c:v>
                </c:pt>
                <c:pt idx="480">
                  <c:v>0.117</c:v>
                </c:pt>
                <c:pt idx="481">
                  <c:v>0.115</c:v>
                </c:pt>
                <c:pt idx="482">
                  <c:v>0.0874</c:v>
                </c:pt>
                <c:pt idx="483">
                  <c:v>0.0858</c:v>
                </c:pt>
                <c:pt idx="484">
                  <c:v>0.0819</c:v>
                </c:pt>
                <c:pt idx="485">
                  <c:v>0.0649</c:v>
                </c:pt>
                <c:pt idx="486">
                  <c:v>0.0419</c:v>
                </c:pt>
                <c:pt idx="487">
                  <c:v>0.0222</c:v>
                </c:pt>
                <c:pt idx="488">
                  <c:v>0.000129</c:v>
                </c:pt>
                <c:pt idx="489">
                  <c:v>0.000159</c:v>
                </c:pt>
                <c:pt idx="490">
                  <c:v>0.0767</c:v>
                </c:pt>
                <c:pt idx="491">
                  <c:v>0.0761</c:v>
                </c:pt>
                <c:pt idx="492">
                  <c:v>0.076</c:v>
                </c:pt>
                <c:pt idx="493">
                  <c:v>0.0739</c:v>
                </c:pt>
                <c:pt idx="494">
                  <c:v>0.0731</c:v>
                </c:pt>
                <c:pt idx="495">
                  <c:v>0.073</c:v>
                </c:pt>
                <c:pt idx="496">
                  <c:v>0.073</c:v>
                </c:pt>
                <c:pt idx="497">
                  <c:v>0.0698</c:v>
                </c:pt>
                <c:pt idx="498">
                  <c:v>0.0698</c:v>
                </c:pt>
                <c:pt idx="499">
                  <c:v>0.0699</c:v>
                </c:pt>
                <c:pt idx="500">
                  <c:v>0.068</c:v>
                </c:pt>
                <c:pt idx="501">
                  <c:v>0.0496</c:v>
                </c:pt>
                <c:pt idx="502">
                  <c:v>0.0495</c:v>
                </c:pt>
                <c:pt idx="503">
                  <c:v>0.0472</c:v>
                </c:pt>
                <c:pt idx="504">
                  <c:v>0.0323</c:v>
                </c:pt>
                <c:pt idx="505">
                  <c:v>0.0304</c:v>
                </c:pt>
                <c:pt idx="506">
                  <c:v>0.0301</c:v>
                </c:pt>
                <c:pt idx="507">
                  <c:v>0.0299</c:v>
                </c:pt>
                <c:pt idx="508">
                  <c:v>0.0296</c:v>
                </c:pt>
                <c:pt idx="509">
                  <c:v>0.0204</c:v>
                </c:pt>
                <c:pt idx="510">
                  <c:v>0.00898</c:v>
                </c:pt>
                <c:pt idx="511">
                  <c:v>0.000581</c:v>
                </c:pt>
                <c:pt idx="512">
                  <c:v>0.000416</c:v>
                </c:pt>
                <c:pt idx="513">
                  <c:v>0.000275</c:v>
                </c:pt>
                <c:pt idx="514" formatCode="0.00E+00">
                  <c:v>-3.68E-5</c:v>
                </c:pt>
                <c:pt idx="515" formatCode="0.00E+00">
                  <c:v>6.0E-5</c:v>
                </c:pt>
                <c:pt idx="516">
                  <c:v>0.000124</c:v>
                </c:pt>
                <c:pt idx="517">
                  <c:v>0.12</c:v>
                </c:pt>
                <c:pt idx="518">
                  <c:v>0.12</c:v>
                </c:pt>
                <c:pt idx="519">
                  <c:v>0.117</c:v>
                </c:pt>
                <c:pt idx="520">
                  <c:v>0.115</c:v>
                </c:pt>
                <c:pt idx="521">
                  <c:v>0.0876</c:v>
                </c:pt>
                <c:pt idx="522">
                  <c:v>0.086</c:v>
                </c:pt>
                <c:pt idx="523">
                  <c:v>0.0821</c:v>
                </c:pt>
                <c:pt idx="524">
                  <c:v>0.0651</c:v>
                </c:pt>
                <c:pt idx="525">
                  <c:v>0.0421</c:v>
                </c:pt>
                <c:pt idx="526">
                  <c:v>0.0222</c:v>
                </c:pt>
                <c:pt idx="527">
                  <c:v>0.000129</c:v>
                </c:pt>
                <c:pt idx="528">
                  <c:v>0.000129</c:v>
                </c:pt>
                <c:pt idx="529">
                  <c:v>0.0763</c:v>
                </c:pt>
                <c:pt idx="530">
                  <c:v>0.0757</c:v>
                </c:pt>
                <c:pt idx="531">
                  <c:v>0.0756</c:v>
                </c:pt>
                <c:pt idx="532">
                  <c:v>0.0755</c:v>
                </c:pt>
                <c:pt idx="533">
                  <c:v>0.0736</c:v>
                </c:pt>
                <c:pt idx="534">
                  <c:v>0.0734</c:v>
                </c:pt>
                <c:pt idx="535">
                  <c:v>0.0733</c:v>
                </c:pt>
                <c:pt idx="536">
                  <c:v>0.0702</c:v>
                </c:pt>
                <c:pt idx="537">
                  <c:v>0.0703</c:v>
                </c:pt>
                <c:pt idx="538">
                  <c:v>0.0683</c:v>
                </c:pt>
                <c:pt idx="539">
                  <c:v>0.0503</c:v>
                </c:pt>
                <c:pt idx="540">
                  <c:v>0.0502</c:v>
                </c:pt>
                <c:pt idx="541">
                  <c:v>0.048</c:v>
                </c:pt>
                <c:pt idx="542">
                  <c:v>0.0331</c:v>
                </c:pt>
                <c:pt idx="543">
                  <c:v>0.0323</c:v>
                </c:pt>
                <c:pt idx="544">
                  <c:v>0.0321</c:v>
                </c:pt>
                <c:pt idx="545">
                  <c:v>0.0318</c:v>
                </c:pt>
                <c:pt idx="546">
                  <c:v>0.0208</c:v>
                </c:pt>
                <c:pt idx="547">
                  <c:v>0.00936</c:v>
                </c:pt>
                <c:pt idx="548">
                  <c:v>0.000834</c:v>
                </c:pt>
                <c:pt idx="549">
                  <c:v>0.000648</c:v>
                </c:pt>
                <c:pt idx="550">
                  <c:v>0.000471</c:v>
                </c:pt>
                <c:pt idx="551">
                  <c:v>0.000331</c:v>
                </c:pt>
                <c:pt idx="552">
                  <c:v>0.000124</c:v>
                </c:pt>
                <c:pt idx="553">
                  <c:v>0.12</c:v>
                </c:pt>
                <c:pt idx="554">
                  <c:v>0.119</c:v>
                </c:pt>
                <c:pt idx="555">
                  <c:v>0.117</c:v>
                </c:pt>
                <c:pt idx="556">
                  <c:v>0.114</c:v>
                </c:pt>
                <c:pt idx="557">
                  <c:v>0.0872</c:v>
                </c:pt>
                <c:pt idx="558">
                  <c:v>0.0856</c:v>
                </c:pt>
                <c:pt idx="559">
                  <c:v>0.0818</c:v>
                </c:pt>
                <c:pt idx="560">
                  <c:v>0.0648</c:v>
                </c:pt>
                <c:pt idx="561">
                  <c:v>0.0417</c:v>
                </c:pt>
                <c:pt idx="562">
                  <c:v>0.0222</c:v>
                </c:pt>
                <c:pt idx="563">
                  <c:v>0.000129</c:v>
                </c:pt>
                <c:pt idx="564">
                  <c:v>0.000173</c:v>
                </c:pt>
                <c:pt idx="565">
                  <c:v>0.0722</c:v>
                </c:pt>
                <c:pt idx="566">
                  <c:v>0.0716</c:v>
                </c:pt>
                <c:pt idx="567">
                  <c:v>0.0716</c:v>
                </c:pt>
                <c:pt idx="568">
                  <c:v>0.0704</c:v>
                </c:pt>
                <c:pt idx="569">
                  <c:v>0.0672</c:v>
                </c:pt>
                <c:pt idx="570">
                  <c:v>0.0653</c:v>
                </c:pt>
                <c:pt idx="571">
                  <c:v>0.0469</c:v>
                </c:pt>
                <c:pt idx="572">
                  <c:v>0.0447</c:v>
                </c:pt>
                <c:pt idx="573">
                  <c:v>0.0298</c:v>
                </c:pt>
                <c:pt idx="574">
                  <c:v>0.0296</c:v>
                </c:pt>
                <c:pt idx="575">
                  <c:v>0.0204</c:v>
                </c:pt>
                <c:pt idx="576">
                  <c:v>0.00898</c:v>
                </c:pt>
                <c:pt idx="577">
                  <c:v>0.000578</c:v>
                </c:pt>
                <c:pt idx="578">
                  <c:v>0.000437</c:v>
                </c:pt>
                <c:pt idx="579">
                  <c:v>0.000378</c:v>
                </c:pt>
                <c:pt idx="580">
                  <c:v>0.000124</c:v>
                </c:pt>
                <c:pt idx="581">
                  <c:v>0.12</c:v>
                </c:pt>
                <c:pt idx="582">
                  <c:v>0.12</c:v>
                </c:pt>
                <c:pt idx="583">
                  <c:v>0.117</c:v>
                </c:pt>
                <c:pt idx="584">
                  <c:v>0.115</c:v>
                </c:pt>
                <c:pt idx="585">
                  <c:v>0.0874</c:v>
                </c:pt>
                <c:pt idx="586">
                  <c:v>0.0858</c:v>
                </c:pt>
                <c:pt idx="587">
                  <c:v>0.082</c:v>
                </c:pt>
                <c:pt idx="588">
                  <c:v>0.0649</c:v>
                </c:pt>
                <c:pt idx="589">
                  <c:v>0.0419</c:v>
                </c:pt>
                <c:pt idx="590">
                  <c:v>0.0222</c:v>
                </c:pt>
                <c:pt idx="591">
                  <c:v>0.000129</c:v>
                </c:pt>
                <c:pt idx="592">
                  <c:v>0.000201</c:v>
                </c:pt>
                <c:pt idx="593">
                  <c:v>0.0997</c:v>
                </c:pt>
                <c:pt idx="594">
                  <c:v>0.0991</c:v>
                </c:pt>
                <c:pt idx="595">
                  <c:v>0.0991</c:v>
                </c:pt>
                <c:pt idx="596">
                  <c:v>0.0867</c:v>
                </c:pt>
                <c:pt idx="597">
                  <c:v>0.0866</c:v>
                </c:pt>
                <c:pt idx="598">
                  <c:v>0.0866</c:v>
                </c:pt>
                <c:pt idx="599">
                  <c:v>0.0866</c:v>
                </c:pt>
                <c:pt idx="600">
                  <c:v>0.0865</c:v>
                </c:pt>
                <c:pt idx="601">
                  <c:v>0.0864</c:v>
                </c:pt>
                <c:pt idx="602">
                  <c:v>0.0833</c:v>
                </c:pt>
                <c:pt idx="603">
                  <c:v>0.0832</c:v>
                </c:pt>
                <c:pt idx="604">
                  <c:v>0.0832</c:v>
                </c:pt>
                <c:pt idx="605">
                  <c:v>0.0832</c:v>
                </c:pt>
                <c:pt idx="606">
                  <c:v>0.0831</c:v>
                </c:pt>
                <c:pt idx="607">
                  <c:v>0.0812</c:v>
                </c:pt>
                <c:pt idx="608">
                  <c:v>0.0628</c:v>
                </c:pt>
                <c:pt idx="609">
                  <c:v>0.0627</c:v>
                </c:pt>
                <c:pt idx="610">
                  <c:v>0.0604</c:v>
                </c:pt>
                <c:pt idx="611">
                  <c:v>0.0456</c:v>
                </c:pt>
                <c:pt idx="612">
                  <c:v>0.0428</c:v>
                </c:pt>
                <c:pt idx="613">
                  <c:v>0.0425</c:v>
                </c:pt>
                <c:pt idx="614">
                  <c:v>0.0425</c:v>
                </c:pt>
                <c:pt idx="615">
                  <c:v>0.0421</c:v>
                </c:pt>
                <c:pt idx="616">
                  <c:v>0.0414</c:v>
                </c:pt>
                <c:pt idx="617">
                  <c:v>0.0316</c:v>
                </c:pt>
                <c:pt idx="618">
                  <c:v>0.0202</c:v>
                </c:pt>
                <c:pt idx="619">
                  <c:v>0.0118</c:v>
                </c:pt>
                <c:pt idx="620">
                  <c:v>0.0116</c:v>
                </c:pt>
                <c:pt idx="621">
                  <c:v>0.0113</c:v>
                </c:pt>
                <c:pt idx="622">
                  <c:v>0.0112</c:v>
                </c:pt>
                <c:pt idx="623">
                  <c:v>0.0108</c:v>
                </c:pt>
                <c:pt idx="624">
                  <c:v>0.0109</c:v>
                </c:pt>
                <c:pt idx="625">
                  <c:v>0.0109</c:v>
                </c:pt>
                <c:pt idx="626">
                  <c:v>0.0104</c:v>
                </c:pt>
                <c:pt idx="627">
                  <c:v>0.00967</c:v>
                </c:pt>
                <c:pt idx="628">
                  <c:v>0.00961</c:v>
                </c:pt>
                <c:pt idx="629">
                  <c:v>0.00968</c:v>
                </c:pt>
                <c:pt idx="630">
                  <c:v>0.00634</c:v>
                </c:pt>
                <c:pt idx="631">
                  <c:v>0.000596</c:v>
                </c:pt>
                <c:pt idx="632">
                  <c:v>0.00057</c:v>
                </c:pt>
                <c:pt idx="633">
                  <c:v>0.000587</c:v>
                </c:pt>
                <c:pt idx="634">
                  <c:v>0.00039</c:v>
                </c:pt>
                <c:pt idx="635">
                  <c:v>0.000124</c:v>
                </c:pt>
                <c:pt idx="636">
                  <c:v>0.121</c:v>
                </c:pt>
                <c:pt idx="637">
                  <c:v>0.121</c:v>
                </c:pt>
                <c:pt idx="638">
                  <c:v>0.118</c:v>
                </c:pt>
                <c:pt idx="639">
                  <c:v>0.115</c:v>
                </c:pt>
                <c:pt idx="640">
                  <c:v>0.0876</c:v>
                </c:pt>
                <c:pt idx="641">
                  <c:v>0.086</c:v>
                </c:pt>
                <c:pt idx="642">
                  <c:v>0.0821</c:v>
                </c:pt>
                <c:pt idx="643">
                  <c:v>0.0651</c:v>
                </c:pt>
                <c:pt idx="644">
                  <c:v>0.0421</c:v>
                </c:pt>
                <c:pt idx="645">
                  <c:v>0.0222</c:v>
                </c:pt>
                <c:pt idx="646">
                  <c:v>0.000129</c:v>
                </c:pt>
                <c:pt idx="647">
                  <c:v>0.000175</c:v>
                </c:pt>
                <c:pt idx="648">
                  <c:v>0.0886</c:v>
                </c:pt>
                <c:pt idx="649">
                  <c:v>0.0879</c:v>
                </c:pt>
                <c:pt idx="650">
                  <c:v>0.088</c:v>
                </c:pt>
                <c:pt idx="651">
                  <c:v>0.0767</c:v>
                </c:pt>
                <c:pt idx="652">
                  <c:v>0.0766</c:v>
                </c:pt>
                <c:pt idx="653">
                  <c:v>0.0767</c:v>
                </c:pt>
                <c:pt idx="654">
                  <c:v>0.0767</c:v>
                </c:pt>
                <c:pt idx="655">
                  <c:v>0.0767</c:v>
                </c:pt>
                <c:pt idx="656">
                  <c:v>0.0766</c:v>
                </c:pt>
                <c:pt idx="657">
                  <c:v>0.0765</c:v>
                </c:pt>
                <c:pt idx="658">
                  <c:v>0.0734</c:v>
                </c:pt>
                <c:pt idx="659">
                  <c:v>0.0733</c:v>
                </c:pt>
                <c:pt idx="660">
                  <c:v>0.0714</c:v>
                </c:pt>
                <c:pt idx="661">
                  <c:v>0.0534</c:v>
                </c:pt>
                <c:pt idx="662">
                  <c:v>0.0534</c:v>
                </c:pt>
                <c:pt idx="663">
                  <c:v>0.0512</c:v>
                </c:pt>
                <c:pt idx="664">
                  <c:v>0.0363</c:v>
                </c:pt>
                <c:pt idx="665">
                  <c:v>0.0353</c:v>
                </c:pt>
                <c:pt idx="666">
                  <c:v>0.0352</c:v>
                </c:pt>
                <c:pt idx="667">
                  <c:v>0.035</c:v>
                </c:pt>
                <c:pt idx="668">
                  <c:v>0.0251</c:v>
                </c:pt>
                <c:pt idx="669">
                  <c:v>0.0136</c:v>
                </c:pt>
                <c:pt idx="670">
                  <c:v>0.00524</c:v>
                </c:pt>
                <c:pt idx="671">
                  <c:v>0.00523</c:v>
                </c:pt>
                <c:pt idx="672">
                  <c:v>0.00522</c:v>
                </c:pt>
                <c:pt idx="673">
                  <c:v>0.00499</c:v>
                </c:pt>
                <c:pt idx="674">
                  <c:v>0.00501</c:v>
                </c:pt>
                <c:pt idx="675">
                  <c:v>0.00494</c:v>
                </c:pt>
                <c:pt idx="676">
                  <c:v>0.0047</c:v>
                </c:pt>
                <c:pt idx="677">
                  <c:v>0.00411</c:v>
                </c:pt>
                <c:pt idx="678">
                  <c:v>0.00408</c:v>
                </c:pt>
                <c:pt idx="679">
                  <c:v>0.000859</c:v>
                </c:pt>
                <c:pt idx="680">
                  <c:v>0.000557</c:v>
                </c:pt>
                <c:pt idx="681">
                  <c:v>0.000592</c:v>
                </c:pt>
                <c:pt idx="682">
                  <c:v>0.000366</c:v>
                </c:pt>
                <c:pt idx="683">
                  <c:v>0.00037</c:v>
                </c:pt>
                <c:pt idx="684">
                  <c:v>0.000182</c:v>
                </c:pt>
                <c:pt idx="685">
                  <c:v>0.00013</c:v>
                </c:pt>
                <c:pt idx="686">
                  <c:v>0.000124</c:v>
                </c:pt>
                <c:pt idx="687">
                  <c:v>0.12</c:v>
                </c:pt>
                <c:pt idx="688">
                  <c:v>0.12</c:v>
                </c:pt>
                <c:pt idx="689">
                  <c:v>0.117</c:v>
                </c:pt>
                <c:pt idx="690">
                  <c:v>0.114</c:v>
                </c:pt>
                <c:pt idx="691">
                  <c:v>0.0874</c:v>
                </c:pt>
                <c:pt idx="692">
                  <c:v>0.0858</c:v>
                </c:pt>
                <c:pt idx="693">
                  <c:v>0.0819</c:v>
                </c:pt>
                <c:pt idx="694">
                  <c:v>0.065</c:v>
                </c:pt>
                <c:pt idx="695">
                  <c:v>0.0421</c:v>
                </c:pt>
                <c:pt idx="696">
                  <c:v>0.0222</c:v>
                </c:pt>
                <c:pt idx="697">
                  <c:v>0.000129</c:v>
                </c:pt>
                <c:pt idx="698">
                  <c:v>0.000129</c:v>
                </c:pt>
                <c:pt idx="699">
                  <c:v>0.112</c:v>
                </c:pt>
                <c:pt idx="700">
                  <c:v>0.111</c:v>
                </c:pt>
                <c:pt idx="701">
                  <c:v>0.111</c:v>
                </c:pt>
                <c:pt idx="702">
                  <c:v>0.11</c:v>
                </c:pt>
                <c:pt idx="703">
                  <c:v>0.0979</c:v>
                </c:pt>
                <c:pt idx="704">
                  <c:v>0.0978</c:v>
                </c:pt>
                <c:pt idx="705">
                  <c:v>0.0977</c:v>
                </c:pt>
                <c:pt idx="706">
                  <c:v>0.0969</c:v>
                </c:pt>
                <c:pt idx="707">
                  <c:v>0.0936</c:v>
                </c:pt>
                <c:pt idx="708">
                  <c:v>0.0933</c:v>
                </c:pt>
                <c:pt idx="709">
                  <c:v>0.0931</c:v>
                </c:pt>
                <c:pt idx="710">
                  <c:v>0.0931</c:v>
                </c:pt>
                <c:pt idx="711">
                  <c:v>0.0928</c:v>
                </c:pt>
                <c:pt idx="712">
                  <c:v>0.0909</c:v>
                </c:pt>
                <c:pt idx="713">
                  <c:v>0.0725</c:v>
                </c:pt>
                <c:pt idx="714">
                  <c:v>0.0725</c:v>
                </c:pt>
                <c:pt idx="715">
                  <c:v>0.0724</c:v>
                </c:pt>
                <c:pt idx="716">
                  <c:v>0.0702</c:v>
                </c:pt>
                <c:pt idx="717">
                  <c:v>0.0553</c:v>
                </c:pt>
                <c:pt idx="718">
                  <c:v>0.0542</c:v>
                </c:pt>
                <c:pt idx="719">
                  <c:v>0.0541</c:v>
                </c:pt>
                <c:pt idx="720">
                  <c:v>0.0542</c:v>
                </c:pt>
                <c:pt idx="721">
                  <c:v>0.054</c:v>
                </c:pt>
                <c:pt idx="722">
                  <c:v>0.0536</c:v>
                </c:pt>
                <c:pt idx="723">
                  <c:v>0.0431</c:v>
                </c:pt>
                <c:pt idx="724">
                  <c:v>0.0317</c:v>
                </c:pt>
                <c:pt idx="725">
                  <c:v>0.0234</c:v>
                </c:pt>
                <c:pt idx="726">
                  <c:v>0.0234</c:v>
                </c:pt>
                <c:pt idx="727">
                  <c:v>0.0232</c:v>
                </c:pt>
                <c:pt idx="728">
                  <c:v>0.023</c:v>
                </c:pt>
                <c:pt idx="729">
                  <c:v>0.0182</c:v>
                </c:pt>
                <c:pt idx="730">
                  <c:v>0.0179</c:v>
                </c:pt>
                <c:pt idx="731">
                  <c:v>0.0169</c:v>
                </c:pt>
                <c:pt idx="732">
                  <c:v>0.0168</c:v>
                </c:pt>
                <c:pt idx="733">
                  <c:v>0.0115</c:v>
                </c:pt>
                <c:pt idx="734">
                  <c:v>0.0111</c:v>
                </c:pt>
                <c:pt idx="735">
                  <c:v>0.0104</c:v>
                </c:pt>
                <c:pt idx="736">
                  <c:v>0.0104</c:v>
                </c:pt>
                <c:pt idx="737">
                  <c:v>0.00708</c:v>
                </c:pt>
                <c:pt idx="738">
                  <c:v>0.00133</c:v>
                </c:pt>
                <c:pt idx="739">
                  <c:v>0.000782</c:v>
                </c:pt>
                <c:pt idx="740">
                  <c:v>0.000586</c:v>
                </c:pt>
                <c:pt idx="741">
                  <c:v>0.000388</c:v>
                </c:pt>
                <c:pt idx="742">
                  <c:v>0.000124</c:v>
                </c:pt>
                <c:pt idx="743">
                  <c:v>0.12</c:v>
                </c:pt>
                <c:pt idx="744">
                  <c:v>0.119</c:v>
                </c:pt>
                <c:pt idx="745">
                  <c:v>0.117</c:v>
                </c:pt>
                <c:pt idx="746">
                  <c:v>0.114</c:v>
                </c:pt>
                <c:pt idx="747">
                  <c:v>0.0872</c:v>
                </c:pt>
                <c:pt idx="748">
                  <c:v>0.0856</c:v>
                </c:pt>
                <c:pt idx="749">
                  <c:v>0.0817</c:v>
                </c:pt>
                <c:pt idx="750">
                  <c:v>0.0648</c:v>
                </c:pt>
                <c:pt idx="751">
                  <c:v>0.0419</c:v>
                </c:pt>
                <c:pt idx="752">
                  <c:v>0.0221</c:v>
                </c:pt>
                <c:pt idx="753">
                  <c:v>0.000129</c:v>
                </c:pt>
                <c:pt idx="754">
                  <c:v>0.000129</c:v>
                </c:pt>
                <c:pt idx="755">
                  <c:v>0.0878</c:v>
                </c:pt>
                <c:pt idx="756">
                  <c:v>0.087</c:v>
                </c:pt>
                <c:pt idx="757">
                  <c:v>0.087</c:v>
                </c:pt>
                <c:pt idx="758">
                  <c:v>0.087</c:v>
                </c:pt>
                <c:pt idx="759">
                  <c:v>0.0769</c:v>
                </c:pt>
                <c:pt idx="760">
                  <c:v>0.0768</c:v>
                </c:pt>
                <c:pt idx="761">
                  <c:v>0.0768</c:v>
                </c:pt>
                <c:pt idx="762">
                  <c:v>0.0768</c:v>
                </c:pt>
                <c:pt idx="763">
                  <c:v>0.0736</c:v>
                </c:pt>
                <c:pt idx="764">
                  <c:v>0.0717</c:v>
                </c:pt>
                <c:pt idx="765">
                  <c:v>0.0534</c:v>
                </c:pt>
                <c:pt idx="766">
                  <c:v>0.0534</c:v>
                </c:pt>
                <c:pt idx="767">
                  <c:v>0.0512</c:v>
                </c:pt>
                <c:pt idx="768">
                  <c:v>0.0363</c:v>
                </c:pt>
                <c:pt idx="769">
                  <c:v>0.0362</c:v>
                </c:pt>
                <c:pt idx="770">
                  <c:v>0.0361</c:v>
                </c:pt>
                <c:pt idx="771">
                  <c:v>0.0358</c:v>
                </c:pt>
                <c:pt idx="772">
                  <c:v>0.0267</c:v>
                </c:pt>
                <c:pt idx="773">
                  <c:v>0.0153</c:v>
                </c:pt>
                <c:pt idx="774">
                  <c:v>0.00687</c:v>
                </c:pt>
                <c:pt idx="775">
                  <c:v>0.00668</c:v>
                </c:pt>
                <c:pt idx="776">
                  <c:v>0.0063</c:v>
                </c:pt>
                <c:pt idx="777">
                  <c:v>0.00633</c:v>
                </c:pt>
                <c:pt idx="778">
                  <c:v>0.00625</c:v>
                </c:pt>
                <c:pt idx="779">
                  <c:v>0.00586</c:v>
                </c:pt>
                <c:pt idx="780">
                  <c:v>0.00499</c:v>
                </c:pt>
                <c:pt idx="781">
                  <c:v>0.00485</c:v>
                </c:pt>
                <c:pt idx="782">
                  <c:v>0.00483</c:v>
                </c:pt>
                <c:pt idx="783">
                  <c:v>0.00436</c:v>
                </c:pt>
                <c:pt idx="784">
                  <c:v>0.00115</c:v>
                </c:pt>
                <c:pt idx="785">
                  <c:v>0.000538</c:v>
                </c:pt>
                <c:pt idx="786">
                  <c:v>0.000341</c:v>
                </c:pt>
                <c:pt idx="787">
                  <c:v>0.000346</c:v>
                </c:pt>
                <c:pt idx="788">
                  <c:v>0.000158</c:v>
                </c:pt>
                <c:pt idx="789">
                  <c:v>0.000133</c:v>
                </c:pt>
                <c:pt idx="790">
                  <c:v>0.000124</c:v>
                </c:pt>
                <c:pt idx="791">
                  <c:v>0.12</c:v>
                </c:pt>
                <c:pt idx="792">
                  <c:v>0.12</c:v>
                </c:pt>
                <c:pt idx="793">
                  <c:v>0.117</c:v>
                </c:pt>
                <c:pt idx="794">
                  <c:v>0.115</c:v>
                </c:pt>
                <c:pt idx="795">
                  <c:v>0.0875</c:v>
                </c:pt>
                <c:pt idx="796">
                  <c:v>0.0859</c:v>
                </c:pt>
                <c:pt idx="797">
                  <c:v>0.0821</c:v>
                </c:pt>
                <c:pt idx="798">
                  <c:v>0.065</c:v>
                </c:pt>
                <c:pt idx="799">
                  <c:v>0.0422</c:v>
                </c:pt>
                <c:pt idx="800">
                  <c:v>0.0222</c:v>
                </c:pt>
                <c:pt idx="801">
                  <c:v>0.00013</c:v>
                </c:pt>
                <c:pt idx="802">
                  <c:v>0.00013</c:v>
                </c:pt>
                <c:pt idx="803">
                  <c:v>0.083</c:v>
                </c:pt>
                <c:pt idx="804">
                  <c:v>0.0823</c:v>
                </c:pt>
                <c:pt idx="805">
                  <c:v>0.0823</c:v>
                </c:pt>
                <c:pt idx="806">
                  <c:v>0.0822</c:v>
                </c:pt>
                <c:pt idx="807">
                  <c:v>0.0769</c:v>
                </c:pt>
                <c:pt idx="808">
                  <c:v>0.0768</c:v>
                </c:pt>
                <c:pt idx="809">
                  <c:v>0.0767</c:v>
                </c:pt>
                <c:pt idx="810">
                  <c:v>0.0766</c:v>
                </c:pt>
                <c:pt idx="811">
                  <c:v>0.0734</c:v>
                </c:pt>
                <c:pt idx="812">
                  <c:v>0.0735</c:v>
                </c:pt>
                <c:pt idx="813">
                  <c:v>0.0716</c:v>
                </c:pt>
                <c:pt idx="814">
                  <c:v>0.0533</c:v>
                </c:pt>
                <c:pt idx="815">
                  <c:v>0.0532</c:v>
                </c:pt>
                <c:pt idx="816">
                  <c:v>0.0509</c:v>
                </c:pt>
                <c:pt idx="817">
                  <c:v>0.0361</c:v>
                </c:pt>
                <c:pt idx="818">
                  <c:v>0.034</c:v>
                </c:pt>
                <c:pt idx="819">
                  <c:v>0.0338</c:v>
                </c:pt>
                <c:pt idx="820">
                  <c:v>0.0332</c:v>
                </c:pt>
                <c:pt idx="821">
                  <c:v>0.0218</c:v>
                </c:pt>
                <c:pt idx="822">
                  <c:v>0.0103</c:v>
                </c:pt>
                <c:pt idx="823">
                  <c:v>0.00198</c:v>
                </c:pt>
                <c:pt idx="824">
                  <c:v>0.00179</c:v>
                </c:pt>
                <c:pt idx="825">
                  <c:v>0.00161</c:v>
                </c:pt>
                <c:pt idx="826">
                  <c:v>0.00182</c:v>
                </c:pt>
                <c:pt idx="827">
                  <c:v>0.00176</c:v>
                </c:pt>
                <c:pt idx="828">
                  <c:v>0.0013</c:v>
                </c:pt>
                <c:pt idx="829">
                  <c:v>0.000466</c:v>
                </c:pt>
                <c:pt idx="830">
                  <c:v>0.000484</c:v>
                </c:pt>
                <c:pt idx="831">
                  <c:v>0.000176</c:v>
                </c:pt>
                <c:pt idx="832">
                  <c:v>0.000124</c:v>
                </c:pt>
                <c:pt idx="833">
                  <c:v>0.000124</c:v>
                </c:pt>
                <c:pt idx="834">
                  <c:v>0.12</c:v>
                </c:pt>
                <c:pt idx="835">
                  <c:v>0.12</c:v>
                </c:pt>
                <c:pt idx="836">
                  <c:v>0.117</c:v>
                </c:pt>
                <c:pt idx="837">
                  <c:v>0.114</c:v>
                </c:pt>
                <c:pt idx="838">
                  <c:v>0.0875</c:v>
                </c:pt>
                <c:pt idx="839">
                  <c:v>0.0859</c:v>
                </c:pt>
                <c:pt idx="840">
                  <c:v>0.082</c:v>
                </c:pt>
                <c:pt idx="841">
                  <c:v>0.0649</c:v>
                </c:pt>
                <c:pt idx="842">
                  <c:v>0.0419</c:v>
                </c:pt>
                <c:pt idx="843">
                  <c:v>0.0222</c:v>
                </c:pt>
                <c:pt idx="844">
                  <c:v>0.000129</c:v>
                </c:pt>
                <c:pt idx="845">
                  <c:v>0.000129</c:v>
                </c:pt>
                <c:pt idx="846">
                  <c:v>0.0748</c:v>
                </c:pt>
                <c:pt idx="847">
                  <c:v>0.0741</c:v>
                </c:pt>
                <c:pt idx="848">
                  <c:v>0.0731</c:v>
                </c:pt>
                <c:pt idx="849">
                  <c:v>0.0699</c:v>
                </c:pt>
                <c:pt idx="850">
                  <c:v>0.068</c:v>
                </c:pt>
                <c:pt idx="851">
                  <c:v>0.0496</c:v>
                </c:pt>
                <c:pt idx="852">
                  <c:v>0.0473</c:v>
                </c:pt>
                <c:pt idx="853">
                  <c:v>0.0324</c:v>
                </c:pt>
                <c:pt idx="854">
                  <c:v>0.0314</c:v>
                </c:pt>
                <c:pt idx="855">
                  <c:v>0.0311</c:v>
                </c:pt>
                <c:pt idx="856">
                  <c:v>0.0206</c:v>
                </c:pt>
                <c:pt idx="857">
                  <c:v>0.00915</c:v>
                </c:pt>
                <c:pt idx="858">
                  <c:v>0.000725</c:v>
                </c:pt>
                <c:pt idx="859">
                  <c:v>0.000549</c:v>
                </c:pt>
                <c:pt idx="860">
                  <c:v>0.00049</c:v>
                </c:pt>
                <c:pt idx="861">
                  <c:v>0.000124</c:v>
                </c:pt>
                <c:pt idx="862">
                  <c:v>0.12</c:v>
                </c:pt>
                <c:pt idx="863">
                  <c:v>0.12</c:v>
                </c:pt>
                <c:pt idx="864">
                  <c:v>0.117</c:v>
                </c:pt>
                <c:pt idx="865">
                  <c:v>0.114</c:v>
                </c:pt>
                <c:pt idx="866">
                  <c:v>0.0875</c:v>
                </c:pt>
                <c:pt idx="867">
                  <c:v>0.0859</c:v>
                </c:pt>
                <c:pt idx="868">
                  <c:v>0.082</c:v>
                </c:pt>
                <c:pt idx="869">
                  <c:v>0.0649</c:v>
                </c:pt>
                <c:pt idx="870">
                  <c:v>0.0419</c:v>
                </c:pt>
                <c:pt idx="871">
                  <c:v>0.0222</c:v>
                </c:pt>
                <c:pt idx="872">
                  <c:v>0.000129</c:v>
                </c:pt>
                <c:pt idx="873">
                  <c:v>0.000129</c:v>
                </c:pt>
                <c:pt idx="874">
                  <c:v>0.0748</c:v>
                </c:pt>
                <c:pt idx="875">
                  <c:v>0.0742</c:v>
                </c:pt>
                <c:pt idx="876">
                  <c:v>0.0741</c:v>
                </c:pt>
                <c:pt idx="877">
                  <c:v>0.0729</c:v>
                </c:pt>
                <c:pt idx="878">
                  <c:v>0.0698</c:v>
                </c:pt>
                <c:pt idx="879">
                  <c:v>0.0678</c:v>
                </c:pt>
                <c:pt idx="880">
                  <c:v>0.0494</c:v>
                </c:pt>
                <c:pt idx="881">
                  <c:v>0.0472</c:v>
                </c:pt>
                <c:pt idx="882">
                  <c:v>0.0323</c:v>
                </c:pt>
                <c:pt idx="883">
                  <c:v>0.0313</c:v>
                </c:pt>
                <c:pt idx="884">
                  <c:v>0.0309</c:v>
                </c:pt>
                <c:pt idx="885">
                  <c:v>0.0205</c:v>
                </c:pt>
                <c:pt idx="886">
                  <c:v>0.009</c:v>
                </c:pt>
                <c:pt idx="887">
                  <c:v>0.00058</c:v>
                </c:pt>
                <c:pt idx="888">
                  <c:v>0.000414</c:v>
                </c:pt>
                <c:pt idx="889">
                  <c:v>0.000355</c:v>
                </c:pt>
                <c:pt idx="890">
                  <c:v>0.000124</c:v>
                </c:pt>
                <c:pt idx="891">
                  <c:v>0.12</c:v>
                </c:pt>
                <c:pt idx="892">
                  <c:v>0.119</c:v>
                </c:pt>
                <c:pt idx="893">
                  <c:v>0.117</c:v>
                </c:pt>
                <c:pt idx="894">
                  <c:v>0.114</c:v>
                </c:pt>
                <c:pt idx="895">
                  <c:v>0.0873</c:v>
                </c:pt>
                <c:pt idx="896">
                  <c:v>0.0857</c:v>
                </c:pt>
                <c:pt idx="897">
                  <c:v>0.0819</c:v>
                </c:pt>
                <c:pt idx="898">
                  <c:v>0.0648</c:v>
                </c:pt>
                <c:pt idx="899">
                  <c:v>0.0418</c:v>
                </c:pt>
                <c:pt idx="900">
                  <c:v>0.0222</c:v>
                </c:pt>
                <c:pt idx="901">
                  <c:v>0.000129</c:v>
                </c:pt>
                <c:pt idx="902">
                  <c:v>0.000174</c:v>
                </c:pt>
                <c:pt idx="903">
                  <c:v>0.102</c:v>
                </c:pt>
                <c:pt idx="904">
                  <c:v>0.101</c:v>
                </c:pt>
                <c:pt idx="905">
                  <c:v>0.101</c:v>
                </c:pt>
                <c:pt idx="906">
                  <c:v>0.0888</c:v>
                </c:pt>
                <c:pt idx="907">
                  <c:v>0.0887</c:v>
                </c:pt>
                <c:pt idx="908">
                  <c:v>0.0885</c:v>
                </c:pt>
                <c:pt idx="909">
                  <c:v>0.0886</c:v>
                </c:pt>
                <c:pt idx="910">
                  <c:v>0.0886</c:v>
                </c:pt>
                <c:pt idx="911">
                  <c:v>0.0885</c:v>
                </c:pt>
                <c:pt idx="912">
                  <c:v>0.088</c:v>
                </c:pt>
                <c:pt idx="913">
                  <c:v>0.0848</c:v>
                </c:pt>
                <c:pt idx="914">
                  <c:v>0.0846</c:v>
                </c:pt>
                <c:pt idx="915">
                  <c:v>0.0844</c:v>
                </c:pt>
                <c:pt idx="916">
                  <c:v>0.0844</c:v>
                </c:pt>
                <c:pt idx="917">
                  <c:v>0.0842</c:v>
                </c:pt>
                <c:pt idx="918">
                  <c:v>0.0823</c:v>
                </c:pt>
                <c:pt idx="919">
                  <c:v>0.0638</c:v>
                </c:pt>
                <c:pt idx="920">
                  <c:v>0.0637</c:v>
                </c:pt>
                <c:pt idx="921">
                  <c:v>0.0636</c:v>
                </c:pt>
                <c:pt idx="922">
                  <c:v>0.0614</c:v>
                </c:pt>
                <c:pt idx="923">
                  <c:v>0.0465</c:v>
                </c:pt>
                <c:pt idx="924">
                  <c:v>0.0455</c:v>
                </c:pt>
                <c:pt idx="925">
                  <c:v>0.0451</c:v>
                </c:pt>
                <c:pt idx="926">
                  <c:v>0.0451</c:v>
                </c:pt>
                <c:pt idx="927">
                  <c:v>0.0447</c:v>
                </c:pt>
                <c:pt idx="928">
                  <c:v>0.044</c:v>
                </c:pt>
                <c:pt idx="929">
                  <c:v>0.0352</c:v>
                </c:pt>
                <c:pt idx="930">
                  <c:v>0.0237</c:v>
                </c:pt>
                <c:pt idx="931">
                  <c:v>0.0152</c:v>
                </c:pt>
                <c:pt idx="932">
                  <c:v>0.015</c:v>
                </c:pt>
                <c:pt idx="933">
                  <c:v>0.0147</c:v>
                </c:pt>
                <c:pt idx="934">
                  <c:v>0.0145</c:v>
                </c:pt>
                <c:pt idx="935">
                  <c:v>0.0109</c:v>
                </c:pt>
                <c:pt idx="936">
                  <c:v>0.0106</c:v>
                </c:pt>
                <c:pt idx="937">
                  <c:v>0.0107</c:v>
                </c:pt>
                <c:pt idx="938">
                  <c:v>0.0107</c:v>
                </c:pt>
                <c:pt idx="939">
                  <c:v>0.0106</c:v>
                </c:pt>
                <c:pt idx="940">
                  <c:v>0.0101</c:v>
                </c:pt>
                <c:pt idx="941">
                  <c:v>0.00942</c:v>
                </c:pt>
                <c:pt idx="942">
                  <c:v>0.00951</c:v>
                </c:pt>
                <c:pt idx="943">
                  <c:v>0.00617</c:v>
                </c:pt>
                <c:pt idx="944">
                  <c:v>0.000653</c:v>
                </c:pt>
                <c:pt idx="945">
                  <c:v>0.00108</c:v>
                </c:pt>
                <c:pt idx="946">
                  <c:v>0.000777</c:v>
                </c:pt>
                <c:pt idx="947">
                  <c:v>0.000786</c:v>
                </c:pt>
                <c:pt idx="948">
                  <c:v>0.000589</c:v>
                </c:pt>
                <c:pt idx="949">
                  <c:v>0.000392</c:v>
                </c:pt>
                <c:pt idx="950">
                  <c:v>0.000124</c:v>
                </c:pt>
                <c:pt idx="951">
                  <c:v>0.12</c:v>
                </c:pt>
                <c:pt idx="952">
                  <c:v>0.12</c:v>
                </c:pt>
                <c:pt idx="953">
                  <c:v>0.117</c:v>
                </c:pt>
                <c:pt idx="954">
                  <c:v>0.115</c:v>
                </c:pt>
                <c:pt idx="955">
                  <c:v>0.0875</c:v>
                </c:pt>
                <c:pt idx="956">
                  <c:v>0.0859</c:v>
                </c:pt>
                <c:pt idx="957">
                  <c:v>0.082</c:v>
                </c:pt>
                <c:pt idx="958">
                  <c:v>0.0651</c:v>
                </c:pt>
                <c:pt idx="959">
                  <c:v>0.0422</c:v>
                </c:pt>
                <c:pt idx="960">
                  <c:v>0.0221</c:v>
                </c:pt>
                <c:pt idx="961">
                  <c:v>0.000129</c:v>
                </c:pt>
                <c:pt idx="962">
                  <c:v>0.000129</c:v>
                </c:pt>
                <c:pt idx="963">
                  <c:v>0.0817</c:v>
                </c:pt>
                <c:pt idx="964">
                  <c:v>0.081</c:v>
                </c:pt>
                <c:pt idx="965">
                  <c:v>0.081</c:v>
                </c:pt>
                <c:pt idx="966">
                  <c:v>0.0763</c:v>
                </c:pt>
                <c:pt idx="967">
                  <c:v>0.0762</c:v>
                </c:pt>
                <c:pt idx="968">
                  <c:v>0.0761</c:v>
                </c:pt>
                <c:pt idx="969">
                  <c:v>0.0761</c:v>
                </c:pt>
                <c:pt idx="970">
                  <c:v>0.0761</c:v>
                </c:pt>
                <c:pt idx="971">
                  <c:v>0.0729</c:v>
                </c:pt>
                <c:pt idx="972">
                  <c:v>0.0729</c:v>
                </c:pt>
                <c:pt idx="973">
                  <c:v>0.0729</c:v>
                </c:pt>
                <c:pt idx="974">
                  <c:v>0.071</c:v>
                </c:pt>
                <c:pt idx="975">
                  <c:v>0.0528</c:v>
                </c:pt>
                <c:pt idx="976">
                  <c:v>0.0527</c:v>
                </c:pt>
                <c:pt idx="977">
                  <c:v>0.0505</c:v>
                </c:pt>
                <c:pt idx="978">
                  <c:v>0.0356</c:v>
                </c:pt>
                <c:pt idx="979">
                  <c:v>0.0337</c:v>
                </c:pt>
                <c:pt idx="980">
                  <c:v>0.0335</c:v>
                </c:pt>
                <c:pt idx="981">
                  <c:v>0.0333</c:v>
                </c:pt>
                <c:pt idx="982">
                  <c:v>0.0221</c:v>
                </c:pt>
                <c:pt idx="983">
                  <c:v>0.0107</c:v>
                </c:pt>
                <c:pt idx="984">
                  <c:v>0.00241</c:v>
                </c:pt>
                <c:pt idx="985">
                  <c:v>0.00222</c:v>
                </c:pt>
                <c:pt idx="986">
                  <c:v>0.00176</c:v>
                </c:pt>
                <c:pt idx="987">
                  <c:v>0.00196</c:v>
                </c:pt>
                <c:pt idx="988">
                  <c:v>0.0019</c:v>
                </c:pt>
                <c:pt idx="989">
                  <c:v>0.00142</c:v>
                </c:pt>
                <c:pt idx="990">
                  <c:v>0.00058</c:v>
                </c:pt>
                <c:pt idx="991">
                  <c:v>0.00051</c:v>
                </c:pt>
                <c:pt idx="992">
                  <c:v>0.000475</c:v>
                </c:pt>
                <c:pt idx="993">
                  <c:v>0.000442</c:v>
                </c:pt>
                <c:pt idx="994">
                  <c:v>0.000456</c:v>
                </c:pt>
                <c:pt idx="995">
                  <c:v>0.00015</c:v>
                </c:pt>
                <c:pt idx="996">
                  <c:v>0.000124</c:v>
                </c:pt>
                <c:pt idx="997">
                  <c:v>0.000124</c:v>
                </c:pt>
                <c:pt idx="998">
                  <c:v>0.12</c:v>
                </c:pt>
                <c:pt idx="999">
                  <c:v>0.12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1147304"/>
        <c:axId val="-2146412248"/>
      </c:scatterChart>
      <c:valAx>
        <c:axId val="20911473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Simulation 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46412248"/>
        <c:crosses val="autoZero"/>
        <c:crossBetween val="midCat"/>
      </c:valAx>
      <c:valAx>
        <c:axId val="-21464122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Power(W)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114730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AF4B9-DFBC-F342-A989-9FC8F767F750}" type="datetimeFigureOut">
              <a:rPr lang="en-US" smtClean="0"/>
              <a:t>5/10/14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1B9C-E311-264E-BC93-7131D598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8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E1B9C-E311-264E-BC93-7131D598CC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3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F7B9-5C2D-4442-98B7-3F9FEA22A8E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C0CA-BC30-8542-AE02-DB4A4727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4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F7B9-5C2D-4442-98B7-3F9FEA22A8E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C0CA-BC30-8542-AE02-DB4A4727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9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F7B9-5C2D-4442-98B7-3F9FEA22A8E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C0CA-BC30-8542-AE02-DB4A4727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2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F7B9-5C2D-4442-98B7-3F9FEA22A8E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C0CA-BC30-8542-AE02-DB4A4727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9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F7B9-5C2D-4442-98B7-3F9FEA22A8E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C0CA-BC30-8542-AE02-DB4A4727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F7B9-5C2D-4442-98B7-3F9FEA22A8E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C0CA-BC30-8542-AE02-DB4A4727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3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F7B9-5C2D-4442-98B7-3F9FEA22A8E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C0CA-BC30-8542-AE02-DB4A4727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0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F7B9-5C2D-4442-98B7-3F9FEA22A8E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C0CA-BC30-8542-AE02-DB4A4727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9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F7B9-5C2D-4442-98B7-3F9FEA22A8E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C0CA-BC30-8542-AE02-DB4A4727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5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F7B9-5C2D-4442-98B7-3F9FEA22A8E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C0CA-BC30-8542-AE02-DB4A4727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F7B9-5C2D-4442-98B7-3F9FEA22A8E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C0CA-BC30-8542-AE02-DB4A4727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1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0F7B9-5C2D-4442-98B7-3F9FEA22A8E3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C0CA-BC30-8542-AE02-DB4A4727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7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roup 487"/>
          <p:cNvGrpSpPr/>
          <p:nvPr/>
        </p:nvGrpSpPr>
        <p:grpSpPr>
          <a:xfrm>
            <a:off x="267122" y="409103"/>
            <a:ext cx="7285029" cy="4353281"/>
            <a:chOff x="267122" y="409103"/>
            <a:chExt cx="7285029" cy="4183787"/>
          </a:xfrm>
        </p:grpSpPr>
        <p:sp>
          <p:nvSpPr>
            <p:cNvPr id="4" name="Rectangle 3"/>
            <p:cNvSpPr/>
            <p:nvPr/>
          </p:nvSpPr>
          <p:spPr>
            <a:xfrm>
              <a:off x="356759" y="409103"/>
              <a:ext cx="7195392" cy="4154804"/>
            </a:xfrm>
            <a:prstGeom prst="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n w="3175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67122" y="3635677"/>
              <a:ext cx="179274" cy="710677"/>
            </a:xfrm>
            <a:prstGeom prst="round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n w="3175" cmpd="sng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67122" y="3257010"/>
              <a:ext cx="179274" cy="266989"/>
            </a:xfrm>
            <a:prstGeom prst="round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n w="3175" cmpd="sng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05568" y="3635675"/>
              <a:ext cx="221648" cy="710677"/>
              <a:chOff x="1239157" y="4535715"/>
              <a:chExt cx="246743" cy="888999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1239157" y="4535715"/>
                <a:ext cx="246743" cy="888999"/>
              </a:xfrm>
              <a:prstGeom prst="rect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>
                <a:off x="1239157" y="5173132"/>
                <a:ext cx="246743" cy="251581"/>
              </a:xfrm>
              <a:prstGeom prst="triangle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465630" y="3635675"/>
              <a:ext cx="221648" cy="710677"/>
              <a:chOff x="1239157" y="4535715"/>
              <a:chExt cx="246743" cy="888999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239157" y="4535715"/>
                <a:ext cx="246743" cy="888999"/>
              </a:xfrm>
              <a:prstGeom prst="rect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1239157" y="5173132"/>
                <a:ext cx="246743" cy="251581"/>
              </a:xfrm>
              <a:prstGeom prst="triangle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25692" y="3635675"/>
              <a:ext cx="221648" cy="710677"/>
              <a:chOff x="1239157" y="4535715"/>
              <a:chExt cx="246743" cy="888999"/>
            </a:xfrm>
            <a:solidFill>
              <a:schemeClr val="bg1">
                <a:lumMod val="95000"/>
              </a:schemeClr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1239157" y="4535715"/>
                <a:ext cx="246743" cy="888999"/>
              </a:xfrm>
              <a:prstGeom prst="rect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1239157" y="5173132"/>
                <a:ext cx="246743" cy="251581"/>
              </a:xfrm>
              <a:prstGeom prst="triangle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680579" y="2269920"/>
              <a:ext cx="221648" cy="569025"/>
              <a:chOff x="1239157" y="4535715"/>
              <a:chExt cx="246743" cy="88899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239157" y="4535715"/>
                <a:ext cx="246743" cy="888999"/>
              </a:xfrm>
              <a:prstGeom prst="rect">
                <a:avLst/>
              </a:prstGeom>
              <a:solidFill>
                <a:srgbClr val="DBEEF4"/>
              </a:solidFill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1239157" y="5173132"/>
                <a:ext cx="246743" cy="251581"/>
              </a:xfrm>
              <a:prstGeom prst="triangle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16200000">
              <a:off x="720285" y="1881450"/>
              <a:ext cx="226981" cy="647380"/>
              <a:chOff x="1239157" y="4535715"/>
              <a:chExt cx="246743" cy="888999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1239157" y="4535715"/>
                <a:ext cx="246743" cy="888999"/>
              </a:xfrm>
              <a:prstGeom prst="rect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1239157" y="5173132"/>
                <a:ext cx="246743" cy="251581"/>
              </a:xfrm>
              <a:prstGeom prst="triangle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979729" y="2182413"/>
              <a:ext cx="3414891" cy="2267400"/>
            </a:xfrm>
            <a:prstGeom prst="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n w="3175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47876" y="628593"/>
              <a:ext cx="2479409" cy="1421597"/>
            </a:xfrm>
            <a:prstGeom prst="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n w="3175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61292" y="1444662"/>
              <a:ext cx="344966" cy="2978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n w="3175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692438" y="1126550"/>
              <a:ext cx="344966" cy="297808"/>
            </a:xfrm>
            <a:prstGeom prst="ellipse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n w="3175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92438" y="1749151"/>
              <a:ext cx="344966" cy="297808"/>
            </a:xfrm>
            <a:prstGeom prst="ellipse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n w="3175" cmpd="sng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  <p:sp>
          <p:nvSpPr>
            <p:cNvPr id="40" name="Trapezoid 39"/>
            <p:cNvSpPr/>
            <p:nvPr/>
          </p:nvSpPr>
          <p:spPr>
            <a:xfrm rot="16200000">
              <a:off x="827446" y="3869326"/>
              <a:ext cx="561896" cy="243375"/>
            </a:xfrm>
            <a:prstGeom prst="trapezoid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n w="3175" cmpd="sng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  <p:sp>
          <p:nvSpPr>
            <p:cNvPr id="41" name="Trapezoid 40"/>
            <p:cNvSpPr/>
            <p:nvPr/>
          </p:nvSpPr>
          <p:spPr>
            <a:xfrm rot="16200000">
              <a:off x="1687508" y="3869326"/>
              <a:ext cx="561896" cy="243375"/>
            </a:xfrm>
            <a:prstGeom prst="trapezoid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n w="3175" cmpd="sng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  <p:sp>
          <p:nvSpPr>
            <p:cNvPr id="42" name="Trapezoid 41"/>
            <p:cNvSpPr/>
            <p:nvPr/>
          </p:nvSpPr>
          <p:spPr>
            <a:xfrm rot="16200000">
              <a:off x="2547570" y="3869326"/>
              <a:ext cx="561896" cy="243375"/>
            </a:xfrm>
            <a:prstGeom prst="trapezoid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n w="3175" cmpd="sng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85754" y="3635675"/>
              <a:ext cx="221648" cy="710677"/>
              <a:chOff x="1239157" y="4535715"/>
              <a:chExt cx="246743" cy="888999"/>
            </a:xfrm>
            <a:solidFill>
              <a:schemeClr val="bg1">
                <a:lumMod val="95000"/>
              </a:schemeClr>
            </a:solidFill>
          </p:grpSpPr>
          <p:sp>
            <p:nvSpPr>
              <p:cNvPr id="44" name="Rectangle 43"/>
              <p:cNvSpPr/>
              <p:nvPr/>
            </p:nvSpPr>
            <p:spPr>
              <a:xfrm>
                <a:off x="1239157" y="4535715"/>
                <a:ext cx="246743" cy="888999"/>
              </a:xfrm>
              <a:prstGeom prst="rect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>
                <a:off x="1239157" y="5173132"/>
                <a:ext cx="246743" cy="251581"/>
              </a:xfrm>
              <a:prstGeom prst="triangle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>
              <a:off x="3890091" y="3801439"/>
              <a:ext cx="179274" cy="561894"/>
            </a:xfrm>
            <a:prstGeom prst="round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n w="3175" cmpd="sng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7" idx="1"/>
              <a:endCxn id="5" idx="3"/>
            </p:cNvCxnSpPr>
            <p:nvPr/>
          </p:nvCxnSpPr>
          <p:spPr>
            <a:xfrm flipH="1">
              <a:off x="446396" y="3991014"/>
              <a:ext cx="159172" cy="2"/>
            </a:xfrm>
            <a:prstGeom prst="straightConnector1">
              <a:avLst/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0" idx="0"/>
              <a:endCxn id="7" idx="3"/>
            </p:cNvCxnSpPr>
            <p:nvPr/>
          </p:nvCxnSpPr>
          <p:spPr>
            <a:xfrm flipH="1">
              <a:off x="827216" y="3991014"/>
              <a:ext cx="159491" cy="0"/>
            </a:xfrm>
            <a:prstGeom prst="straightConnector1">
              <a:avLst/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1" idx="0"/>
              <a:endCxn id="12" idx="3"/>
            </p:cNvCxnSpPr>
            <p:nvPr/>
          </p:nvCxnSpPr>
          <p:spPr>
            <a:xfrm flipH="1">
              <a:off x="1687278" y="3991014"/>
              <a:ext cx="159491" cy="0"/>
            </a:xfrm>
            <a:prstGeom prst="straightConnector1">
              <a:avLst/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2" idx="0"/>
              <a:endCxn id="23" idx="3"/>
            </p:cNvCxnSpPr>
            <p:nvPr/>
          </p:nvCxnSpPr>
          <p:spPr>
            <a:xfrm flipH="1">
              <a:off x="2547340" y="3991014"/>
              <a:ext cx="159491" cy="0"/>
            </a:xfrm>
            <a:prstGeom prst="straightConnector1">
              <a:avLst/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1230083" y="4145234"/>
              <a:ext cx="235547" cy="0"/>
            </a:xfrm>
            <a:prstGeom prst="straightConnector1">
              <a:avLst/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2097616" y="4145234"/>
              <a:ext cx="235547" cy="0"/>
            </a:xfrm>
            <a:prstGeom prst="straightConnector1">
              <a:avLst/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2950207" y="4145234"/>
              <a:ext cx="235547" cy="0"/>
            </a:xfrm>
            <a:prstGeom prst="straightConnector1">
              <a:avLst/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>
              <a:stCxn id="29" idx="1"/>
              <a:endCxn id="40" idx="2"/>
            </p:cNvCxnSpPr>
            <p:nvPr/>
          </p:nvCxnSpPr>
          <p:spPr>
            <a:xfrm rot="16200000" flipH="1">
              <a:off x="195738" y="2956669"/>
              <a:ext cx="1672383" cy="396306"/>
            </a:xfrm>
            <a:prstGeom prst="bentConnector4">
              <a:avLst>
                <a:gd name="adj1" fmla="val 41543"/>
                <a:gd name="adj2" fmla="val 137440"/>
              </a:avLst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777723" y="1780660"/>
              <a:ext cx="344966" cy="297808"/>
            </a:xfrm>
            <a:prstGeom prst="ellipse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n w="3175" cmpd="sng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  <p:cxnSp>
          <p:nvCxnSpPr>
            <p:cNvPr id="91" name="Elbow Connector 90"/>
            <p:cNvCxnSpPr>
              <a:stCxn id="200" idx="3"/>
              <a:endCxn id="26" idx="3"/>
            </p:cNvCxnSpPr>
            <p:nvPr/>
          </p:nvCxnSpPr>
          <p:spPr>
            <a:xfrm flipH="1">
              <a:off x="1902227" y="1275460"/>
              <a:ext cx="534289" cy="1278973"/>
            </a:xfrm>
            <a:prstGeom prst="bentConnector3">
              <a:avLst>
                <a:gd name="adj1" fmla="val -25623"/>
              </a:avLst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Elbow Connector 127"/>
            <p:cNvCxnSpPr>
              <a:stCxn id="35" idx="6"/>
              <a:endCxn id="200" idx="1"/>
            </p:cNvCxnSpPr>
            <p:nvPr/>
          </p:nvCxnSpPr>
          <p:spPr>
            <a:xfrm>
              <a:off x="2037404" y="1275454"/>
              <a:ext cx="177464" cy="6"/>
            </a:xfrm>
            <a:prstGeom prst="bentConnector3">
              <a:avLst>
                <a:gd name="adj1" fmla="val 50000"/>
              </a:avLst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Elbow Connector 134"/>
            <p:cNvCxnSpPr>
              <a:stCxn id="26" idx="1"/>
              <a:endCxn id="41" idx="2"/>
            </p:cNvCxnSpPr>
            <p:nvPr/>
          </p:nvCxnSpPr>
          <p:spPr>
            <a:xfrm rot="10800000" flipH="1" flipV="1">
              <a:off x="1680578" y="2554432"/>
              <a:ext cx="409565" cy="1436582"/>
            </a:xfrm>
            <a:prstGeom prst="bentConnector5">
              <a:avLst>
                <a:gd name="adj1" fmla="val -33426"/>
                <a:gd name="adj2" fmla="val 25037"/>
                <a:gd name="adj3" fmla="val 137140"/>
              </a:avLst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Elbow Connector 142"/>
            <p:cNvCxnSpPr>
              <a:stCxn id="200" idx="3"/>
              <a:endCxn id="88" idx="2"/>
            </p:cNvCxnSpPr>
            <p:nvPr/>
          </p:nvCxnSpPr>
          <p:spPr>
            <a:xfrm>
              <a:off x="2436515" y="1275460"/>
              <a:ext cx="341208" cy="654105"/>
            </a:xfrm>
            <a:prstGeom prst="bentConnector3">
              <a:avLst>
                <a:gd name="adj1" fmla="val 41084"/>
              </a:avLst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7" name="Group 146"/>
            <p:cNvGrpSpPr/>
            <p:nvPr/>
          </p:nvGrpSpPr>
          <p:grpSpPr>
            <a:xfrm rot="16200000">
              <a:off x="2931896" y="2702835"/>
              <a:ext cx="197249" cy="647380"/>
              <a:chOff x="1239157" y="4535715"/>
              <a:chExt cx="246743" cy="888999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239157" y="4535715"/>
                <a:ext cx="246743" cy="888999"/>
              </a:xfrm>
              <a:prstGeom prst="rect">
                <a:avLst/>
              </a:prstGeom>
              <a:solidFill>
                <a:srgbClr val="DBEEF4"/>
              </a:solidFill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9" name="Isosceles Triangle 148"/>
              <p:cNvSpPr/>
              <p:nvPr/>
            </p:nvSpPr>
            <p:spPr>
              <a:xfrm>
                <a:off x="1239157" y="5173132"/>
                <a:ext cx="246743" cy="251581"/>
              </a:xfrm>
              <a:prstGeom prst="triangle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</a:endParaRPr>
              </a:p>
            </p:txBody>
          </p:sp>
        </p:grpSp>
        <p:cxnSp>
          <p:nvCxnSpPr>
            <p:cNvPr id="150" name="Elbow Connector 149"/>
            <p:cNvCxnSpPr>
              <a:stCxn id="447" idx="3"/>
              <a:endCxn id="148" idx="3"/>
            </p:cNvCxnSpPr>
            <p:nvPr/>
          </p:nvCxnSpPr>
          <p:spPr>
            <a:xfrm flipH="1">
              <a:off x="3030521" y="1275460"/>
              <a:ext cx="282899" cy="1652441"/>
            </a:xfrm>
            <a:prstGeom prst="bentConnector4">
              <a:avLst>
                <a:gd name="adj1" fmla="val -72588"/>
                <a:gd name="adj2" fmla="val 52984"/>
              </a:avLst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Elbow Connector 159"/>
            <p:cNvCxnSpPr>
              <a:stCxn id="148" idx="1"/>
              <a:endCxn id="42" idx="2"/>
            </p:cNvCxnSpPr>
            <p:nvPr/>
          </p:nvCxnSpPr>
          <p:spPr>
            <a:xfrm rot="5400000">
              <a:off x="2557431" y="3517925"/>
              <a:ext cx="865864" cy="80315"/>
            </a:xfrm>
            <a:prstGeom prst="bentConnector4">
              <a:avLst>
                <a:gd name="adj1" fmla="val 32807"/>
                <a:gd name="adj2" fmla="val 482"/>
              </a:avLst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Elbow Connector 165"/>
            <p:cNvCxnSpPr>
              <a:stCxn id="286" idx="3"/>
              <a:endCxn id="35" idx="0"/>
            </p:cNvCxnSpPr>
            <p:nvPr/>
          </p:nvCxnSpPr>
          <p:spPr>
            <a:xfrm>
              <a:off x="1157464" y="907070"/>
              <a:ext cx="707456" cy="219480"/>
            </a:xfrm>
            <a:prstGeom prst="bentConnector2">
              <a:avLst/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Elbow Connector 169"/>
            <p:cNvCxnSpPr>
              <a:stCxn id="34" idx="4"/>
              <a:endCxn id="35" idx="2"/>
            </p:cNvCxnSpPr>
            <p:nvPr/>
          </p:nvCxnSpPr>
          <p:spPr>
            <a:xfrm rot="5400000" flipH="1" flipV="1">
              <a:off x="1029598" y="1079631"/>
              <a:ext cx="467016" cy="858662"/>
            </a:xfrm>
            <a:prstGeom prst="bentConnector4">
              <a:avLst>
                <a:gd name="adj1" fmla="val -39131"/>
                <a:gd name="adj2" fmla="val 60044"/>
              </a:avLst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Elbow Connector 174"/>
            <p:cNvCxnSpPr>
              <a:stCxn id="88" idx="0"/>
              <a:endCxn id="447" idx="1"/>
            </p:cNvCxnSpPr>
            <p:nvPr/>
          </p:nvCxnSpPr>
          <p:spPr>
            <a:xfrm rot="5400000" flipH="1" flipV="1">
              <a:off x="2768389" y="1457278"/>
              <a:ext cx="505201" cy="141567"/>
            </a:xfrm>
            <a:prstGeom prst="bentConnector2">
              <a:avLst/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6" name="Group 175"/>
            <p:cNvGrpSpPr/>
            <p:nvPr/>
          </p:nvGrpSpPr>
          <p:grpSpPr>
            <a:xfrm>
              <a:off x="4287439" y="3852506"/>
              <a:ext cx="221648" cy="449609"/>
              <a:chOff x="1239157" y="4535715"/>
              <a:chExt cx="246743" cy="888999"/>
            </a:xfrm>
            <a:solidFill>
              <a:schemeClr val="bg1">
                <a:lumMod val="95000"/>
              </a:schemeClr>
            </a:solidFill>
          </p:grpSpPr>
          <p:sp>
            <p:nvSpPr>
              <p:cNvPr id="177" name="Rectangle 176"/>
              <p:cNvSpPr/>
              <p:nvPr/>
            </p:nvSpPr>
            <p:spPr>
              <a:xfrm>
                <a:off x="1239157" y="4535715"/>
                <a:ext cx="246743" cy="888999"/>
              </a:xfrm>
              <a:prstGeom prst="rect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8" name="Isosceles Triangle 177"/>
              <p:cNvSpPr/>
              <p:nvPr/>
            </p:nvSpPr>
            <p:spPr>
              <a:xfrm>
                <a:off x="1239157" y="5173132"/>
                <a:ext cx="246743" cy="251581"/>
              </a:xfrm>
              <a:prstGeom prst="triangle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4709547" y="3852506"/>
              <a:ext cx="221648" cy="449609"/>
              <a:chOff x="1239157" y="4535715"/>
              <a:chExt cx="246743" cy="888999"/>
            </a:xfrm>
            <a:solidFill>
              <a:schemeClr val="bg1">
                <a:lumMod val="95000"/>
              </a:schemeClr>
            </a:solidFill>
          </p:grpSpPr>
          <p:sp>
            <p:nvSpPr>
              <p:cNvPr id="180" name="Rectangle 179"/>
              <p:cNvSpPr/>
              <p:nvPr/>
            </p:nvSpPr>
            <p:spPr>
              <a:xfrm>
                <a:off x="1239157" y="4535715"/>
                <a:ext cx="246743" cy="888999"/>
              </a:xfrm>
              <a:prstGeom prst="rect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1" name="Isosceles Triangle 180"/>
              <p:cNvSpPr/>
              <p:nvPr/>
            </p:nvSpPr>
            <p:spPr>
              <a:xfrm>
                <a:off x="1239157" y="5173132"/>
                <a:ext cx="246743" cy="251581"/>
              </a:xfrm>
              <a:prstGeom prst="triangle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5131655" y="3852506"/>
              <a:ext cx="221648" cy="449609"/>
              <a:chOff x="1239157" y="4535715"/>
              <a:chExt cx="246743" cy="888999"/>
            </a:xfrm>
            <a:solidFill>
              <a:schemeClr val="bg1">
                <a:lumMod val="95000"/>
              </a:schemeClr>
            </a:solidFill>
          </p:grpSpPr>
          <p:sp>
            <p:nvSpPr>
              <p:cNvPr id="183" name="Rectangle 182"/>
              <p:cNvSpPr/>
              <p:nvPr/>
            </p:nvSpPr>
            <p:spPr>
              <a:xfrm>
                <a:off x="1239157" y="4535715"/>
                <a:ext cx="246743" cy="888999"/>
              </a:xfrm>
              <a:prstGeom prst="rect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4" name="Isosceles Triangle 183"/>
              <p:cNvSpPr/>
              <p:nvPr/>
            </p:nvSpPr>
            <p:spPr>
              <a:xfrm>
                <a:off x="1239157" y="5173132"/>
                <a:ext cx="246743" cy="251581"/>
              </a:xfrm>
              <a:prstGeom prst="triangle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2214868" y="987400"/>
              <a:ext cx="221648" cy="576119"/>
              <a:chOff x="1239157" y="4535715"/>
              <a:chExt cx="246743" cy="888999"/>
            </a:xfrm>
            <a:noFill/>
          </p:grpSpPr>
          <p:sp>
            <p:nvSpPr>
              <p:cNvPr id="200" name="Rectangle 199"/>
              <p:cNvSpPr/>
              <p:nvPr/>
            </p:nvSpPr>
            <p:spPr>
              <a:xfrm>
                <a:off x="1239157" y="4535715"/>
                <a:ext cx="246743" cy="888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1" name="Isosceles Triangle 200"/>
              <p:cNvSpPr/>
              <p:nvPr/>
            </p:nvSpPr>
            <p:spPr>
              <a:xfrm>
                <a:off x="1239157" y="5173132"/>
                <a:ext cx="246743" cy="251581"/>
              </a:xfrm>
              <a:prstGeom prst="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5698526" y="3385489"/>
              <a:ext cx="1482773" cy="935484"/>
              <a:chOff x="6385681" y="4857750"/>
              <a:chExt cx="1617158" cy="1170215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6485466" y="4857750"/>
                <a:ext cx="1517373" cy="1170215"/>
              </a:xfrm>
              <a:prstGeom prst="rect">
                <a:avLst/>
              </a:prstGeom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5" name="Rounded Rectangle 204"/>
              <p:cNvSpPr/>
              <p:nvPr/>
            </p:nvSpPr>
            <p:spPr>
              <a:xfrm>
                <a:off x="6385681" y="5540374"/>
                <a:ext cx="199572" cy="371475"/>
              </a:xfrm>
              <a:prstGeom prst="roundRect">
                <a:avLst/>
              </a:prstGeom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</a:endParaRPr>
              </a:p>
            </p:txBody>
          </p:sp>
          <p:sp>
            <p:nvSpPr>
              <p:cNvPr id="206" name="Rounded Rectangle 205"/>
              <p:cNvSpPr/>
              <p:nvPr/>
            </p:nvSpPr>
            <p:spPr>
              <a:xfrm>
                <a:off x="6385681" y="4904015"/>
                <a:ext cx="199572" cy="358772"/>
              </a:xfrm>
              <a:prstGeom prst="roundRect">
                <a:avLst/>
              </a:prstGeom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5090902" y="2256378"/>
              <a:ext cx="2012781" cy="1050309"/>
              <a:chOff x="6412954" y="4714114"/>
              <a:chExt cx="1605034" cy="1313851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6485467" y="4714114"/>
                <a:ext cx="1532521" cy="1313851"/>
              </a:xfrm>
              <a:prstGeom prst="rect">
                <a:avLst/>
              </a:prstGeom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6" name="Rounded Rectangle 215"/>
              <p:cNvSpPr/>
              <p:nvPr/>
            </p:nvSpPr>
            <p:spPr>
              <a:xfrm>
                <a:off x="6412955" y="5607049"/>
                <a:ext cx="144179" cy="371475"/>
              </a:xfrm>
              <a:prstGeom prst="roundRect">
                <a:avLst/>
              </a:prstGeom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</a:endParaRPr>
              </a:p>
            </p:txBody>
          </p:sp>
          <p:sp>
            <p:nvSpPr>
              <p:cNvPr id="217" name="Rounded Rectangle 216"/>
              <p:cNvSpPr/>
              <p:nvPr/>
            </p:nvSpPr>
            <p:spPr>
              <a:xfrm>
                <a:off x="6412954" y="4791988"/>
                <a:ext cx="144179" cy="358772"/>
              </a:xfrm>
              <a:prstGeom prst="roundRect">
                <a:avLst/>
              </a:prstGeom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</a:endParaRPr>
              </a:p>
            </p:txBody>
          </p:sp>
        </p:grpSp>
        <p:cxnSp>
          <p:nvCxnSpPr>
            <p:cNvPr id="222" name="Straight Arrow Connector 221"/>
            <p:cNvCxnSpPr>
              <a:stCxn id="180" idx="1"/>
              <a:endCxn id="177" idx="3"/>
            </p:cNvCxnSpPr>
            <p:nvPr/>
          </p:nvCxnSpPr>
          <p:spPr>
            <a:xfrm flipH="1">
              <a:off x="4509086" y="4077310"/>
              <a:ext cx="200460" cy="0"/>
            </a:xfrm>
            <a:prstGeom prst="straightConnector1">
              <a:avLst/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183" idx="1"/>
            </p:cNvCxnSpPr>
            <p:nvPr/>
          </p:nvCxnSpPr>
          <p:spPr>
            <a:xfrm flipH="1">
              <a:off x="4931194" y="4077310"/>
              <a:ext cx="200460" cy="2"/>
            </a:xfrm>
            <a:prstGeom prst="straightConnector1">
              <a:avLst/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05" idx="1"/>
              <a:endCxn id="183" idx="3"/>
            </p:cNvCxnSpPr>
            <p:nvPr/>
          </p:nvCxnSpPr>
          <p:spPr>
            <a:xfrm flipH="1" flipV="1">
              <a:off x="5353302" y="4077310"/>
              <a:ext cx="345224" cy="2358"/>
            </a:xfrm>
            <a:prstGeom prst="straightConnector1">
              <a:avLst/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Elbow Connector 239"/>
            <p:cNvCxnSpPr>
              <a:stCxn id="177" idx="1"/>
              <a:endCxn id="47" idx="3"/>
            </p:cNvCxnSpPr>
            <p:nvPr/>
          </p:nvCxnSpPr>
          <p:spPr>
            <a:xfrm rot="10800000" flipV="1">
              <a:off x="4069366" y="4077310"/>
              <a:ext cx="218073" cy="5076"/>
            </a:xfrm>
            <a:prstGeom prst="bentConnector3">
              <a:avLst>
                <a:gd name="adj1" fmla="val 50000"/>
              </a:avLst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216" idx="1"/>
              <a:endCxn id="206" idx="1"/>
            </p:cNvCxnSpPr>
            <p:nvPr/>
          </p:nvCxnSpPr>
          <p:spPr>
            <a:xfrm rot="10800000" flipH="1" flipV="1">
              <a:off x="5090903" y="3118683"/>
              <a:ext cx="607624" cy="447194"/>
            </a:xfrm>
            <a:prstGeom prst="bentConnector3">
              <a:avLst>
                <a:gd name="adj1" fmla="val -26286"/>
              </a:avLst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47" name="Group 246"/>
            <p:cNvGrpSpPr/>
            <p:nvPr/>
          </p:nvGrpSpPr>
          <p:grpSpPr>
            <a:xfrm>
              <a:off x="5526841" y="2913395"/>
              <a:ext cx="221648" cy="355250"/>
              <a:chOff x="1239157" y="4535715"/>
              <a:chExt cx="246743" cy="888999"/>
            </a:xfrm>
            <a:solidFill>
              <a:schemeClr val="bg1">
                <a:lumMod val="95000"/>
              </a:schemeClr>
            </a:solidFill>
          </p:grpSpPr>
          <p:sp>
            <p:nvSpPr>
              <p:cNvPr id="248" name="Rectangle 247"/>
              <p:cNvSpPr/>
              <p:nvPr/>
            </p:nvSpPr>
            <p:spPr>
              <a:xfrm>
                <a:off x="1239157" y="4535715"/>
                <a:ext cx="246743" cy="888999"/>
              </a:xfrm>
              <a:prstGeom prst="rect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9" name="Isosceles Triangle 248"/>
              <p:cNvSpPr/>
              <p:nvPr/>
            </p:nvSpPr>
            <p:spPr>
              <a:xfrm>
                <a:off x="1239157" y="5173132"/>
                <a:ext cx="246743" cy="251581"/>
              </a:xfrm>
              <a:prstGeom prst="triangle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>
              <a:off x="5932222" y="2913395"/>
              <a:ext cx="221648" cy="355250"/>
              <a:chOff x="1239157" y="4535715"/>
              <a:chExt cx="246743" cy="888999"/>
            </a:xfrm>
            <a:solidFill>
              <a:schemeClr val="bg1">
                <a:lumMod val="95000"/>
              </a:schemeClr>
            </a:solidFill>
          </p:grpSpPr>
          <p:sp>
            <p:nvSpPr>
              <p:cNvPr id="251" name="Rectangle 250"/>
              <p:cNvSpPr/>
              <p:nvPr/>
            </p:nvSpPr>
            <p:spPr>
              <a:xfrm>
                <a:off x="1239157" y="4535715"/>
                <a:ext cx="246743" cy="888999"/>
              </a:xfrm>
              <a:prstGeom prst="rect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52" name="Isosceles Triangle 251"/>
              <p:cNvSpPr/>
              <p:nvPr/>
            </p:nvSpPr>
            <p:spPr>
              <a:xfrm>
                <a:off x="1239157" y="5173132"/>
                <a:ext cx="246743" cy="251581"/>
              </a:xfrm>
              <a:prstGeom prst="triangle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6337604" y="2913395"/>
              <a:ext cx="221648" cy="355250"/>
              <a:chOff x="1239157" y="4535715"/>
              <a:chExt cx="246743" cy="888999"/>
            </a:xfrm>
            <a:solidFill>
              <a:schemeClr val="bg1">
                <a:lumMod val="95000"/>
              </a:schemeClr>
            </a:solidFill>
          </p:grpSpPr>
          <p:sp>
            <p:nvSpPr>
              <p:cNvPr id="254" name="Rectangle 253"/>
              <p:cNvSpPr/>
              <p:nvPr/>
            </p:nvSpPr>
            <p:spPr>
              <a:xfrm>
                <a:off x="1239157" y="4535715"/>
                <a:ext cx="246743" cy="888999"/>
              </a:xfrm>
              <a:prstGeom prst="rect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55" name="Isosceles Triangle 254"/>
              <p:cNvSpPr/>
              <p:nvPr/>
            </p:nvSpPr>
            <p:spPr>
              <a:xfrm>
                <a:off x="1239157" y="5173132"/>
                <a:ext cx="246743" cy="251581"/>
              </a:xfrm>
              <a:prstGeom prst="triangle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</a:endParaRPr>
              </a:p>
            </p:txBody>
          </p:sp>
        </p:grpSp>
        <p:cxnSp>
          <p:nvCxnSpPr>
            <p:cNvPr id="257" name="Straight Arrow Connector 256"/>
            <p:cNvCxnSpPr>
              <a:stCxn id="251" idx="1"/>
              <a:endCxn id="248" idx="3"/>
            </p:cNvCxnSpPr>
            <p:nvPr/>
          </p:nvCxnSpPr>
          <p:spPr>
            <a:xfrm flipH="1">
              <a:off x="5748489" y="3091020"/>
              <a:ext cx="183733" cy="0"/>
            </a:xfrm>
            <a:prstGeom prst="straightConnector1">
              <a:avLst/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54" idx="1"/>
              <a:endCxn id="251" idx="3"/>
            </p:cNvCxnSpPr>
            <p:nvPr/>
          </p:nvCxnSpPr>
          <p:spPr>
            <a:xfrm flipH="1">
              <a:off x="6153870" y="3091020"/>
              <a:ext cx="183734" cy="0"/>
            </a:xfrm>
            <a:prstGeom prst="straightConnector1">
              <a:avLst/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217" idx="3"/>
              <a:endCxn id="254" idx="3"/>
            </p:cNvCxnSpPr>
            <p:nvPr/>
          </p:nvCxnSpPr>
          <p:spPr>
            <a:xfrm>
              <a:off x="5271709" y="2462035"/>
              <a:ext cx="1287543" cy="628986"/>
            </a:xfrm>
            <a:prstGeom prst="bentConnector3">
              <a:avLst>
                <a:gd name="adj1" fmla="val 115949"/>
              </a:avLst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78" name="Group 277"/>
            <p:cNvGrpSpPr/>
            <p:nvPr/>
          </p:nvGrpSpPr>
          <p:grpSpPr>
            <a:xfrm>
              <a:off x="4176615" y="465554"/>
              <a:ext cx="221648" cy="576119"/>
              <a:chOff x="1239157" y="4535715"/>
              <a:chExt cx="246743" cy="888999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279" name="Rectangle 278"/>
              <p:cNvSpPr/>
              <p:nvPr/>
            </p:nvSpPr>
            <p:spPr>
              <a:xfrm>
                <a:off x="1239157" y="4535715"/>
                <a:ext cx="246743" cy="888999"/>
              </a:xfrm>
              <a:prstGeom prst="rect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0" name="Isosceles Triangle 279"/>
              <p:cNvSpPr/>
              <p:nvPr/>
            </p:nvSpPr>
            <p:spPr>
              <a:xfrm>
                <a:off x="1239157" y="5173132"/>
                <a:ext cx="246743" cy="251581"/>
              </a:xfrm>
              <a:prstGeom prst="triangle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>
              <a:off x="935817" y="650827"/>
              <a:ext cx="221648" cy="512486"/>
              <a:chOff x="1239157" y="4535715"/>
              <a:chExt cx="246743" cy="888999"/>
            </a:xfrm>
            <a:noFill/>
          </p:grpSpPr>
          <p:sp>
            <p:nvSpPr>
              <p:cNvPr id="286" name="Rectangle 285"/>
              <p:cNvSpPr/>
              <p:nvPr/>
            </p:nvSpPr>
            <p:spPr>
              <a:xfrm>
                <a:off x="1239157" y="4535715"/>
                <a:ext cx="246743" cy="888999"/>
              </a:xfrm>
              <a:prstGeom prst="rect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7" name="Isosceles Triangle 286"/>
              <p:cNvSpPr/>
              <p:nvPr/>
            </p:nvSpPr>
            <p:spPr>
              <a:xfrm>
                <a:off x="1239157" y="5173132"/>
                <a:ext cx="246743" cy="251581"/>
              </a:xfrm>
              <a:prstGeom prst="triangle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</a:endParaRPr>
              </a:p>
            </p:txBody>
          </p:sp>
        </p:grpSp>
        <p:cxnSp>
          <p:nvCxnSpPr>
            <p:cNvPr id="290" name="Elbow Connector 289"/>
            <p:cNvCxnSpPr>
              <a:stCxn id="279" idx="1"/>
              <a:endCxn id="286" idx="0"/>
            </p:cNvCxnSpPr>
            <p:nvPr/>
          </p:nvCxnSpPr>
          <p:spPr>
            <a:xfrm rot="10800000">
              <a:off x="1046641" y="650828"/>
              <a:ext cx="3129974" cy="102786"/>
            </a:xfrm>
            <a:prstGeom prst="bentConnector4">
              <a:avLst>
                <a:gd name="adj1" fmla="val 48230"/>
                <a:gd name="adj2" fmla="val 277792"/>
              </a:avLst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Elbow Connector 290"/>
            <p:cNvCxnSpPr>
              <a:stCxn id="279" idx="1"/>
              <a:endCxn id="200" idx="0"/>
            </p:cNvCxnSpPr>
            <p:nvPr/>
          </p:nvCxnSpPr>
          <p:spPr>
            <a:xfrm rot="10800000" flipV="1">
              <a:off x="2325692" y="753612"/>
              <a:ext cx="1850922" cy="233787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Elbow Connector 302"/>
            <p:cNvCxnSpPr>
              <a:stCxn id="279" idx="1"/>
              <a:endCxn id="447" idx="0"/>
            </p:cNvCxnSpPr>
            <p:nvPr/>
          </p:nvCxnSpPr>
          <p:spPr>
            <a:xfrm rot="10800000" flipV="1">
              <a:off x="3202597" y="753612"/>
              <a:ext cx="974018" cy="233787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5" name="Rounded Rectangle 324"/>
            <p:cNvSpPr/>
            <p:nvPr/>
          </p:nvSpPr>
          <p:spPr>
            <a:xfrm>
              <a:off x="4658239" y="1424358"/>
              <a:ext cx="179274" cy="471605"/>
            </a:xfrm>
            <a:prstGeom prst="round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n w="3175" cmpd="sng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  <p:grpSp>
          <p:nvGrpSpPr>
            <p:cNvPr id="326" name="Group 325"/>
            <p:cNvGrpSpPr/>
            <p:nvPr/>
          </p:nvGrpSpPr>
          <p:grpSpPr>
            <a:xfrm>
              <a:off x="5054650" y="1448169"/>
              <a:ext cx="221648" cy="449609"/>
              <a:chOff x="1239157" y="4535715"/>
              <a:chExt cx="246743" cy="888999"/>
            </a:xfrm>
            <a:solidFill>
              <a:schemeClr val="bg1">
                <a:lumMod val="95000"/>
              </a:schemeClr>
            </a:solidFill>
          </p:grpSpPr>
          <p:sp>
            <p:nvSpPr>
              <p:cNvPr id="327" name="Rectangle 326"/>
              <p:cNvSpPr/>
              <p:nvPr/>
            </p:nvSpPr>
            <p:spPr>
              <a:xfrm>
                <a:off x="1239157" y="4535715"/>
                <a:ext cx="246743" cy="888999"/>
              </a:xfrm>
              <a:prstGeom prst="rect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8" name="Isosceles Triangle 327"/>
              <p:cNvSpPr/>
              <p:nvPr/>
            </p:nvSpPr>
            <p:spPr>
              <a:xfrm>
                <a:off x="1239157" y="5173132"/>
                <a:ext cx="246743" cy="251581"/>
              </a:xfrm>
              <a:prstGeom prst="triangle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29" name="Group 328"/>
            <p:cNvGrpSpPr/>
            <p:nvPr/>
          </p:nvGrpSpPr>
          <p:grpSpPr>
            <a:xfrm>
              <a:off x="5477747" y="1448169"/>
              <a:ext cx="221648" cy="449609"/>
              <a:chOff x="1239157" y="4535715"/>
              <a:chExt cx="246743" cy="888999"/>
            </a:xfrm>
            <a:solidFill>
              <a:schemeClr val="bg1">
                <a:lumMod val="95000"/>
              </a:schemeClr>
            </a:solidFill>
          </p:grpSpPr>
          <p:sp>
            <p:nvSpPr>
              <p:cNvPr id="330" name="Rectangle 329"/>
              <p:cNvSpPr/>
              <p:nvPr/>
            </p:nvSpPr>
            <p:spPr>
              <a:xfrm>
                <a:off x="1239157" y="4535715"/>
                <a:ext cx="246743" cy="888999"/>
              </a:xfrm>
              <a:prstGeom prst="rect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1" name="Isosceles Triangle 330"/>
              <p:cNvSpPr/>
              <p:nvPr/>
            </p:nvSpPr>
            <p:spPr>
              <a:xfrm>
                <a:off x="1239157" y="5173132"/>
                <a:ext cx="246743" cy="251581"/>
              </a:xfrm>
              <a:prstGeom prst="triangle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5900843" y="1448169"/>
              <a:ext cx="221648" cy="449609"/>
              <a:chOff x="1239157" y="4535715"/>
              <a:chExt cx="246743" cy="888999"/>
            </a:xfrm>
            <a:solidFill>
              <a:schemeClr val="bg1">
                <a:lumMod val="95000"/>
              </a:schemeClr>
            </a:solidFill>
          </p:grpSpPr>
          <p:sp>
            <p:nvSpPr>
              <p:cNvPr id="333" name="Rectangle 332"/>
              <p:cNvSpPr/>
              <p:nvPr/>
            </p:nvSpPr>
            <p:spPr>
              <a:xfrm>
                <a:off x="1239157" y="4535715"/>
                <a:ext cx="246743" cy="888999"/>
              </a:xfrm>
              <a:prstGeom prst="rect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4" name="Isosceles Triangle 333"/>
              <p:cNvSpPr/>
              <p:nvPr/>
            </p:nvSpPr>
            <p:spPr>
              <a:xfrm>
                <a:off x="1239157" y="5173132"/>
                <a:ext cx="246743" cy="251581"/>
              </a:xfrm>
              <a:prstGeom prst="triangle">
                <a:avLst/>
              </a:prstGeom>
              <a:grp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</a:endParaRPr>
              </a:p>
            </p:txBody>
          </p:sp>
        </p:grpSp>
        <p:cxnSp>
          <p:nvCxnSpPr>
            <p:cNvPr id="359" name="Elbow Connector 358"/>
            <p:cNvCxnSpPr>
              <a:stCxn id="248" idx="1"/>
            </p:cNvCxnSpPr>
            <p:nvPr/>
          </p:nvCxnSpPr>
          <p:spPr>
            <a:xfrm rot="10800000" flipV="1">
              <a:off x="5276300" y="3091020"/>
              <a:ext cx="250542" cy="27664"/>
            </a:xfrm>
            <a:prstGeom prst="bentConnector3">
              <a:avLst>
                <a:gd name="adj1" fmla="val 50000"/>
              </a:avLst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4" name="Rounded Rectangle 363"/>
            <p:cNvSpPr/>
            <p:nvPr/>
          </p:nvSpPr>
          <p:spPr>
            <a:xfrm>
              <a:off x="3890091" y="3257010"/>
              <a:ext cx="179274" cy="266989"/>
            </a:xfrm>
            <a:prstGeom prst="round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n w="3175" cmpd="sng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  <p:cxnSp>
          <p:nvCxnSpPr>
            <p:cNvPr id="366" name="Straight Arrow Connector 365"/>
            <p:cNvCxnSpPr>
              <a:stCxn id="6" idx="3"/>
              <a:endCxn id="364" idx="1"/>
            </p:cNvCxnSpPr>
            <p:nvPr/>
          </p:nvCxnSpPr>
          <p:spPr>
            <a:xfrm>
              <a:off x="446396" y="3390505"/>
              <a:ext cx="3443694" cy="0"/>
            </a:xfrm>
            <a:prstGeom prst="straightConnector1">
              <a:avLst/>
            </a:prstGeom>
            <a:ln w="9525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Elbow Connector 367"/>
            <p:cNvCxnSpPr>
              <a:stCxn id="6" idx="3"/>
              <a:endCxn id="40" idx="3"/>
            </p:cNvCxnSpPr>
            <p:nvPr/>
          </p:nvCxnSpPr>
          <p:spPr>
            <a:xfrm>
              <a:off x="446396" y="3390505"/>
              <a:ext cx="661999" cy="346634"/>
            </a:xfrm>
            <a:prstGeom prst="bentConnector2">
              <a:avLst/>
            </a:prstGeom>
            <a:ln w="9525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Elbow Connector 369"/>
            <p:cNvCxnSpPr>
              <a:stCxn id="6" idx="3"/>
              <a:endCxn id="41" idx="3"/>
            </p:cNvCxnSpPr>
            <p:nvPr/>
          </p:nvCxnSpPr>
          <p:spPr>
            <a:xfrm>
              <a:off x="446396" y="3390505"/>
              <a:ext cx="1522061" cy="346634"/>
            </a:xfrm>
            <a:prstGeom prst="bentConnector2">
              <a:avLst/>
            </a:prstGeom>
            <a:ln w="9525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Elbow Connector 371"/>
            <p:cNvCxnSpPr>
              <a:stCxn id="6" idx="3"/>
              <a:endCxn id="42" idx="3"/>
            </p:cNvCxnSpPr>
            <p:nvPr/>
          </p:nvCxnSpPr>
          <p:spPr>
            <a:xfrm>
              <a:off x="446396" y="3390505"/>
              <a:ext cx="2382123" cy="346634"/>
            </a:xfrm>
            <a:prstGeom prst="bentConnector2">
              <a:avLst/>
            </a:prstGeom>
            <a:ln w="9525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Elbow Connector 372"/>
            <p:cNvCxnSpPr>
              <a:stCxn id="47" idx="1"/>
              <a:endCxn id="44" idx="3"/>
            </p:cNvCxnSpPr>
            <p:nvPr/>
          </p:nvCxnSpPr>
          <p:spPr>
            <a:xfrm rot="10800000">
              <a:off x="3407403" y="3991015"/>
              <a:ext cx="482690" cy="91372"/>
            </a:xfrm>
            <a:prstGeom prst="bentConnector3">
              <a:avLst>
                <a:gd name="adj1" fmla="val 50000"/>
              </a:avLst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8" name="Elbow Connector 377"/>
            <p:cNvCxnSpPr>
              <a:stCxn id="364" idx="3"/>
              <a:endCxn id="177" idx="0"/>
            </p:cNvCxnSpPr>
            <p:nvPr/>
          </p:nvCxnSpPr>
          <p:spPr>
            <a:xfrm>
              <a:off x="4069365" y="3390505"/>
              <a:ext cx="328898" cy="462000"/>
            </a:xfrm>
            <a:prstGeom prst="bentConnector2">
              <a:avLst/>
            </a:prstGeom>
            <a:ln w="9525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Elbow Connector 379"/>
            <p:cNvCxnSpPr>
              <a:endCxn id="180" idx="0"/>
            </p:cNvCxnSpPr>
            <p:nvPr/>
          </p:nvCxnSpPr>
          <p:spPr>
            <a:xfrm>
              <a:off x="4069366" y="3385489"/>
              <a:ext cx="751006" cy="467017"/>
            </a:xfrm>
            <a:prstGeom prst="bentConnector2">
              <a:avLst/>
            </a:prstGeom>
            <a:ln w="9525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4" name="Rounded Rectangle 383"/>
            <p:cNvSpPr/>
            <p:nvPr/>
          </p:nvSpPr>
          <p:spPr>
            <a:xfrm>
              <a:off x="5092435" y="2660851"/>
              <a:ext cx="179274" cy="266989"/>
            </a:xfrm>
            <a:prstGeom prst="round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n w="3175" cmpd="sng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  <p:cxnSp>
          <p:nvCxnSpPr>
            <p:cNvPr id="400" name="Elbow Connector 399"/>
            <p:cNvCxnSpPr>
              <a:stCxn id="364" idx="3"/>
              <a:endCxn id="384" idx="1"/>
            </p:cNvCxnSpPr>
            <p:nvPr/>
          </p:nvCxnSpPr>
          <p:spPr>
            <a:xfrm flipV="1">
              <a:off x="4069365" y="2794346"/>
              <a:ext cx="1023071" cy="596159"/>
            </a:xfrm>
            <a:prstGeom prst="bentConnector3">
              <a:avLst/>
            </a:prstGeom>
            <a:ln w="9525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Elbow Connector 401"/>
            <p:cNvCxnSpPr>
              <a:stCxn id="384" idx="3"/>
              <a:endCxn id="248" idx="0"/>
            </p:cNvCxnSpPr>
            <p:nvPr/>
          </p:nvCxnSpPr>
          <p:spPr>
            <a:xfrm>
              <a:off x="5271710" y="2794346"/>
              <a:ext cx="365956" cy="119049"/>
            </a:xfrm>
            <a:prstGeom prst="bentConnector2">
              <a:avLst/>
            </a:prstGeom>
            <a:ln w="9525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Elbow Connector 403"/>
            <p:cNvCxnSpPr>
              <a:stCxn id="384" idx="3"/>
              <a:endCxn id="251" idx="0"/>
            </p:cNvCxnSpPr>
            <p:nvPr/>
          </p:nvCxnSpPr>
          <p:spPr>
            <a:xfrm>
              <a:off x="5271710" y="2794346"/>
              <a:ext cx="771337" cy="119049"/>
            </a:xfrm>
            <a:prstGeom prst="bentConnector2">
              <a:avLst/>
            </a:prstGeom>
            <a:ln w="9525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Elbow Connector 405"/>
            <p:cNvCxnSpPr>
              <a:stCxn id="384" idx="3"/>
              <a:endCxn id="254" idx="0"/>
            </p:cNvCxnSpPr>
            <p:nvPr/>
          </p:nvCxnSpPr>
          <p:spPr>
            <a:xfrm>
              <a:off x="5271710" y="2794346"/>
              <a:ext cx="1176718" cy="119049"/>
            </a:xfrm>
            <a:prstGeom prst="bentConnector2">
              <a:avLst/>
            </a:prstGeom>
            <a:ln w="9525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1" name="Rounded Rectangle 410"/>
            <p:cNvSpPr/>
            <p:nvPr/>
          </p:nvSpPr>
          <p:spPr>
            <a:xfrm>
              <a:off x="3890091" y="2462035"/>
              <a:ext cx="179274" cy="471605"/>
            </a:xfrm>
            <a:prstGeom prst="round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n w="3175" cmpd="sng">
                  <a:solidFill>
                    <a:schemeClr val="tx1"/>
                  </a:solidFill>
                </a:ln>
                <a:solidFill>
                  <a:schemeClr val="dk1"/>
                </a:solidFill>
              </a:endParaRPr>
            </a:p>
          </p:txBody>
        </p:sp>
        <p:cxnSp>
          <p:nvCxnSpPr>
            <p:cNvPr id="415" name="Straight Arrow Connector 414"/>
            <p:cNvCxnSpPr>
              <a:stCxn id="333" idx="1"/>
              <a:endCxn id="330" idx="3"/>
            </p:cNvCxnSpPr>
            <p:nvPr/>
          </p:nvCxnSpPr>
          <p:spPr>
            <a:xfrm flipH="1">
              <a:off x="5699394" y="1672973"/>
              <a:ext cx="201449" cy="0"/>
            </a:xfrm>
            <a:prstGeom prst="straightConnector1">
              <a:avLst/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Arrow Connector 418"/>
            <p:cNvCxnSpPr>
              <a:stCxn id="330" idx="1"/>
              <a:endCxn id="327" idx="3"/>
            </p:cNvCxnSpPr>
            <p:nvPr/>
          </p:nvCxnSpPr>
          <p:spPr>
            <a:xfrm flipH="1">
              <a:off x="5276297" y="1672973"/>
              <a:ext cx="201449" cy="0"/>
            </a:xfrm>
            <a:prstGeom prst="straightConnector1">
              <a:avLst/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Arrow Connector 420"/>
            <p:cNvCxnSpPr>
              <a:stCxn id="327" idx="1"/>
              <a:endCxn id="325" idx="3"/>
            </p:cNvCxnSpPr>
            <p:nvPr/>
          </p:nvCxnSpPr>
          <p:spPr>
            <a:xfrm flipH="1" flipV="1">
              <a:off x="4837513" y="1660161"/>
              <a:ext cx="217136" cy="12812"/>
            </a:xfrm>
            <a:prstGeom prst="straightConnector1">
              <a:avLst/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Elbow Connector 423"/>
            <p:cNvCxnSpPr>
              <a:stCxn id="325" idx="1"/>
              <a:endCxn id="411" idx="1"/>
            </p:cNvCxnSpPr>
            <p:nvPr/>
          </p:nvCxnSpPr>
          <p:spPr>
            <a:xfrm rot="10800000" flipV="1">
              <a:off x="3890091" y="1660160"/>
              <a:ext cx="768149" cy="1037676"/>
            </a:xfrm>
            <a:prstGeom prst="bentConnector3">
              <a:avLst>
                <a:gd name="adj1" fmla="val 118812"/>
              </a:avLst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Straight Arrow Connector 431"/>
            <p:cNvCxnSpPr>
              <a:stCxn id="34" idx="4"/>
              <a:endCxn id="29" idx="3"/>
            </p:cNvCxnSpPr>
            <p:nvPr/>
          </p:nvCxnSpPr>
          <p:spPr>
            <a:xfrm>
              <a:off x="833775" y="1742470"/>
              <a:ext cx="1" cy="349180"/>
            </a:xfrm>
            <a:prstGeom prst="straightConnector1">
              <a:avLst/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6" name="Group 445"/>
            <p:cNvGrpSpPr/>
            <p:nvPr/>
          </p:nvGrpSpPr>
          <p:grpSpPr>
            <a:xfrm>
              <a:off x="3091773" y="987400"/>
              <a:ext cx="221648" cy="576119"/>
              <a:chOff x="1239157" y="4535715"/>
              <a:chExt cx="246743" cy="888999"/>
            </a:xfrm>
            <a:noFill/>
          </p:grpSpPr>
          <p:sp>
            <p:nvSpPr>
              <p:cNvPr id="447" name="Rectangle 446"/>
              <p:cNvSpPr/>
              <p:nvPr/>
            </p:nvSpPr>
            <p:spPr>
              <a:xfrm>
                <a:off x="1239157" y="4535715"/>
                <a:ext cx="246743" cy="888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8" name="Isosceles Triangle 447"/>
              <p:cNvSpPr/>
              <p:nvPr/>
            </p:nvSpPr>
            <p:spPr>
              <a:xfrm>
                <a:off x="1239157" y="5173132"/>
                <a:ext cx="246743" cy="251581"/>
              </a:xfrm>
              <a:prstGeom prst="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n w="3175" cmpd="sng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476" name="Straight Arrow Connector 475"/>
            <p:cNvCxnSpPr>
              <a:stCxn id="35" idx="4"/>
              <a:endCxn id="36" idx="0"/>
            </p:cNvCxnSpPr>
            <p:nvPr/>
          </p:nvCxnSpPr>
          <p:spPr>
            <a:xfrm>
              <a:off x="1864921" y="1424358"/>
              <a:ext cx="0" cy="324792"/>
            </a:xfrm>
            <a:prstGeom prst="straightConnector1">
              <a:avLst/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8" name="TextBox 477"/>
            <p:cNvSpPr txBox="1"/>
            <p:nvPr/>
          </p:nvSpPr>
          <p:spPr>
            <a:xfrm>
              <a:off x="1784463" y="4382137"/>
              <a:ext cx="1211379" cy="210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Daisy Chain</a:t>
              </a:r>
              <a:endParaRPr lang="en-US" sz="1100" dirty="0"/>
            </a:p>
          </p:txBody>
        </p:sp>
        <p:sp>
          <p:nvSpPr>
            <p:cNvPr id="479" name="TextBox 478"/>
            <p:cNvSpPr txBox="1"/>
            <p:nvPr/>
          </p:nvSpPr>
          <p:spPr>
            <a:xfrm>
              <a:off x="2921199" y="438114"/>
              <a:ext cx="608432" cy="324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Fire Signal</a:t>
              </a:r>
              <a:endParaRPr lang="en-US" sz="1100" dirty="0"/>
            </a:p>
          </p:txBody>
        </p:sp>
        <p:sp>
          <p:nvSpPr>
            <p:cNvPr id="480" name="TextBox 479"/>
            <p:cNvSpPr txBox="1"/>
            <p:nvPr/>
          </p:nvSpPr>
          <p:spPr>
            <a:xfrm>
              <a:off x="357178" y="3178574"/>
              <a:ext cx="1108451" cy="210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Daisy Control</a:t>
              </a:r>
              <a:endParaRPr lang="en-US" sz="1100" dirty="0"/>
            </a:p>
          </p:txBody>
        </p:sp>
        <p:sp>
          <p:nvSpPr>
            <p:cNvPr id="481" name="TextBox 480"/>
            <p:cNvSpPr txBox="1"/>
            <p:nvPr/>
          </p:nvSpPr>
          <p:spPr>
            <a:xfrm>
              <a:off x="762056" y="2345779"/>
              <a:ext cx="703573" cy="324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Activity Counter</a:t>
              </a:r>
              <a:endParaRPr lang="en-US" sz="1100" dirty="0"/>
            </a:p>
          </p:txBody>
        </p:sp>
        <p:sp>
          <p:nvSpPr>
            <p:cNvPr id="482" name="TextBox 481"/>
            <p:cNvSpPr txBox="1"/>
            <p:nvPr/>
          </p:nvSpPr>
          <p:spPr>
            <a:xfrm>
              <a:off x="2387599" y="2593668"/>
              <a:ext cx="735090" cy="324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Activity Counter</a:t>
              </a:r>
              <a:endParaRPr lang="en-US" sz="1100" dirty="0"/>
            </a:p>
          </p:txBody>
        </p:sp>
        <p:sp>
          <p:nvSpPr>
            <p:cNvPr id="483" name="TextBox 482"/>
            <p:cNvSpPr txBox="1"/>
            <p:nvPr/>
          </p:nvSpPr>
          <p:spPr>
            <a:xfrm>
              <a:off x="3890090" y="1044187"/>
              <a:ext cx="794698" cy="324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Clock Counter</a:t>
              </a:r>
              <a:endParaRPr lang="en-US" sz="1100" dirty="0"/>
            </a:p>
          </p:txBody>
        </p:sp>
        <p:sp>
          <p:nvSpPr>
            <p:cNvPr id="485" name="TextBox 484"/>
            <p:cNvSpPr txBox="1"/>
            <p:nvPr/>
          </p:nvSpPr>
          <p:spPr>
            <a:xfrm>
              <a:off x="1831826" y="2227078"/>
              <a:ext cx="875004" cy="324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Activity Counter</a:t>
              </a:r>
              <a:endParaRPr lang="en-US" sz="1100" dirty="0"/>
            </a:p>
          </p:txBody>
        </p:sp>
        <p:cxnSp>
          <p:nvCxnSpPr>
            <p:cNvPr id="487" name="Elbow Connector 486"/>
            <p:cNvCxnSpPr>
              <a:stCxn id="411" idx="3"/>
              <a:endCxn id="217" idx="1"/>
            </p:cNvCxnSpPr>
            <p:nvPr/>
          </p:nvCxnSpPr>
          <p:spPr>
            <a:xfrm flipV="1">
              <a:off x="4069365" y="2462035"/>
              <a:ext cx="1021537" cy="235803"/>
            </a:xfrm>
            <a:prstGeom prst="bentConnector3">
              <a:avLst/>
            </a:prstGeom>
            <a:ln w="952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457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4477583"/>
              </p:ext>
            </p:extLst>
          </p:nvPr>
        </p:nvGraphicFramePr>
        <p:xfrm>
          <a:off x="0" y="-1"/>
          <a:ext cx="9144000" cy="6858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151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222092" y="70153"/>
            <a:ext cx="6847576" cy="3418114"/>
            <a:chOff x="222091" y="70150"/>
            <a:chExt cx="5845067" cy="6652386"/>
          </a:xfrm>
        </p:grpSpPr>
        <p:sp>
          <p:nvSpPr>
            <p:cNvPr id="5" name="Shape 533"/>
            <p:cNvSpPr/>
            <p:nvPr/>
          </p:nvSpPr>
          <p:spPr>
            <a:xfrm>
              <a:off x="227525" y="70150"/>
              <a:ext cx="2467065" cy="61709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lnSpc>
                  <a:spcPct val="80000"/>
                </a:lnSpc>
                <a:buNone/>
              </a:pPr>
              <a:r>
                <a:rPr lang="en-US" sz="1400"/>
                <a:t>Chisel Design </a:t>
              </a:r>
            </a:p>
          </p:txBody>
        </p:sp>
        <p:sp>
          <p:nvSpPr>
            <p:cNvPr id="6" name="Shape 534"/>
            <p:cNvSpPr/>
            <p:nvPr/>
          </p:nvSpPr>
          <p:spPr>
            <a:xfrm>
              <a:off x="3600092" y="2181530"/>
              <a:ext cx="2462032" cy="6156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80000"/>
                </a:lnSpc>
                <a:buNone/>
              </a:pPr>
              <a:r>
                <a:rPr lang="en-US" sz="1400" dirty="0" smtClean="0"/>
                <a:t>VCS simulation</a:t>
              </a:r>
              <a:endParaRPr lang="en-US" sz="1400" dirty="0"/>
            </a:p>
          </p:txBody>
        </p:sp>
        <p:sp>
          <p:nvSpPr>
            <p:cNvPr id="7" name="Shape 535"/>
            <p:cNvSpPr/>
            <p:nvPr/>
          </p:nvSpPr>
          <p:spPr>
            <a:xfrm>
              <a:off x="222092" y="4138720"/>
              <a:ext cx="2472498" cy="60989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80000"/>
                </a:lnSpc>
                <a:buNone/>
              </a:pPr>
              <a:r>
                <a:rPr lang="en-US" sz="1400" dirty="0" smtClean="0"/>
                <a:t>Gate-level </a:t>
              </a:r>
              <a:r>
                <a:rPr lang="en-US" sz="1400" dirty="0" err="1" smtClean="0"/>
                <a:t>netlist</a:t>
              </a:r>
              <a:endParaRPr lang="en-US" sz="1400" dirty="0"/>
            </a:p>
          </p:txBody>
        </p:sp>
        <p:sp>
          <p:nvSpPr>
            <p:cNvPr id="8" name="Shape 536"/>
            <p:cNvSpPr/>
            <p:nvPr/>
          </p:nvSpPr>
          <p:spPr>
            <a:xfrm>
              <a:off x="227525" y="5101913"/>
              <a:ext cx="2467066" cy="6098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80000"/>
                </a:lnSpc>
                <a:buNone/>
              </a:pPr>
              <a:r>
                <a:rPr lang="en-US" sz="1400" dirty="0" err="1" smtClean="0"/>
                <a:t>PrimeTimePX</a:t>
              </a:r>
              <a:endParaRPr lang="en-US" sz="1400" dirty="0"/>
            </a:p>
          </p:txBody>
        </p:sp>
        <p:sp>
          <p:nvSpPr>
            <p:cNvPr id="9" name="Shape 537"/>
            <p:cNvSpPr/>
            <p:nvPr/>
          </p:nvSpPr>
          <p:spPr>
            <a:xfrm>
              <a:off x="222091" y="2181530"/>
              <a:ext cx="2472499" cy="6156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80000"/>
                </a:lnSpc>
                <a:buNone/>
              </a:pPr>
              <a:r>
                <a:rPr lang="en-US" sz="1400" dirty="0" smtClean="0"/>
                <a:t>Verilog RTL</a:t>
              </a:r>
              <a:endParaRPr lang="en-US" sz="1400" dirty="0"/>
            </a:p>
          </p:txBody>
        </p:sp>
        <p:sp>
          <p:nvSpPr>
            <p:cNvPr id="10" name="Shape 538"/>
            <p:cNvSpPr/>
            <p:nvPr/>
          </p:nvSpPr>
          <p:spPr>
            <a:xfrm>
              <a:off x="222091" y="1028482"/>
              <a:ext cx="2472499" cy="89853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80000"/>
                </a:lnSpc>
                <a:buNone/>
              </a:pPr>
              <a:r>
                <a:rPr lang="en-US" sz="1400" dirty="0"/>
                <a:t>Chisel </a:t>
              </a:r>
              <a:r>
                <a:rPr lang="en-US" sz="1400" dirty="0" smtClean="0"/>
                <a:t>Backend</a:t>
              </a:r>
            </a:p>
            <a:p>
              <a:pPr lvl="0" algn="ctr" rtl="0">
                <a:lnSpc>
                  <a:spcPct val="80000"/>
                </a:lnSpc>
                <a:buNone/>
              </a:pPr>
              <a:r>
                <a:rPr lang="en-US" sz="1400" dirty="0" smtClean="0"/>
                <a:t>(--</a:t>
              </a:r>
              <a:r>
                <a:rPr lang="en-US" sz="1400" dirty="0" err="1" smtClean="0"/>
                <a:t>backannotaion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11" name="Shape 539"/>
            <p:cNvSpPr/>
            <p:nvPr/>
          </p:nvSpPr>
          <p:spPr>
            <a:xfrm>
              <a:off x="222091" y="3193736"/>
              <a:ext cx="2472500" cy="616294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80000"/>
                </a:lnSpc>
                <a:buNone/>
              </a:pPr>
              <a:r>
                <a:rPr lang="en-US" sz="1400" dirty="0" smtClean="0"/>
                <a:t>DC / ICC</a:t>
              </a:r>
              <a:endParaRPr lang="en-US" sz="1400" dirty="0"/>
            </a:p>
          </p:txBody>
        </p:sp>
        <p:cxnSp>
          <p:nvCxnSpPr>
            <p:cNvPr id="14" name="Shape 542"/>
            <p:cNvCxnSpPr>
              <a:stCxn id="9" idx="3"/>
              <a:endCxn id="6" idx="1"/>
            </p:cNvCxnSpPr>
            <p:nvPr/>
          </p:nvCxnSpPr>
          <p:spPr>
            <a:xfrm>
              <a:off x="2694590" y="2489330"/>
              <a:ext cx="905502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" name="Shape 543"/>
            <p:cNvCxnSpPr>
              <a:stCxn id="11" idx="2"/>
              <a:endCxn id="7" idx="0"/>
            </p:cNvCxnSpPr>
            <p:nvPr/>
          </p:nvCxnSpPr>
          <p:spPr>
            <a:xfrm>
              <a:off x="1458341" y="3810030"/>
              <a:ext cx="0" cy="32869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" name="Shape 544"/>
            <p:cNvCxnSpPr>
              <a:stCxn id="7" idx="2"/>
              <a:endCxn id="8" idx="0"/>
            </p:cNvCxnSpPr>
            <p:nvPr/>
          </p:nvCxnSpPr>
          <p:spPr>
            <a:xfrm>
              <a:off x="1458341" y="4748619"/>
              <a:ext cx="2717" cy="353294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8" name="Shape 546"/>
            <p:cNvCxnSpPr>
              <a:stCxn id="5" idx="2"/>
              <a:endCxn id="10" idx="0"/>
            </p:cNvCxnSpPr>
            <p:nvPr/>
          </p:nvCxnSpPr>
          <p:spPr>
            <a:xfrm flipH="1">
              <a:off x="1458340" y="687249"/>
              <a:ext cx="2717" cy="341233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9" name="Shape 547"/>
            <p:cNvCxnSpPr>
              <a:stCxn id="56" idx="2"/>
              <a:endCxn id="6" idx="0"/>
            </p:cNvCxnSpPr>
            <p:nvPr/>
          </p:nvCxnSpPr>
          <p:spPr>
            <a:xfrm>
              <a:off x="4831107" y="687249"/>
              <a:ext cx="1" cy="1494281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" name="Shape 549"/>
            <p:cNvCxnSpPr>
              <a:stCxn id="10" idx="2"/>
              <a:endCxn id="9" idx="0"/>
            </p:cNvCxnSpPr>
            <p:nvPr/>
          </p:nvCxnSpPr>
          <p:spPr>
            <a:xfrm>
              <a:off x="1458340" y="1927021"/>
              <a:ext cx="0" cy="25450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" name="Shape 550"/>
            <p:cNvCxnSpPr>
              <a:stCxn id="9" idx="2"/>
              <a:endCxn id="11" idx="0"/>
            </p:cNvCxnSpPr>
            <p:nvPr/>
          </p:nvCxnSpPr>
          <p:spPr>
            <a:xfrm>
              <a:off x="1458341" y="2797130"/>
              <a:ext cx="0" cy="396606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56" name="Shape 533"/>
            <p:cNvSpPr/>
            <p:nvPr/>
          </p:nvSpPr>
          <p:spPr>
            <a:xfrm>
              <a:off x="3600092" y="70150"/>
              <a:ext cx="2462030" cy="61709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lnSpc>
                  <a:spcPct val="80000"/>
                </a:lnSpc>
                <a:buNone/>
              </a:pPr>
              <a:r>
                <a:rPr lang="en-US" sz="1400" dirty="0" err="1" smtClean="0"/>
                <a:t>uBenchmarks</a:t>
              </a:r>
              <a:endParaRPr lang="en-US" sz="1400" dirty="0"/>
            </a:p>
          </p:txBody>
        </p:sp>
        <p:sp>
          <p:nvSpPr>
            <p:cNvPr id="87" name="Shape 535"/>
            <p:cNvSpPr/>
            <p:nvPr/>
          </p:nvSpPr>
          <p:spPr>
            <a:xfrm>
              <a:off x="3600092" y="3756190"/>
              <a:ext cx="2467066" cy="609898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80000"/>
                </a:lnSpc>
                <a:buNone/>
              </a:pPr>
              <a:r>
                <a:rPr lang="en-US" sz="1400" dirty="0" smtClean="0"/>
                <a:t>VCD dumps</a:t>
              </a:r>
              <a:endParaRPr lang="en-US" sz="1400" dirty="0"/>
            </a:p>
          </p:txBody>
        </p:sp>
        <p:cxnSp>
          <p:nvCxnSpPr>
            <p:cNvPr id="88" name="Shape 547"/>
            <p:cNvCxnSpPr>
              <a:stCxn id="6" idx="2"/>
              <a:endCxn id="87" idx="0"/>
            </p:cNvCxnSpPr>
            <p:nvPr/>
          </p:nvCxnSpPr>
          <p:spPr>
            <a:xfrm>
              <a:off x="4831108" y="2797130"/>
              <a:ext cx="2517" cy="95906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95" name="Shape 535"/>
            <p:cNvSpPr/>
            <p:nvPr/>
          </p:nvSpPr>
          <p:spPr>
            <a:xfrm>
              <a:off x="222091" y="6112637"/>
              <a:ext cx="2472500" cy="60989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80000"/>
                </a:lnSpc>
                <a:buNone/>
              </a:pPr>
              <a:r>
                <a:rPr lang="en-US" sz="1400" dirty="0" smtClean="0"/>
                <a:t>Gate-level power number</a:t>
              </a:r>
              <a:endParaRPr lang="en-US" sz="1400" dirty="0"/>
            </a:p>
          </p:txBody>
        </p:sp>
        <p:cxnSp>
          <p:nvCxnSpPr>
            <p:cNvPr id="116" name="Shape 544"/>
            <p:cNvCxnSpPr/>
            <p:nvPr/>
          </p:nvCxnSpPr>
          <p:spPr>
            <a:xfrm>
              <a:off x="1455624" y="5759343"/>
              <a:ext cx="2717" cy="353294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27" name="Shape 536"/>
            <p:cNvSpPr/>
            <p:nvPr/>
          </p:nvSpPr>
          <p:spPr>
            <a:xfrm>
              <a:off x="3600092" y="4796965"/>
              <a:ext cx="2467066" cy="609898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80000"/>
                </a:lnSpc>
                <a:buNone/>
              </a:pPr>
              <a:r>
                <a:rPr lang="en-US" sz="1400" dirty="0" smtClean="0"/>
                <a:t>Power Model Generator</a:t>
              </a:r>
              <a:endParaRPr lang="en-US" sz="1400" dirty="0"/>
            </a:p>
          </p:txBody>
        </p:sp>
        <p:sp>
          <p:nvSpPr>
            <p:cNvPr id="130" name="Shape 536"/>
            <p:cNvSpPr/>
            <p:nvPr/>
          </p:nvSpPr>
          <p:spPr>
            <a:xfrm>
              <a:off x="3595056" y="5858974"/>
              <a:ext cx="2467066" cy="8635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80000"/>
                </a:lnSpc>
                <a:buNone/>
              </a:pPr>
              <a:r>
                <a:rPr lang="en-US" sz="1400" dirty="0" smtClean="0"/>
                <a:t>Power model with </a:t>
              </a:r>
            </a:p>
            <a:p>
              <a:pPr lvl="0" algn="ctr" rtl="0">
                <a:lnSpc>
                  <a:spcPct val="80000"/>
                </a:lnSpc>
                <a:buNone/>
              </a:pPr>
              <a:r>
                <a:rPr lang="en-US" sz="1400" dirty="0" smtClean="0"/>
                <a:t>important signals</a:t>
              </a:r>
              <a:endParaRPr lang="en-US" sz="1400" dirty="0"/>
            </a:p>
          </p:txBody>
        </p:sp>
        <p:cxnSp>
          <p:nvCxnSpPr>
            <p:cNvPr id="131" name="Shape 542"/>
            <p:cNvCxnSpPr>
              <a:stCxn id="95" idx="3"/>
              <a:endCxn id="127" idx="1"/>
            </p:cNvCxnSpPr>
            <p:nvPr/>
          </p:nvCxnSpPr>
          <p:spPr>
            <a:xfrm flipV="1">
              <a:off x="2694591" y="5101914"/>
              <a:ext cx="905501" cy="131567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34" name="Shape 547"/>
            <p:cNvCxnSpPr>
              <a:stCxn id="87" idx="2"/>
              <a:endCxn id="127" idx="0"/>
            </p:cNvCxnSpPr>
            <p:nvPr/>
          </p:nvCxnSpPr>
          <p:spPr>
            <a:xfrm>
              <a:off x="4833625" y="4366088"/>
              <a:ext cx="0" cy="430877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37" name="Shape 547"/>
            <p:cNvCxnSpPr>
              <a:stCxn id="127" idx="2"/>
              <a:endCxn id="130" idx="0"/>
            </p:cNvCxnSpPr>
            <p:nvPr/>
          </p:nvCxnSpPr>
          <p:spPr>
            <a:xfrm flipH="1">
              <a:off x="4828589" y="5406864"/>
              <a:ext cx="5036" cy="452111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305945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343864" y="250636"/>
            <a:ext cx="4981669" cy="3267157"/>
            <a:chOff x="343864" y="250636"/>
            <a:chExt cx="5515069" cy="3267157"/>
          </a:xfrm>
        </p:grpSpPr>
        <p:sp>
          <p:nvSpPr>
            <p:cNvPr id="5" name="Shape 533"/>
            <p:cNvSpPr/>
            <p:nvPr/>
          </p:nvSpPr>
          <p:spPr>
            <a:xfrm>
              <a:off x="343864" y="250636"/>
              <a:ext cx="2549540" cy="27159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None/>
              </a:pPr>
              <a:r>
                <a:rPr lang="en-US" sz="1200" dirty="0" smtClean="0"/>
                <a:t>Signal </a:t>
              </a:r>
              <a:r>
                <a:rPr lang="en-US" sz="1200" dirty="0" err="1" smtClean="0"/>
                <a:t>Backannoation</a:t>
              </a:r>
              <a:endParaRPr lang="en-US" sz="1200" dirty="0"/>
            </a:p>
          </p:txBody>
        </p:sp>
        <p:sp>
          <p:nvSpPr>
            <p:cNvPr id="19" name="Shape 533"/>
            <p:cNvSpPr/>
            <p:nvPr/>
          </p:nvSpPr>
          <p:spPr>
            <a:xfrm>
              <a:off x="3314594" y="250636"/>
              <a:ext cx="2544339" cy="27159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None/>
              </a:pPr>
              <a:r>
                <a:rPr lang="en-US" sz="1200" dirty="0" smtClean="0"/>
                <a:t>Manually Added Chisel Node</a:t>
              </a:r>
              <a:endParaRPr lang="en-US" sz="1200" dirty="0"/>
            </a:p>
          </p:txBody>
        </p:sp>
        <p:sp>
          <p:nvSpPr>
            <p:cNvPr id="25" name="Shape 536"/>
            <p:cNvSpPr/>
            <p:nvPr/>
          </p:nvSpPr>
          <p:spPr>
            <a:xfrm>
              <a:off x="3314594" y="3249372"/>
              <a:ext cx="2539903" cy="268421"/>
            </a:xfrm>
            <a:prstGeom prst="rect">
              <a:avLst/>
            </a:prstGeom>
            <a:solidFill>
              <a:srgbClr val="DBEEF4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-US" sz="1200" dirty="0" smtClean="0"/>
                <a:t>Counter structure RTL</a:t>
              </a:r>
              <a:endParaRPr lang="en-US" sz="1200" dirty="0"/>
            </a:p>
          </p:txBody>
        </p:sp>
        <p:sp>
          <p:nvSpPr>
            <p:cNvPr id="48" name="Shape 536"/>
            <p:cNvSpPr/>
            <p:nvPr/>
          </p:nvSpPr>
          <p:spPr>
            <a:xfrm>
              <a:off x="348683" y="3249372"/>
              <a:ext cx="2539903" cy="268421"/>
            </a:xfrm>
            <a:prstGeom prst="rect">
              <a:avLst/>
            </a:prstGeom>
            <a:solidFill>
              <a:srgbClr val="DBEEF4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-US" sz="1200" dirty="0" smtClean="0"/>
                <a:t>Counter structure Emulator</a:t>
              </a:r>
              <a:endParaRPr lang="en-US" sz="1200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053385" y="852645"/>
              <a:ext cx="4119748" cy="2131987"/>
              <a:chOff x="1202267" y="1164910"/>
              <a:chExt cx="4385733" cy="4809067"/>
            </a:xfrm>
          </p:grpSpPr>
          <p:sp>
            <p:nvSpPr>
              <p:cNvPr id="6" name="Shape 534"/>
              <p:cNvSpPr/>
              <p:nvPr/>
            </p:nvSpPr>
            <p:spPr>
              <a:xfrm>
                <a:off x="1545053" y="2018766"/>
                <a:ext cx="3721192" cy="6156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buNone/>
                </a:pPr>
                <a:r>
                  <a:rPr lang="en-US" sz="1200" dirty="0" smtClean="0"/>
                  <a:t>Daisy Pin Connection</a:t>
                </a:r>
              </a:p>
            </p:txBody>
          </p:sp>
          <p:sp>
            <p:nvSpPr>
              <p:cNvPr id="11" name="Shape 539"/>
              <p:cNvSpPr/>
              <p:nvPr/>
            </p:nvSpPr>
            <p:spPr>
              <a:xfrm>
                <a:off x="1537143" y="3045086"/>
                <a:ext cx="3737014" cy="616293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buNone/>
                </a:pPr>
                <a:r>
                  <a:rPr lang="en-US" sz="1200" dirty="0" smtClean="0"/>
                  <a:t>Activity Counter Generation</a:t>
                </a:r>
                <a:endParaRPr lang="en-US" sz="1200" dirty="0"/>
              </a:p>
            </p:txBody>
          </p:sp>
          <p:cxnSp>
            <p:nvCxnSpPr>
              <p:cNvPr id="14" name="Shape 544"/>
              <p:cNvCxnSpPr>
                <a:stCxn id="11" idx="2"/>
                <a:endCxn id="29" idx="0"/>
              </p:cNvCxnSpPr>
              <p:nvPr/>
            </p:nvCxnSpPr>
            <p:spPr>
              <a:xfrm flipH="1">
                <a:off x="3405649" y="3661379"/>
                <a:ext cx="1" cy="41072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med"/>
              </a:ln>
            </p:spPr>
          </p:cxnSp>
          <p:cxnSp>
            <p:nvCxnSpPr>
              <p:cNvPr id="18" name="Shape 550"/>
              <p:cNvCxnSpPr>
                <a:stCxn id="6" idx="2"/>
                <a:endCxn id="11" idx="0"/>
              </p:cNvCxnSpPr>
              <p:nvPr/>
            </p:nvCxnSpPr>
            <p:spPr>
              <a:xfrm>
                <a:off x="3405649" y="2634366"/>
                <a:ext cx="1" cy="41072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med"/>
              </a:ln>
            </p:spPr>
          </p:cxnSp>
          <p:sp>
            <p:nvSpPr>
              <p:cNvPr id="24" name="Shape 536"/>
              <p:cNvSpPr/>
              <p:nvPr/>
            </p:nvSpPr>
            <p:spPr>
              <a:xfrm>
                <a:off x="1541248" y="5098424"/>
                <a:ext cx="3728802" cy="609898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buNone/>
                </a:pPr>
                <a:r>
                  <a:rPr lang="en-US" sz="1200" dirty="0" smtClean="0"/>
                  <a:t>Daisy Chaining</a:t>
                </a:r>
                <a:endParaRPr lang="en-US" sz="1200" dirty="0"/>
              </a:p>
            </p:txBody>
          </p:sp>
          <p:cxnSp>
            <p:nvCxnSpPr>
              <p:cNvPr id="27" name="Shape 547"/>
              <p:cNvCxnSpPr>
                <a:stCxn id="29" idx="2"/>
                <a:endCxn id="24" idx="0"/>
              </p:cNvCxnSpPr>
              <p:nvPr/>
            </p:nvCxnSpPr>
            <p:spPr>
              <a:xfrm>
                <a:off x="3405649" y="4687699"/>
                <a:ext cx="0" cy="410724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med"/>
              </a:ln>
            </p:spPr>
          </p:cxnSp>
          <p:sp>
            <p:nvSpPr>
              <p:cNvPr id="53" name="Shape 528"/>
              <p:cNvSpPr/>
              <p:nvPr/>
            </p:nvSpPr>
            <p:spPr>
              <a:xfrm>
                <a:off x="1202267" y="1164910"/>
                <a:ext cx="4385733" cy="480906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66188" y="1165614"/>
                <a:ext cx="2467066" cy="624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Chisel Counter Backend</a:t>
                </a:r>
                <a:endParaRPr lang="en-US" sz="1200" dirty="0"/>
              </a:p>
            </p:txBody>
          </p:sp>
          <p:sp>
            <p:nvSpPr>
              <p:cNvPr id="29" name="Shape 534"/>
              <p:cNvSpPr/>
              <p:nvPr/>
            </p:nvSpPr>
            <p:spPr>
              <a:xfrm>
                <a:off x="1545053" y="4072099"/>
                <a:ext cx="3721192" cy="6156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buNone/>
                </a:pPr>
                <a:r>
                  <a:rPr lang="en-US" sz="1200" dirty="0" smtClean="0"/>
                  <a:t>Target Decoupling</a:t>
                </a:r>
              </a:p>
            </p:txBody>
          </p:sp>
        </p:grpSp>
        <p:cxnSp>
          <p:nvCxnSpPr>
            <p:cNvPr id="44" name="Elbow Connector 43"/>
            <p:cNvCxnSpPr>
              <a:stCxn id="19" idx="2"/>
              <a:endCxn id="54" idx="0"/>
            </p:cNvCxnSpPr>
            <p:nvPr/>
          </p:nvCxnSpPr>
          <p:spPr>
            <a:xfrm rot="5400000">
              <a:off x="3686801" y="-47007"/>
              <a:ext cx="330731" cy="1469196"/>
            </a:xfrm>
            <a:prstGeom prst="bentConnector3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med"/>
            </a:ln>
          </p:spPr>
        </p:cxnSp>
        <p:cxnSp>
          <p:nvCxnSpPr>
            <p:cNvPr id="46" name="Elbow Connector 45"/>
            <p:cNvCxnSpPr>
              <a:stCxn id="5" idx="2"/>
              <a:endCxn id="54" idx="0"/>
            </p:cNvCxnSpPr>
            <p:nvPr/>
          </p:nvCxnSpPr>
          <p:spPr>
            <a:xfrm rot="16200000" flipH="1">
              <a:off x="2202736" y="-61876"/>
              <a:ext cx="330731" cy="1498934"/>
            </a:xfrm>
            <a:prstGeom prst="bentConnector3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med"/>
            </a:ln>
          </p:spPr>
        </p:cxnSp>
        <p:cxnSp>
          <p:nvCxnSpPr>
            <p:cNvPr id="57" name="Elbow Connector 56"/>
            <p:cNvCxnSpPr>
              <a:stCxn id="53" idx="2"/>
              <a:endCxn id="48" idx="0"/>
            </p:cNvCxnSpPr>
            <p:nvPr/>
          </p:nvCxnSpPr>
          <p:spPr>
            <a:xfrm rot="5400000">
              <a:off x="2233577" y="2369690"/>
              <a:ext cx="264740" cy="1494624"/>
            </a:xfrm>
            <a:prstGeom prst="bentConnector3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med"/>
            </a:ln>
          </p:spPr>
        </p:cxnSp>
        <p:cxnSp>
          <p:nvCxnSpPr>
            <p:cNvPr id="59" name="Elbow Connector 58"/>
            <p:cNvCxnSpPr>
              <a:stCxn id="53" idx="2"/>
              <a:endCxn id="25" idx="0"/>
            </p:cNvCxnSpPr>
            <p:nvPr/>
          </p:nvCxnSpPr>
          <p:spPr>
            <a:xfrm rot="16200000" flipH="1">
              <a:off x="3716532" y="2381358"/>
              <a:ext cx="264740" cy="1471287"/>
            </a:xfrm>
            <a:prstGeom prst="bentConnector3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med"/>
            </a:ln>
          </p:spPr>
        </p:cxnSp>
      </p:grpSp>
    </p:spTree>
    <p:extLst>
      <p:ext uri="{BB962C8B-B14F-4D97-AF65-F5344CB8AC3E}">
        <p14:creationId xmlns:p14="http://schemas.microsoft.com/office/powerpoint/2010/main" val="9562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72720" y="976332"/>
            <a:ext cx="5630742" cy="5462568"/>
            <a:chOff x="172720" y="976332"/>
            <a:chExt cx="5630742" cy="5462568"/>
          </a:xfrm>
        </p:grpSpPr>
        <p:sp>
          <p:nvSpPr>
            <p:cNvPr id="56" name="Rectangle 55"/>
            <p:cNvSpPr/>
            <p:nvPr/>
          </p:nvSpPr>
          <p:spPr>
            <a:xfrm>
              <a:off x="172720" y="976332"/>
              <a:ext cx="5409404" cy="5462568"/>
            </a:xfrm>
            <a:prstGeom prst="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n w="3175" cmpd="sng">
                  <a:solidFill>
                    <a:schemeClr val="tx1"/>
                  </a:solidFill>
                </a:ln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33954" y="1230822"/>
              <a:ext cx="2374937" cy="232629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/>
                  <a:cs typeface="Arial"/>
                </a:rPr>
                <a:t>Decoupled</a:t>
              </a:r>
            </a:p>
            <a:p>
              <a:pPr algn="ctr"/>
              <a:r>
                <a:rPr lang="en-US" sz="2000" dirty="0" smtClean="0">
                  <a:latin typeface="Arial"/>
                  <a:cs typeface="Arial"/>
                </a:rPr>
                <a:t>Target </a:t>
              </a:r>
            </a:p>
            <a:p>
              <a:pPr algn="ctr"/>
              <a:r>
                <a:rPr lang="en-US" sz="2000" dirty="0" smtClean="0">
                  <a:latin typeface="Arial"/>
                  <a:cs typeface="Arial"/>
                </a:rPr>
                <a:t>Design</a:t>
              </a:r>
              <a:endParaRPr lang="en-US" sz="2000" dirty="0">
                <a:latin typeface="Arial"/>
                <a:cs typeface="Arial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 rot="10800000">
              <a:off x="597609" y="4984470"/>
              <a:ext cx="4514375" cy="871342"/>
              <a:chOff x="1023932" y="4302944"/>
              <a:chExt cx="8224897" cy="1912024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1023932" y="4302944"/>
                <a:ext cx="8224897" cy="1912024"/>
              </a:xfrm>
              <a:prstGeom prst="rect">
                <a:avLst/>
              </a:prstGeom>
              <a:solidFill>
                <a:srgbClr val="3366FF">
                  <a:alpha val="20000"/>
                </a:srgb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Arial"/>
                  <a:cs typeface="Arial"/>
                </a:endParaRP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1452414" y="4728437"/>
                <a:ext cx="408384" cy="1247240"/>
                <a:chOff x="1520196" y="5352057"/>
                <a:chExt cx="273400" cy="912125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1520196" y="5352057"/>
                  <a:ext cx="273400" cy="9121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latin typeface="Arial"/>
                    <a:cs typeface="Arial"/>
                  </a:endParaRPr>
                </a:p>
              </p:txBody>
            </p:sp>
            <p:sp>
              <p:nvSpPr>
                <p:cNvPr id="134" name="Isosceles Triangle 133"/>
                <p:cNvSpPr/>
                <p:nvPr/>
              </p:nvSpPr>
              <p:spPr>
                <a:xfrm>
                  <a:off x="1520196" y="6006055"/>
                  <a:ext cx="273400" cy="258126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solidFill>
                      <a:schemeClr val="dk1"/>
                    </a:solidFill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2598429" y="4728437"/>
                <a:ext cx="408384" cy="1247240"/>
                <a:chOff x="1520196" y="5352057"/>
                <a:chExt cx="273400" cy="912125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1520196" y="5352057"/>
                  <a:ext cx="273400" cy="9121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latin typeface="Arial"/>
                    <a:cs typeface="Arial"/>
                  </a:endParaRPr>
                </a:p>
              </p:txBody>
            </p:sp>
            <p:sp>
              <p:nvSpPr>
                <p:cNvPr id="132" name="Isosceles Triangle 131"/>
                <p:cNvSpPr/>
                <p:nvPr/>
              </p:nvSpPr>
              <p:spPr>
                <a:xfrm>
                  <a:off x="1520196" y="6006055"/>
                  <a:ext cx="273400" cy="258126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solidFill>
                      <a:schemeClr val="dk1"/>
                    </a:solidFill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3744444" y="4728437"/>
                <a:ext cx="408384" cy="1247240"/>
                <a:chOff x="1520196" y="5352057"/>
                <a:chExt cx="273400" cy="912125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1520196" y="5352057"/>
                  <a:ext cx="273400" cy="9121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latin typeface="Arial"/>
                    <a:cs typeface="Arial"/>
                  </a:endParaRPr>
                </a:p>
              </p:txBody>
            </p:sp>
            <p:sp>
              <p:nvSpPr>
                <p:cNvPr id="130" name="Isosceles Triangle 129"/>
                <p:cNvSpPr/>
                <p:nvPr/>
              </p:nvSpPr>
              <p:spPr>
                <a:xfrm>
                  <a:off x="1520196" y="6006055"/>
                  <a:ext cx="273400" cy="258126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solidFill>
                      <a:schemeClr val="dk1"/>
                    </a:solidFill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4890459" y="4728437"/>
                <a:ext cx="408384" cy="1247240"/>
                <a:chOff x="1520196" y="5352057"/>
                <a:chExt cx="273400" cy="912125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1520196" y="5352057"/>
                  <a:ext cx="273400" cy="9121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latin typeface="Arial"/>
                    <a:cs typeface="Arial"/>
                  </a:endParaRPr>
                </a:p>
              </p:txBody>
            </p:sp>
            <p:sp>
              <p:nvSpPr>
                <p:cNvPr id="128" name="Isosceles Triangle 127"/>
                <p:cNvSpPr/>
                <p:nvPr/>
              </p:nvSpPr>
              <p:spPr>
                <a:xfrm>
                  <a:off x="1520196" y="6006055"/>
                  <a:ext cx="273400" cy="258126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solidFill>
                      <a:schemeClr val="dk1"/>
                    </a:solidFill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6036474" y="4728437"/>
                <a:ext cx="408384" cy="1247240"/>
                <a:chOff x="1520196" y="5352057"/>
                <a:chExt cx="273400" cy="912125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1520196" y="5352057"/>
                  <a:ext cx="273400" cy="9121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latin typeface="Arial"/>
                    <a:cs typeface="Arial"/>
                  </a:endParaRPr>
                </a:p>
              </p:txBody>
            </p:sp>
            <p:sp>
              <p:nvSpPr>
                <p:cNvPr id="126" name="Isosceles Triangle 125"/>
                <p:cNvSpPr/>
                <p:nvPr/>
              </p:nvSpPr>
              <p:spPr>
                <a:xfrm>
                  <a:off x="1520196" y="6006055"/>
                  <a:ext cx="273400" cy="258126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solidFill>
                      <a:schemeClr val="dk1"/>
                    </a:solidFill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7182490" y="4728437"/>
                <a:ext cx="408384" cy="1247240"/>
                <a:chOff x="1520196" y="5352057"/>
                <a:chExt cx="273400" cy="912125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1520196" y="5352057"/>
                  <a:ext cx="273400" cy="9121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latin typeface="Arial"/>
                    <a:cs typeface="Arial"/>
                  </a:endParaRPr>
                </a:p>
              </p:txBody>
            </p:sp>
            <p:sp>
              <p:nvSpPr>
                <p:cNvPr id="124" name="Isosceles Triangle 123"/>
                <p:cNvSpPr/>
                <p:nvPr/>
              </p:nvSpPr>
              <p:spPr>
                <a:xfrm>
                  <a:off x="1520196" y="6006055"/>
                  <a:ext cx="273400" cy="258126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solidFill>
                      <a:schemeClr val="dk1"/>
                    </a:solidFill>
                    <a:latin typeface="Arial"/>
                    <a:cs typeface="Arial"/>
                  </a:endParaRPr>
                </a:p>
              </p:txBody>
            </p:sp>
          </p:grpSp>
          <p:cxnSp>
            <p:nvCxnSpPr>
              <p:cNvPr id="118" name="Straight Arrow Connector 117"/>
              <p:cNvCxnSpPr>
                <a:stCxn id="131" idx="1"/>
                <a:endCxn id="133" idx="3"/>
              </p:cNvCxnSpPr>
              <p:nvPr/>
            </p:nvCxnSpPr>
            <p:spPr>
              <a:xfrm flipH="1">
                <a:off x="1860798" y="5352057"/>
                <a:ext cx="737631" cy="0"/>
              </a:xfrm>
              <a:prstGeom prst="straightConnector1">
                <a:avLst/>
              </a:prstGeom>
              <a:ln w="952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3006813" y="5343534"/>
                <a:ext cx="737631" cy="0"/>
              </a:xfrm>
              <a:prstGeom prst="straightConnector1">
                <a:avLst/>
              </a:prstGeom>
              <a:ln w="952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H="1">
                <a:off x="4152828" y="5341446"/>
                <a:ext cx="737631" cy="0"/>
              </a:xfrm>
              <a:prstGeom prst="straightConnector1">
                <a:avLst/>
              </a:prstGeom>
              <a:ln w="952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298843" y="5337270"/>
                <a:ext cx="737631" cy="0"/>
              </a:xfrm>
              <a:prstGeom prst="straightConnector1">
                <a:avLst/>
              </a:prstGeom>
              <a:ln w="952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flipH="1">
                <a:off x="6444858" y="5337270"/>
                <a:ext cx="737631" cy="0"/>
              </a:xfrm>
              <a:prstGeom prst="straightConnector1">
                <a:avLst/>
              </a:prstGeom>
              <a:ln w="952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Arrow Connector 60"/>
            <p:cNvCxnSpPr>
              <a:endCxn id="62" idx="1"/>
            </p:cNvCxnSpPr>
            <p:nvPr/>
          </p:nvCxnSpPr>
          <p:spPr>
            <a:xfrm>
              <a:off x="5111984" y="4475645"/>
              <a:ext cx="248804" cy="0"/>
            </a:xfrm>
            <a:prstGeom prst="straightConnector1">
              <a:avLst/>
            </a:prstGeom>
            <a:ln w="381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360788" y="4147032"/>
              <a:ext cx="442674" cy="657225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wrap="none" lIns="0" tIns="0" rIns="0" bIns="0" rtlCol="0" anchor="ctr">
              <a:spAutoFit/>
            </a:bodyPr>
            <a:lstStyle/>
            <a:p>
              <a:pPr algn="ctr"/>
              <a:r>
                <a:rPr lang="en-US" sz="1300" dirty="0">
                  <a:ln w="3175" cmpd="sng">
                    <a:solidFill>
                      <a:schemeClr val="tx1"/>
                    </a:solidFill>
                  </a:ln>
                  <a:latin typeface="Avenir Light"/>
                  <a:cs typeface="Avenir Light"/>
                </a:rPr>
                <a:t>Counter </a:t>
              </a:r>
            </a:p>
            <a:p>
              <a:pPr algn="ctr"/>
              <a:r>
                <a:rPr lang="en-US" sz="1300" dirty="0">
                  <a:ln w="3175" cmpd="sng">
                    <a:solidFill>
                      <a:schemeClr val="tx1"/>
                    </a:solidFill>
                  </a:ln>
                  <a:latin typeface="Avenir Light"/>
                  <a:cs typeface="Avenir Light"/>
                </a:rPr>
                <a:t>Out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 rot="10800000">
              <a:off x="597608" y="3910852"/>
              <a:ext cx="4514377" cy="951000"/>
              <a:chOff x="1023932" y="4302939"/>
              <a:chExt cx="8229932" cy="191202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023932" y="4302939"/>
                <a:ext cx="8229932" cy="1912022"/>
              </a:xfrm>
              <a:prstGeom prst="rect">
                <a:avLst/>
              </a:prstGeom>
              <a:solidFill>
                <a:srgbClr val="3366FF">
                  <a:alpha val="20000"/>
                </a:srgb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Arial"/>
                  <a:cs typeface="Arial"/>
                </a:endParaRPr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1452414" y="4728437"/>
                <a:ext cx="408384" cy="1247240"/>
                <a:chOff x="1520196" y="5352057"/>
                <a:chExt cx="273400" cy="912125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1520196" y="5352057"/>
                  <a:ext cx="273400" cy="9121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latin typeface="Arial"/>
                    <a:cs typeface="Arial"/>
                  </a:endParaRPr>
                </a:p>
              </p:txBody>
            </p:sp>
            <p:sp>
              <p:nvSpPr>
                <p:cNvPr id="110" name="Isosceles Triangle 109"/>
                <p:cNvSpPr/>
                <p:nvPr/>
              </p:nvSpPr>
              <p:spPr>
                <a:xfrm>
                  <a:off x="1520196" y="6006055"/>
                  <a:ext cx="273400" cy="258126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solidFill>
                      <a:schemeClr val="dk1"/>
                    </a:solidFill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2598429" y="4728437"/>
                <a:ext cx="408384" cy="1247240"/>
                <a:chOff x="1520196" y="5352057"/>
                <a:chExt cx="273400" cy="912125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1520196" y="5352057"/>
                  <a:ext cx="273400" cy="9121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latin typeface="Arial"/>
                    <a:cs typeface="Arial"/>
                  </a:endParaRPr>
                </a:p>
              </p:txBody>
            </p:sp>
            <p:sp>
              <p:nvSpPr>
                <p:cNvPr id="108" name="Isosceles Triangle 107"/>
                <p:cNvSpPr/>
                <p:nvPr/>
              </p:nvSpPr>
              <p:spPr>
                <a:xfrm>
                  <a:off x="1520196" y="6006055"/>
                  <a:ext cx="273400" cy="258126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solidFill>
                      <a:schemeClr val="dk1"/>
                    </a:solidFill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3744444" y="4728437"/>
                <a:ext cx="408384" cy="1247240"/>
                <a:chOff x="1520196" y="5352057"/>
                <a:chExt cx="273400" cy="912125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1520196" y="5352057"/>
                  <a:ext cx="273400" cy="9121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latin typeface="Arial"/>
                    <a:cs typeface="Arial"/>
                  </a:endParaRPr>
                </a:p>
              </p:txBody>
            </p:sp>
            <p:sp>
              <p:nvSpPr>
                <p:cNvPr id="106" name="Isosceles Triangle 105"/>
                <p:cNvSpPr/>
                <p:nvPr/>
              </p:nvSpPr>
              <p:spPr>
                <a:xfrm>
                  <a:off x="1520196" y="6006055"/>
                  <a:ext cx="273400" cy="258126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solidFill>
                      <a:schemeClr val="dk1"/>
                    </a:solidFill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4890459" y="4728437"/>
                <a:ext cx="408384" cy="1247240"/>
                <a:chOff x="1520196" y="5352057"/>
                <a:chExt cx="273400" cy="912125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1520196" y="5352057"/>
                  <a:ext cx="273400" cy="9121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latin typeface="Arial"/>
                    <a:cs typeface="Arial"/>
                  </a:endParaRPr>
                </a:p>
              </p:txBody>
            </p:sp>
            <p:sp>
              <p:nvSpPr>
                <p:cNvPr id="104" name="Isosceles Triangle 103"/>
                <p:cNvSpPr/>
                <p:nvPr/>
              </p:nvSpPr>
              <p:spPr>
                <a:xfrm>
                  <a:off x="1520196" y="6006055"/>
                  <a:ext cx="273400" cy="258126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solidFill>
                      <a:schemeClr val="dk1"/>
                    </a:solidFill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6036474" y="4728437"/>
                <a:ext cx="408384" cy="1247240"/>
                <a:chOff x="1520196" y="5352057"/>
                <a:chExt cx="273400" cy="912125"/>
              </a:xfrm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1520196" y="5352057"/>
                  <a:ext cx="273400" cy="9121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latin typeface="Arial"/>
                    <a:cs typeface="Arial"/>
                  </a:endParaRPr>
                </a:p>
              </p:txBody>
            </p:sp>
            <p:sp>
              <p:nvSpPr>
                <p:cNvPr id="102" name="Isosceles Triangle 101"/>
                <p:cNvSpPr/>
                <p:nvPr/>
              </p:nvSpPr>
              <p:spPr>
                <a:xfrm>
                  <a:off x="1520196" y="6006055"/>
                  <a:ext cx="273400" cy="258126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solidFill>
                      <a:schemeClr val="dk1"/>
                    </a:solidFill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7182490" y="4728437"/>
                <a:ext cx="408384" cy="1247240"/>
                <a:chOff x="1520196" y="5352057"/>
                <a:chExt cx="273400" cy="912125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1520196" y="5352057"/>
                  <a:ext cx="273400" cy="9121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latin typeface="Arial"/>
                    <a:cs typeface="Arial"/>
                  </a:endParaRPr>
                </a:p>
              </p:txBody>
            </p:sp>
            <p:sp>
              <p:nvSpPr>
                <p:cNvPr id="100" name="Isosceles Triangle 99"/>
                <p:cNvSpPr/>
                <p:nvPr/>
              </p:nvSpPr>
              <p:spPr>
                <a:xfrm>
                  <a:off x="1520196" y="6006055"/>
                  <a:ext cx="273400" cy="258126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635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n w="3175" cmpd="sng">
                      <a:solidFill>
                        <a:schemeClr val="tx1"/>
                      </a:solidFill>
                    </a:ln>
                    <a:solidFill>
                      <a:schemeClr val="dk1"/>
                    </a:solidFill>
                    <a:latin typeface="Arial"/>
                    <a:cs typeface="Arial"/>
                  </a:endParaRPr>
                </a:p>
              </p:txBody>
            </p:sp>
          </p:grpSp>
          <p:cxnSp>
            <p:nvCxnSpPr>
              <p:cNvPr id="94" name="Straight Arrow Connector 93"/>
              <p:cNvCxnSpPr>
                <a:stCxn id="107" idx="1"/>
                <a:endCxn id="109" idx="3"/>
              </p:cNvCxnSpPr>
              <p:nvPr/>
            </p:nvCxnSpPr>
            <p:spPr>
              <a:xfrm flipH="1">
                <a:off x="1860797" y="5352057"/>
                <a:ext cx="737631" cy="0"/>
              </a:xfrm>
              <a:prstGeom prst="straightConnector1">
                <a:avLst/>
              </a:prstGeom>
              <a:ln w="952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H="1">
                <a:off x="3006813" y="5343535"/>
                <a:ext cx="737631" cy="0"/>
              </a:xfrm>
              <a:prstGeom prst="straightConnector1">
                <a:avLst/>
              </a:prstGeom>
              <a:ln w="952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H="1">
                <a:off x="4152828" y="5341446"/>
                <a:ext cx="737631" cy="0"/>
              </a:xfrm>
              <a:prstGeom prst="straightConnector1">
                <a:avLst/>
              </a:prstGeom>
              <a:ln w="952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5298842" y="5337271"/>
                <a:ext cx="737631" cy="0"/>
              </a:xfrm>
              <a:prstGeom prst="straightConnector1">
                <a:avLst/>
              </a:prstGeom>
              <a:ln w="952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H="1">
                <a:off x="6444858" y="5337271"/>
                <a:ext cx="737631" cy="0"/>
              </a:xfrm>
              <a:prstGeom prst="straightConnector1">
                <a:avLst/>
              </a:prstGeom>
              <a:ln w="952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" name="Rounded Rectangle 63"/>
            <p:cNvSpPr/>
            <p:nvPr/>
          </p:nvSpPr>
          <p:spPr>
            <a:xfrm>
              <a:off x="5360787" y="4899849"/>
              <a:ext cx="442674" cy="732681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wrap="none" lIns="0" tIns="0" rIns="0" bIns="0" rtlCol="0" anchor="ctr">
              <a:spAutoFit/>
            </a:bodyPr>
            <a:lstStyle/>
            <a:p>
              <a:pPr algn="ctr"/>
              <a:r>
                <a:rPr lang="en-US" sz="1300" dirty="0" smtClean="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  <a:latin typeface="Avenir Light"/>
                  <a:cs typeface="Avenir Light"/>
                </a:rPr>
                <a:t>Snapshot</a:t>
              </a:r>
            </a:p>
            <a:p>
              <a:pPr algn="ctr"/>
              <a:r>
                <a:rPr lang="en-US" sz="1300" dirty="0" smtClean="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  <a:latin typeface="Avenir Light"/>
                  <a:cs typeface="Avenir Light"/>
                </a:rPr>
                <a:t>Out</a:t>
              </a:r>
              <a:endParaRPr lang="en-US" sz="1300" dirty="0">
                <a:ln w="3175" cmpd="sng">
                  <a:solidFill>
                    <a:schemeClr val="tx1"/>
                  </a:solidFill>
                </a:ln>
                <a:solidFill>
                  <a:schemeClr val="dk1"/>
                </a:solidFill>
                <a:latin typeface="Avenir Light"/>
                <a:cs typeface="Avenir Light"/>
              </a:endParaRPr>
            </a:p>
          </p:txBody>
        </p:sp>
        <p:cxnSp>
          <p:nvCxnSpPr>
            <p:cNvPr id="65" name="Straight Arrow Connector 64"/>
            <p:cNvCxnSpPr>
              <a:endCxn id="64" idx="1"/>
            </p:cNvCxnSpPr>
            <p:nvPr/>
          </p:nvCxnSpPr>
          <p:spPr>
            <a:xfrm>
              <a:off x="5111985" y="5266190"/>
              <a:ext cx="248802" cy="0"/>
            </a:xfrm>
            <a:prstGeom prst="straightConnector1">
              <a:avLst/>
            </a:prstGeom>
            <a:ln w="381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33954" y="4143891"/>
              <a:ext cx="66378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Counter </a:t>
              </a:r>
              <a:br>
                <a:rPr lang="en-US" sz="1400" dirty="0" smtClean="0">
                  <a:latin typeface="Arial"/>
                  <a:cs typeface="Arial"/>
                </a:rPr>
              </a:br>
              <a:r>
                <a:rPr lang="en-US" sz="1400" dirty="0" smtClean="0">
                  <a:latin typeface="Arial"/>
                  <a:cs typeface="Arial"/>
                </a:rPr>
                <a:t>Chain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8801" y="5195875"/>
              <a:ext cx="84227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Snapshot </a:t>
              </a:r>
            </a:p>
            <a:p>
              <a:pPr algn="ctr"/>
              <a:r>
                <a:rPr lang="en-US" sz="1400" dirty="0" smtClean="0">
                  <a:latin typeface="Arial"/>
                  <a:cs typeface="Arial"/>
                </a:rPr>
                <a:t>Chain</a:t>
              </a:r>
              <a:endParaRPr lang="en-US" sz="1400" dirty="0">
                <a:latin typeface="Arial"/>
                <a:cs typeface="Arial"/>
              </a:endParaRPr>
            </a:p>
          </p:txBody>
        </p:sp>
        <p:cxnSp>
          <p:nvCxnSpPr>
            <p:cNvPr id="68" name="Elbow Connector 67"/>
            <p:cNvCxnSpPr>
              <a:stCxn id="87" idx="3"/>
              <a:endCxn id="154" idx="1"/>
            </p:cNvCxnSpPr>
            <p:nvPr/>
          </p:nvCxnSpPr>
          <p:spPr>
            <a:xfrm rot="10800000" flipH="1">
              <a:off x="597607" y="3131130"/>
              <a:ext cx="325185" cy="1255222"/>
            </a:xfrm>
            <a:prstGeom prst="bentConnector3">
              <a:avLst>
                <a:gd name="adj1" fmla="val -54292"/>
              </a:avLst>
            </a:prstGeom>
            <a:ln w="38100" cmpd="sng">
              <a:solidFill>
                <a:srgbClr val="000090"/>
              </a:solidFill>
              <a:headEnd type="triangl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111" idx="3"/>
              <a:endCxn id="139" idx="1"/>
            </p:cNvCxnSpPr>
            <p:nvPr/>
          </p:nvCxnSpPr>
          <p:spPr>
            <a:xfrm rot="10800000" flipH="1">
              <a:off x="597608" y="1562193"/>
              <a:ext cx="366915" cy="3857949"/>
            </a:xfrm>
            <a:prstGeom prst="bentConnector3">
              <a:avLst>
                <a:gd name="adj1" fmla="val -90675"/>
              </a:avLst>
            </a:prstGeom>
            <a:ln w="38100" cmpd="sng">
              <a:solidFill>
                <a:srgbClr val="000090"/>
              </a:solidFill>
              <a:headEnd type="triangl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4929615" y="1243638"/>
              <a:ext cx="224152" cy="664415"/>
              <a:chOff x="6383009" y="2278995"/>
              <a:chExt cx="358897" cy="764406"/>
            </a:xfrm>
          </p:grpSpPr>
          <p:sp>
            <p:nvSpPr>
              <p:cNvPr id="84" name="Rectangle 83"/>
              <p:cNvSpPr/>
              <p:nvPr/>
            </p:nvSpPr>
            <p:spPr>
              <a:xfrm rot="10800000">
                <a:off x="6383014" y="2278995"/>
                <a:ext cx="358892" cy="76440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n w="3175" cmpd="sng">
                    <a:solidFill>
                      <a:schemeClr val="tx1"/>
                    </a:solidFill>
                  </a:ln>
                  <a:latin typeface="Arial"/>
                  <a:cs typeface="Arial"/>
                </a:endParaRPr>
              </a:p>
            </p:txBody>
          </p:sp>
          <p:sp>
            <p:nvSpPr>
              <p:cNvPr id="86" name="Isosceles Triangle 85"/>
              <p:cNvSpPr/>
              <p:nvPr/>
            </p:nvSpPr>
            <p:spPr>
              <a:xfrm rot="10800000">
                <a:off x="6383009" y="2278996"/>
                <a:ext cx="358892" cy="216322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71" name="Rounded Rectangle 70"/>
            <p:cNvSpPr/>
            <p:nvPr/>
          </p:nvSpPr>
          <p:spPr>
            <a:xfrm>
              <a:off x="5348104" y="1254365"/>
              <a:ext cx="442674" cy="65697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wrap="none" lIns="0" tIns="0" rIns="0" bIns="0" rtlCol="0" anchor="ctr">
              <a:noAutofit/>
            </a:bodyPr>
            <a:lstStyle/>
            <a:p>
              <a:pPr algn="ctr"/>
              <a:r>
                <a:rPr lang="en-US" sz="1300" dirty="0">
                  <a:ln w="3175" cmpd="sng">
                    <a:solidFill>
                      <a:schemeClr val="tx1"/>
                    </a:solidFill>
                  </a:ln>
                  <a:latin typeface="Avenir Light"/>
                  <a:cs typeface="Avenir Light"/>
                </a:rPr>
                <a:t>Steps </a:t>
              </a:r>
              <a:endParaRPr lang="en-US" sz="1300" dirty="0" smtClean="0">
                <a:ln w="3175" cmpd="sng">
                  <a:solidFill>
                    <a:schemeClr val="tx1"/>
                  </a:solidFill>
                </a:ln>
                <a:latin typeface="Avenir Light"/>
                <a:cs typeface="Avenir Light"/>
              </a:endParaRPr>
            </a:p>
            <a:p>
              <a:pPr algn="ctr"/>
              <a:r>
                <a:rPr lang="en-US" sz="1300" dirty="0" smtClean="0">
                  <a:ln w="3175" cmpd="sng">
                    <a:solidFill>
                      <a:schemeClr val="tx1"/>
                    </a:solidFill>
                  </a:ln>
                  <a:latin typeface="Avenir Light"/>
                  <a:cs typeface="Avenir Light"/>
                </a:rPr>
                <a:t>In</a:t>
              </a:r>
              <a:endParaRPr lang="en-US" sz="1300" dirty="0">
                <a:ln w="3175" cmpd="sng">
                  <a:solidFill>
                    <a:schemeClr val="tx1"/>
                  </a:solidFill>
                </a:ln>
                <a:latin typeface="Avenir Light"/>
                <a:cs typeface="Avenir Light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53908" y="2571134"/>
              <a:ext cx="431066" cy="699146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wrap="none" lIns="0" tIns="0" rIns="0" bIns="0" rtlCol="0" anchor="ctr">
              <a:noAutofit/>
            </a:bodyPr>
            <a:lstStyle/>
            <a:p>
              <a:pPr algn="ctr"/>
              <a:r>
                <a:rPr lang="en-US" sz="1300" dirty="0">
                  <a:ln w="3175" cmpd="sng">
                    <a:solidFill>
                      <a:schemeClr val="tx1"/>
                    </a:solidFill>
                  </a:ln>
                  <a:latin typeface="Avenir Light"/>
                  <a:cs typeface="Avenir Light"/>
                </a:rPr>
                <a:t>IO </a:t>
              </a:r>
              <a:endParaRPr lang="en-US" sz="1300" dirty="0" smtClean="0">
                <a:ln w="3175" cmpd="sng">
                  <a:solidFill>
                    <a:schemeClr val="tx1"/>
                  </a:solidFill>
                </a:ln>
                <a:latin typeface="Avenir Light"/>
                <a:cs typeface="Avenir Light"/>
              </a:endParaRPr>
            </a:p>
            <a:p>
              <a:pPr algn="ctr"/>
              <a:r>
                <a:rPr lang="en-US" sz="1300" dirty="0" smtClean="0">
                  <a:ln w="3175" cmpd="sng">
                    <a:solidFill>
                      <a:schemeClr val="tx1"/>
                    </a:solidFill>
                  </a:ln>
                  <a:latin typeface="Avenir Light"/>
                  <a:cs typeface="Avenir Light"/>
                </a:rPr>
                <a:t>Pins</a:t>
              </a:r>
              <a:endParaRPr lang="en-US" sz="1300" dirty="0">
                <a:ln w="3175" cmpd="sng">
                  <a:solidFill>
                    <a:schemeClr val="tx1"/>
                  </a:solidFill>
                </a:ln>
                <a:latin typeface="Avenir Light"/>
                <a:cs typeface="Avenir Light"/>
              </a:endParaRPr>
            </a:p>
          </p:txBody>
        </p:sp>
        <p:cxnSp>
          <p:nvCxnSpPr>
            <p:cNvPr id="73" name="Straight Arrow Connector 72"/>
            <p:cNvCxnSpPr>
              <a:stCxn id="71" idx="1"/>
              <a:endCxn id="84" idx="1"/>
            </p:cNvCxnSpPr>
            <p:nvPr/>
          </p:nvCxnSpPr>
          <p:spPr>
            <a:xfrm flipH="1" flipV="1">
              <a:off x="5153767" y="1575845"/>
              <a:ext cx="194337" cy="7009"/>
            </a:xfrm>
            <a:prstGeom prst="straightConnector1">
              <a:avLst/>
            </a:prstGeom>
            <a:ln w="381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6" idx="2"/>
            </p:cNvCxnSpPr>
            <p:nvPr/>
          </p:nvCxnSpPr>
          <p:spPr>
            <a:xfrm flipH="1">
              <a:off x="3108893" y="2920710"/>
              <a:ext cx="726606" cy="0"/>
            </a:xfrm>
            <a:prstGeom prst="straightConnector1">
              <a:avLst/>
            </a:prstGeom>
            <a:ln w="38100" cmpd="sng">
              <a:solidFill>
                <a:srgbClr val="000090"/>
              </a:solidFill>
              <a:headEnd type="triangl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758271" y="1998003"/>
              <a:ext cx="542216" cy="3785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300" dirty="0" smtClean="0">
                  <a:latin typeface="Arial"/>
                  <a:cs typeface="Arial"/>
                </a:rPr>
                <a:t>Step </a:t>
              </a:r>
            </a:p>
            <a:p>
              <a:pPr algn="ctr"/>
              <a:r>
                <a:rPr lang="en-US" sz="1300" dirty="0" smtClean="0">
                  <a:latin typeface="Arial"/>
                  <a:cs typeface="Arial"/>
                </a:rPr>
                <a:t>Counter</a:t>
              </a:r>
              <a:endParaRPr lang="en-US" sz="1300" dirty="0">
                <a:latin typeface="Arial"/>
                <a:cs typeface="Arial"/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 rot="5400000">
              <a:off x="3894506" y="2512131"/>
              <a:ext cx="699141" cy="817156"/>
            </a:xfrm>
            <a:prstGeom prst="roundRect">
              <a:avLst/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300" dirty="0" smtClean="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  <a:latin typeface="Avenir Light"/>
                  <a:cs typeface="Avenir Light"/>
                </a:rPr>
                <a:t>IO Buffers</a:t>
              </a:r>
              <a:endParaRPr lang="en-US" sz="1300" dirty="0">
                <a:ln w="3175" cmpd="sng">
                  <a:solidFill>
                    <a:schemeClr val="tx1"/>
                  </a:solidFill>
                </a:ln>
                <a:solidFill>
                  <a:schemeClr val="dk1"/>
                </a:solidFill>
                <a:latin typeface="Avenir Light"/>
                <a:cs typeface="Avenir Light"/>
              </a:endParaRPr>
            </a:p>
          </p:txBody>
        </p:sp>
        <p:cxnSp>
          <p:nvCxnSpPr>
            <p:cNvPr id="77" name="Straight Arrow Connector 76"/>
            <p:cNvCxnSpPr>
              <a:stCxn id="72" idx="1"/>
              <a:endCxn id="76" idx="0"/>
            </p:cNvCxnSpPr>
            <p:nvPr/>
          </p:nvCxnSpPr>
          <p:spPr>
            <a:xfrm flipH="1">
              <a:off x="4652655" y="2920707"/>
              <a:ext cx="701253" cy="3"/>
            </a:xfrm>
            <a:prstGeom prst="straightConnector1">
              <a:avLst/>
            </a:prstGeom>
            <a:ln w="38100" cmpd="sng">
              <a:solidFill>
                <a:srgbClr val="000090"/>
              </a:solidFill>
              <a:headEnd type="triangl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3509762" y="1273868"/>
              <a:ext cx="932824" cy="600164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0" tIns="0" rIns="0" bIns="0" rtlCol="0" anchor="ctr">
              <a:noAutofit/>
            </a:bodyPr>
            <a:lstStyle/>
            <a:p>
              <a:pPr algn="ctr"/>
              <a:r>
                <a:rPr lang="en-US" sz="1300" dirty="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  <a:latin typeface="Avenir Light"/>
                  <a:cs typeface="Avenir Light"/>
                </a:rPr>
                <a:t>Customized </a:t>
              </a:r>
              <a:r>
                <a:rPr lang="en-US" sz="1300" dirty="0" smtClean="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  <a:latin typeface="Avenir Light"/>
                  <a:cs typeface="Avenir Light"/>
                </a:rPr>
                <a:t/>
              </a:r>
              <a:br>
                <a:rPr lang="en-US" sz="1300" dirty="0" smtClean="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  <a:latin typeface="Avenir Light"/>
                  <a:cs typeface="Avenir Light"/>
                </a:rPr>
              </a:br>
              <a:r>
                <a:rPr lang="en-US" sz="1300" dirty="0" smtClean="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  <a:latin typeface="Avenir Light"/>
                  <a:cs typeface="Avenir Light"/>
                </a:rPr>
                <a:t>stall logic</a:t>
              </a:r>
            </a:p>
            <a:p>
              <a:pPr algn="ctr"/>
              <a:r>
                <a:rPr lang="en-US" sz="1300" dirty="0" smtClean="0">
                  <a:ln w="3175" cmpd="sng">
                    <a:solidFill>
                      <a:schemeClr val="tx1"/>
                    </a:solidFill>
                  </a:ln>
                  <a:latin typeface="Avenir Light"/>
                  <a:cs typeface="Avenir Light"/>
                </a:rPr>
                <a:t>(optional)</a:t>
              </a:r>
              <a:endParaRPr lang="en-US" sz="1300" dirty="0">
                <a:ln w="3175" cmpd="sng">
                  <a:solidFill>
                    <a:schemeClr val="tx1"/>
                  </a:solidFill>
                </a:ln>
                <a:solidFill>
                  <a:schemeClr val="dk1"/>
                </a:solidFill>
                <a:latin typeface="Avenir Light"/>
                <a:cs typeface="Avenir Light"/>
              </a:endParaRPr>
            </a:p>
          </p:txBody>
        </p:sp>
        <p:cxnSp>
          <p:nvCxnSpPr>
            <p:cNvPr id="79" name="Straight Arrow Connector 78"/>
            <p:cNvCxnSpPr>
              <a:stCxn id="84" idx="3"/>
              <a:endCxn id="78" idx="3"/>
            </p:cNvCxnSpPr>
            <p:nvPr/>
          </p:nvCxnSpPr>
          <p:spPr>
            <a:xfrm flipH="1" flipV="1">
              <a:off x="4442586" y="1573950"/>
              <a:ext cx="487030" cy="1895"/>
            </a:xfrm>
            <a:prstGeom prst="straightConnector1">
              <a:avLst/>
            </a:prstGeom>
            <a:ln w="381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8" idx="1"/>
              <a:endCxn id="135" idx="3"/>
            </p:cNvCxnSpPr>
            <p:nvPr/>
          </p:nvCxnSpPr>
          <p:spPr>
            <a:xfrm flipH="1">
              <a:off x="2929467" y="1573950"/>
              <a:ext cx="580295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58" idx="3"/>
              <a:endCxn id="78" idx="2"/>
            </p:cNvCxnSpPr>
            <p:nvPr/>
          </p:nvCxnSpPr>
          <p:spPr>
            <a:xfrm flipV="1">
              <a:off x="3108891" y="1874032"/>
              <a:ext cx="867283" cy="519937"/>
            </a:xfrm>
            <a:prstGeom prst="bentConnector2">
              <a:avLst/>
            </a:prstGeom>
            <a:ln w="381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535372" y="1156514"/>
              <a:ext cx="316030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300" dirty="0" smtClean="0">
                  <a:latin typeface="Arial"/>
                  <a:cs typeface="Arial"/>
                </a:rPr>
                <a:t>Stall</a:t>
              </a:r>
              <a:br>
                <a:rPr lang="en-US" sz="1300" dirty="0" smtClean="0">
                  <a:latin typeface="Arial"/>
                  <a:cs typeface="Arial"/>
                </a:rPr>
              </a:br>
              <a:r>
                <a:rPr lang="en-US" sz="1300" dirty="0" smtClean="0">
                  <a:latin typeface="Arial"/>
                  <a:cs typeface="Arial"/>
                </a:rPr>
                <a:t>Valid</a:t>
              </a:r>
              <a:endParaRPr lang="en-US" sz="1300" dirty="0">
                <a:latin typeface="Arial"/>
                <a:cs typeface="Arial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116609" y="1161991"/>
              <a:ext cx="388592" cy="3629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300" dirty="0" smtClean="0">
                  <a:latin typeface="Arial"/>
                  <a:cs typeface="Arial"/>
                </a:rPr>
                <a:t>Stall</a:t>
              </a:r>
            </a:p>
            <a:p>
              <a:pPr algn="ctr"/>
              <a:r>
                <a:rPr lang="en-US" sz="1300" dirty="0" err="1" smtClean="0">
                  <a:latin typeface="Arial"/>
                  <a:cs typeface="Arial"/>
                </a:rPr>
                <a:t>Ack</a:t>
              </a:r>
              <a:endParaRPr lang="en-US" sz="1300" dirty="0">
                <a:latin typeface="Arial"/>
                <a:cs typeface="Arial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955800" y="1373002"/>
              <a:ext cx="973667" cy="4018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300" dirty="0" smtClean="0">
                  <a:latin typeface="Arial"/>
                  <a:cs typeface="Arial"/>
                </a:rPr>
                <a:t>Fire signal</a:t>
              </a:r>
              <a:r>
                <a:rPr lang="en-US" sz="1300" dirty="0">
                  <a:latin typeface="Arial"/>
                  <a:cs typeface="Arial"/>
                </a:rPr>
                <a:t> </a:t>
              </a:r>
              <a:r>
                <a:rPr lang="en-US" sz="1300" dirty="0" smtClean="0">
                  <a:latin typeface="Arial"/>
                  <a:cs typeface="Arial"/>
                </a:rPr>
                <a:t>to </a:t>
              </a:r>
            </a:p>
            <a:p>
              <a:pPr algn="ctr"/>
              <a:r>
                <a:rPr lang="en-US" sz="1300" dirty="0" smtClean="0">
                  <a:latin typeface="Arial"/>
                  <a:cs typeface="Arial"/>
                </a:rPr>
                <a:t>state elements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64524" y="1369414"/>
              <a:ext cx="581219" cy="385556"/>
            </a:xfrm>
            <a:prstGeom prst="rect">
              <a:avLst/>
            </a:prstGeom>
            <a:noFill/>
          </p:spPr>
          <p:txBody>
            <a:bodyPr wrap="none" tIns="0" rIns="0" bIns="0" rtlCol="0">
              <a:noAutofit/>
            </a:bodyPr>
            <a:lstStyle/>
            <a:p>
              <a:pPr algn="ctr"/>
              <a:r>
                <a:rPr lang="en-US" sz="1300" dirty="0" smtClean="0">
                  <a:latin typeface="Arial"/>
                  <a:cs typeface="Arial"/>
                </a:rPr>
                <a:t>State </a:t>
              </a:r>
            </a:p>
            <a:p>
              <a:pPr algn="ctr"/>
              <a:r>
                <a:rPr lang="en-US" sz="1300" dirty="0" smtClean="0">
                  <a:latin typeface="Arial"/>
                  <a:cs typeface="Arial"/>
                </a:rPr>
                <a:t>elements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719670" y="1230822"/>
              <a:ext cx="2363070" cy="93664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30782" y="2620471"/>
              <a:ext cx="2363070" cy="93664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922793" y="2934857"/>
              <a:ext cx="711355" cy="392545"/>
            </a:xfrm>
            <a:prstGeom prst="rect">
              <a:avLst/>
            </a:prstGeom>
            <a:noFill/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sz="1300" dirty="0" smtClean="0">
                  <a:latin typeface="Arial"/>
                  <a:cs typeface="Arial"/>
                </a:rPr>
                <a:t>Event </a:t>
              </a:r>
            </a:p>
            <a:p>
              <a:pPr algn="ctr"/>
              <a:r>
                <a:rPr lang="en-US" sz="1300" dirty="0" smtClean="0">
                  <a:latin typeface="Arial"/>
                  <a:cs typeface="Arial"/>
                </a:rPr>
                <a:t>Counters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5360788" y="3414295"/>
              <a:ext cx="442674" cy="657225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wrap="none" lIns="0" tIns="0" rIns="0" bIns="0" rtlCol="0" anchor="ctr">
              <a:spAutoFit/>
            </a:bodyPr>
            <a:lstStyle/>
            <a:p>
              <a:pPr algn="ctr"/>
              <a:r>
                <a:rPr lang="en-US" sz="1300" dirty="0">
                  <a:ln w="3175" cmpd="sng">
                    <a:solidFill>
                      <a:schemeClr val="tx1"/>
                    </a:solidFill>
                  </a:ln>
                  <a:latin typeface="Avenir Light"/>
                  <a:cs typeface="Avenir Light"/>
                </a:rPr>
                <a:t>Counter </a:t>
              </a:r>
              <a:endParaRPr lang="en-US" sz="1300" dirty="0" smtClean="0">
                <a:ln w="3175" cmpd="sng">
                  <a:solidFill>
                    <a:schemeClr val="tx1"/>
                  </a:solidFill>
                </a:ln>
                <a:latin typeface="Avenir Light"/>
                <a:cs typeface="Avenir Light"/>
              </a:endParaRPr>
            </a:p>
            <a:p>
              <a:pPr algn="ctr"/>
              <a:r>
                <a:rPr lang="en-US" sz="1300" dirty="0" smtClean="0">
                  <a:ln w="3175" cmpd="sng">
                    <a:solidFill>
                      <a:schemeClr val="tx1"/>
                    </a:solidFill>
                  </a:ln>
                  <a:latin typeface="Avenir Light"/>
                  <a:cs typeface="Avenir Light"/>
                </a:rPr>
                <a:t>Ctrl</a:t>
              </a:r>
              <a:endParaRPr lang="en-US" sz="1300" dirty="0">
                <a:ln w="3175" cmpd="sng">
                  <a:solidFill>
                    <a:schemeClr val="tx1"/>
                  </a:solidFill>
                </a:ln>
                <a:latin typeface="Avenir Light"/>
                <a:cs typeface="Avenir Light"/>
              </a:endParaRP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5360788" y="5727825"/>
              <a:ext cx="442674" cy="657225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wrap="none" lIns="0" tIns="0" rIns="0" bIns="0" rtlCol="0" anchor="ctr">
              <a:spAutoFit/>
            </a:bodyPr>
            <a:lstStyle/>
            <a:p>
              <a:pPr algn="ctr"/>
              <a:r>
                <a:rPr lang="en-US" sz="1300" dirty="0">
                  <a:ln w="3175" cmpd="sng">
                    <a:solidFill>
                      <a:schemeClr val="tx1"/>
                    </a:solidFill>
                  </a:ln>
                  <a:latin typeface="Avenir Light"/>
                  <a:cs typeface="Avenir Light"/>
                </a:rPr>
                <a:t>Counter </a:t>
              </a:r>
              <a:endParaRPr lang="en-US" sz="1300" dirty="0" smtClean="0">
                <a:ln w="3175" cmpd="sng">
                  <a:solidFill>
                    <a:schemeClr val="tx1"/>
                  </a:solidFill>
                </a:ln>
                <a:latin typeface="Avenir Light"/>
                <a:cs typeface="Avenir Light"/>
              </a:endParaRPr>
            </a:p>
            <a:p>
              <a:pPr algn="ctr"/>
              <a:r>
                <a:rPr lang="en-US" sz="1300" dirty="0" smtClean="0">
                  <a:ln w="3175" cmpd="sng">
                    <a:solidFill>
                      <a:schemeClr val="tx1"/>
                    </a:solidFill>
                  </a:ln>
                  <a:latin typeface="Avenir Light"/>
                  <a:cs typeface="Avenir Light"/>
                </a:rPr>
                <a:t>Ctrl</a:t>
              </a:r>
              <a:endParaRPr lang="en-US" sz="1300" dirty="0">
                <a:ln w="3175" cmpd="sng">
                  <a:solidFill>
                    <a:schemeClr val="tx1"/>
                  </a:solidFill>
                </a:ln>
                <a:latin typeface="Avenir Light"/>
                <a:cs typeface="Avenir Light"/>
              </a:endParaRPr>
            </a:p>
          </p:txBody>
        </p:sp>
        <p:cxnSp>
          <p:nvCxnSpPr>
            <p:cNvPr id="35" name="Elbow Connector 34"/>
            <p:cNvCxnSpPr>
              <a:stCxn id="136" idx="1"/>
              <a:endCxn id="87" idx="2"/>
            </p:cNvCxnSpPr>
            <p:nvPr/>
          </p:nvCxnSpPr>
          <p:spPr>
            <a:xfrm rot="10800000" flipV="1">
              <a:off x="2854796" y="3742908"/>
              <a:ext cx="2505992" cy="167944"/>
            </a:xfrm>
            <a:prstGeom prst="bentConnector2">
              <a:avLst/>
            </a:prstGeom>
            <a:ln w="381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137" idx="1"/>
              <a:endCxn id="111" idx="0"/>
            </p:cNvCxnSpPr>
            <p:nvPr/>
          </p:nvCxnSpPr>
          <p:spPr>
            <a:xfrm rot="10800000">
              <a:off x="2854796" y="5855812"/>
              <a:ext cx="2505992" cy="200626"/>
            </a:xfrm>
            <a:prstGeom prst="bentConnector2">
              <a:avLst/>
            </a:prstGeom>
            <a:ln w="381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>
            <a:off x="3560274" y="3468089"/>
            <a:ext cx="1092664" cy="28683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300" dirty="0" smtClean="0">
                <a:latin typeface="Arial"/>
                <a:cs typeface="Arial"/>
              </a:rPr>
              <a:t>Copy/Read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560274" y="6078493"/>
            <a:ext cx="1092664" cy="28683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300" dirty="0" smtClean="0">
                <a:latin typeface="Arial"/>
                <a:cs typeface="Arial"/>
              </a:rPr>
              <a:t>Copy/Read</a:t>
            </a:r>
            <a:endParaRPr lang="en-US"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37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21919" y="126806"/>
            <a:ext cx="8920480" cy="6731193"/>
            <a:chOff x="121919" y="126806"/>
            <a:chExt cx="8920480" cy="6731193"/>
          </a:xfrm>
        </p:grpSpPr>
        <p:cxnSp>
          <p:nvCxnSpPr>
            <p:cNvPr id="5" name="Elbow Connector 4"/>
            <p:cNvCxnSpPr>
              <a:stCxn id="7" idx="3"/>
              <a:endCxn id="13" idx="0"/>
            </p:cNvCxnSpPr>
            <p:nvPr/>
          </p:nvCxnSpPr>
          <p:spPr>
            <a:xfrm>
              <a:off x="5366457" y="420208"/>
              <a:ext cx="2676472" cy="935890"/>
            </a:xfrm>
            <a:prstGeom prst="bentConnector2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7" idx="1"/>
              <a:endCxn id="43" idx="0"/>
            </p:cNvCxnSpPr>
            <p:nvPr/>
          </p:nvCxnSpPr>
          <p:spPr>
            <a:xfrm rot="10800000" flipV="1">
              <a:off x="997965" y="420208"/>
              <a:ext cx="3048721" cy="631636"/>
            </a:xfrm>
            <a:prstGeom prst="bentConnector2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Document 6"/>
            <p:cNvSpPr/>
            <p:nvPr/>
          </p:nvSpPr>
          <p:spPr>
            <a:xfrm>
              <a:off x="4046685" y="126806"/>
              <a:ext cx="1319772" cy="586804"/>
            </a:xfrm>
            <a:prstGeom prst="flowChartDocument">
              <a:avLst/>
            </a:prstGeom>
            <a:solidFill>
              <a:srgbClr val="CCFFCC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Chisel </a:t>
              </a:r>
            </a:p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Design</a:t>
              </a:r>
            </a:p>
          </p:txBody>
        </p:sp>
        <p:cxnSp>
          <p:nvCxnSpPr>
            <p:cNvPr id="8" name="Elbow Connector 7"/>
            <p:cNvCxnSpPr>
              <a:stCxn id="30" idx="0"/>
              <a:endCxn id="35" idx="1"/>
            </p:cNvCxnSpPr>
            <p:nvPr/>
          </p:nvCxnSpPr>
          <p:spPr>
            <a:xfrm rot="5400000" flipH="1" flipV="1">
              <a:off x="4919104" y="5059815"/>
              <a:ext cx="539359" cy="1062448"/>
            </a:xfrm>
            <a:prstGeom prst="bentConnector2">
              <a:avLst/>
            </a:prstGeom>
            <a:ln w="50800" cmpd="sng">
              <a:solidFill>
                <a:srgbClr val="000090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121919" y="975115"/>
              <a:ext cx="3566161" cy="5882884"/>
            </a:xfrm>
            <a:prstGeom prst="roundRect">
              <a:avLst>
                <a:gd name="adj" fmla="val 10494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Bangla Sangam MN"/>
                <a:cs typeface="Bangla Sangam MN"/>
              </a:endParaRPr>
            </a:p>
          </p:txBody>
        </p:sp>
        <p:cxnSp>
          <p:nvCxnSpPr>
            <p:cNvPr id="42" name="Elbow Connector 41"/>
            <p:cNvCxnSpPr>
              <a:stCxn id="47" idx="2"/>
              <a:endCxn id="52" idx="0"/>
            </p:cNvCxnSpPr>
            <p:nvPr/>
          </p:nvCxnSpPr>
          <p:spPr>
            <a:xfrm rot="16200000" flipH="1">
              <a:off x="833771" y="4656016"/>
              <a:ext cx="337885" cy="591"/>
            </a:xfrm>
            <a:prstGeom prst="bentConnector3">
              <a:avLst>
                <a:gd name="adj1" fmla="val 50000"/>
              </a:avLst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72487" y="1051844"/>
              <a:ext cx="1250954" cy="684855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Frontend:</a:t>
              </a:r>
            </a:p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Daisy Transform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896716" y="3903507"/>
              <a:ext cx="1411773" cy="623581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Daisy Chain Verification </a:t>
              </a:r>
              <a:r>
                <a:rPr lang="en-US" sz="12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(emulator, VCS)</a:t>
              </a:r>
            </a:p>
          </p:txBody>
        </p:sp>
        <p:cxnSp>
          <p:nvCxnSpPr>
            <p:cNvPr id="45" name="Straight Arrow Connector 44"/>
            <p:cNvCxnSpPr>
              <a:stCxn id="43" idx="2"/>
              <a:endCxn id="49" idx="0"/>
            </p:cNvCxnSpPr>
            <p:nvPr/>
          </p:nvCxnSpPr>
          <p:spPr>
            <a:xfrm flipH="1">
              <a:off x="994289" y="1736699"/>
              <a:ext cx="3675" cy="320702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7" idx="3"/>
              <a:endCxn id="44" idx="1"/>
            </p:cNvCxnSpPr>
            <p:nvPr/>
          </p:nvCxnSpPr>
          <p:spPr>
            <a:xfrm flipV="1">
              <a:off x="1623441" y="4215298"/>
              <a:ext cx="273275" cy="11400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Document 46"/>
            <p:cNvSpPr/>
            <p:nvPr/>
          </p:nvSpPr>
          <p:spPr>
            <a:xfrm>
              <a:off x="381394" y="3926308"/>
              <a:ext cx="1242047" cy="600780"/>
            </a:xfrm>
            <a:prstGeom prst="flowChartDocument">
              <a:avLst/>
            </a:prstGeom>
            <a:solidFill>
              <a:schemeClr val="bg1"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Daisy Chain Structure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60388" y="2968698"/>
              <a:ext cx="1475152" cy="684855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Backend:</a:t>
              </a:r>
            </a:p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Daisy </a:t>
              </a:r>
              <a:r>
                <a:rPr lang="en-US" sz="1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Chain Generation</a:t>
              </a:r>
              <a:endParaRPr lang="en-US" sz="1400" dirty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</p:txBody>
        </p:sp>
        <p:sp>
          <p:nvSpPr>
            <p:cNvPr id="49" name="Document 48"/>
            <p:cNvSpPr/>
            <p:nvPr/>
          </p:nvSpPr>
          <p:spPr>
            <a:xfrm>
              <a:off x="373265" y="2057401"/>
              <a:ext cx="1242047" cy="676126"/>
            </a:xfrm>
            <a:prstGeom prst="flowChartDocument">
              <a:avLst/>
            </a:prstGeom>
            <a:solidFill>
              <a:schemeClr val="bg1"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Design </a:t>
              </a:r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with Daisy Ports</a:t>
              </a:r>
            </a:p>
          </p:txBody>
        </p:sp>
        <p:cxnSp>
          <p:nvCxnSpPr>
            <p:cNvPr id="50" name="Straight Arrow Connector 49"/>
            <p:cNvCxnSpPr>
              <a:stCxn id="49" idx="2"/>
              <a:endCxn id="48" idx="0"/>
            </p:cNvCxnSpPr>
            <p:nvPr/>
          </p:nvCxnSpPr>
          <p:spPr>
            <a:xfrm>
              <a:off x="994289" y="2688828"/>
              <a:ext cx="3675" cy="279870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8" idx="2"/>
              <a:endCxn id="47" idx="0"/>
            </p:cNvCxnSpPr>
            <p:nvPr/>
          </p:nvCxnSpPr>
          <p:spPr>
            <a:xfrm>
              <a:off x="997964" y="3653553"/>
              <a:ext cx="4454" cy="272755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438756" y="4825254"/>
              <a:ext cx="1128508" cy="536447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FPGA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982936" y="4825254"/>
              <a:ext cx="1128508" cy="536447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Driver</a:t>
              </a:r>
            </a:p>
          </p:txBody>
        </p:sp>
        <p:sp>
          <p:nvSpPr>
            <p:cNvPr id="54" name="Document 53"/>
            <p:cNvSpPr/>
            <p:nvPr/>
          </p:nvSpPr>
          <p:spPr>
            <a:xfrm>
              <a:off x="1926460" y="5799758"/>
              <a:ext cx="1242047" cy="600780"/>
            </a:xfrm>
            <a:prstGeom prst="flowChartDocument">
              <a:avLst/>
            </a:prstGeom>
            <a:solidFill>
              <a:schemeClr val="bg1"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Snapshots</a:t>
              </a:r>
            </a:p>
          </p:txBody>
        </p:sp>
        <p:cxnSp>
          <p:nvCxnSpPr>
            <p:cNvPr id="55" name="Straight Arrow Connector 54"/>
            <p:cNvCxnSpPr>
              <a:stCxn id="52" idx="3"/>
              <a:endCxn id="53" idx="1"/>
            </p:cNvCxnSpPr>
            <p:nvPr/>
          </p:nvCxnSpPr>
          <p:spPr>
            <a:xfrm>
              <a:off x="1567263" y="5093478"/>
              <a:ext cx="415673" cy="0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735540" y="1201290"/>
              <a:ext cx="1769659" cy="58477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Avenir Black Oblique"/>
                  <a:cs typeface="Avenir Black Oblique"/>
                </a:rPr>
                <a:t>Snapshotting / Event Counters</a:t>
              </a:r>
              <a:endParaRPr lang="en-US" sz="1600" b="1" dirty="0">
                <a:latin typeface="Avenir Black Oblique"/>
                <a:cs typeface="Avenir Black Oblique"/>
              </a:endParaRPr>
            </a:p>
          </p:txBody>
        </p:sp>
        <p:cxnSp>
          <p:nvCxnSpPr>
            <p:cNvPr id="57" name="Straight Arrow Connector 56"/>
            <p:cNvCxnSpPr>
              <a:stCxn id="53" idx="2"/>
              <a:endCxn id="54" idx="0"/>
            </p:cNvCxnSpPr>
            <p:nvPr/>
          </p:nvCxnSpPr>
          <p:spPr>
            <a:xfrm>
              <a:off x="2547190" y="5361702"/>
              <a:ext cx="294" cy="438057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44" idx="3"/>
              <a:endCxn id="54" idx="3"/>
            </p:cNvCxnSpPr>
            <p:nvPr/>
          </p:nvCxnSpPr>
          <p:spPr>
            <a:xfrm flipH="1">
              <a:off x="3168507" y="4215298"/>
              <a:ext cx="139982" cy="1884851"/>
            </a:xfrm>
            <a:prstGeom prst="bentConnector3">
              <a:avLst>
                <a:gd name="adj1" fmla="val -163307"/>
              </a:avLst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54" idx="2"/>
              <a:endCxn id="30" idx="2"/>
            </p:cNvCxnSpPr>
            <p:nvPr/>
          </p:nvCxnSpPr>
          <p:spPr>
            <a:xfrm rot="16200000" flipH="1">
              <a:off x="3570758" y="5337545"/>
              <a:ext cx="63527" cy="2110075"/>
            </a:xfrm>
            <a:prstGeom prst="bentConnector3">
              <a:avLst>
                <a:gd name="adj1" fmla="val 413357"/>
              </a:avLst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3830320" y="975114"/>
              <a:ext cx="5212079" cy="5882885"/>
            </a:xfrm>
            <a:prstGeom prst="roundRect">
              <a:avLst>
                <a:gd name="adj" fmla="val 7324"/>
              </a:avLst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Bangla Sangam MN"/>
                <a:cs typeface="Bangla Sangam MN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720007" y="4071046"/>
              <a:ext cx="1207828" cy="652712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Gate-level</a:t>
              </a:r>
            </a:p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simulation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2969" y="1356098"/>
              <a:ext cx="1179920" cy="563629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Verilog</a:t>
              </a:r>
            </a:p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Backend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500429" y="3180182"/>
              <a:ext cx="1080300" cy="563629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DC </a:t>
              </a:r>
              <a:r>
                <a:rPr lang="en-US" sz="1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&amp; ICC</a:t>
              </a:r>
              <a:endParaRPr lang="en-US" sz="1400" dirty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</p:txBody>
        </p:sp>
        <p:cxnSp>
          <p:nvCxnSpPr>
            <p:cNvPr id="15" name="Straight Arrow Connector 14"/>
            <p:cNvCxnSpPr>
              <a:stCxn id="13" idx="2"/>
              <a:endCxn id="18" idx="0"/>
            </p:cNvCxnSpPr>
            <p:nvPr/>
          </p:nvCxnSpPr>
          <p:spPr>
            <a:xfrm>
              <a:off x="8042929" y="1919727"/>
              <a:ext cx="4534" cy="351311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8" idx="2"/>
              <a:endCxn id="14" idx="0"/>
            </p:cNvCxnSpPr>
            <p:nvPr/>
          </p:nvCxnSpPr>
          <p:spPr>
            <a:xfrm flipH="1">
              <a:off x="8040579" y="2817737"/>
              <a:ext cx="6884" cy="362445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Document 16"/>
            <p:cNvSpPr/>
            <p:nvPr/>
          </p:nvSpPr>
          <p:spPr>
            <a:xfrm>
              <a:off x="7443901" y="4084214"/>
              <a:ext cx="1188988" cy="626843"/>
            </a:xfrm>
            <a:prstGeom prst="flowChartDocument">
              <a:avLst/>
            </a:prstGeom>
            <a:solidFill>
              <a:schemeClr val="bg1"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Gate-level design</a:t>
              </a:r>
            </a:p>
          </p:txBody>
        </p:sp>
        <p:sp>
          <p:nvSpPr>
            <p:cNvPr id="18" name="Document 17"/>
            <p:cNvSpPr/>
            <p:nvPr/>
          </p:nvSpPr>
          <p:spPr>
            <a:xfrm>
              <a:off x="7452969" y="2271038"/>
              <a:ext cx="1188988" cy="585401"/>
            </a:xfrm>
            <a:prstGeom prst="flowChartDocument">
              <a:avLst/>
            </a:prstGeom>
            <a:solidFill>
              <a:schemeClr val="bg1"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RTL</a:t>
              </a:r>
            </a:p>
          </p:txBody>
        </p:sp>
        <p:sp>
          <p:nvSpPr>
            <p:cNvPr id="19" name="Document 18"/>
            <p:cNvSpPr/>
            <p:nvPr/>
          </p:nvSpPr>
          <p:spPr>
            <a:xfrm>
              <a:off x="5727023" y="2271038"/>
              <a:ext cx="1188988" cy="585401"/>
            </a:xfrm>
            <a:prstGeom prst="flowChartDocument">
              <a:avLst/>
            </a:prstGeom>
            <a:solidFill>
              <a:schemeClr val="bg1"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Test-harness</a:t>
              </a:r>
            </a:p>
          </p:txBody>
        </p:sp>
        <p:cxnSp>
          <p:nvCxnSpPr>
            <p:cNvPr id="20" name="Elbow Connector 19"/>
            <p:cNvCxnSpPr>
              <a:stCxn id="13" idx="1"/>
              <a:endCxn id="19" idx="0"/>
            </p:cNvCxnSpPr>
            <p:nvPr/>
          </p:nvCxnSpPr>
          <p:spPr>
            <a:xfrm rot="10800000" flipV="1">
              <a:off x="6321517" y="1637912"/>
              <a:ext cx="1131452" cy="633125"/>
            </a:xfrm>
            <a:prstGeom prst="bentConnector2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2"/>
              <a:endCxn id="17" idx="0"/>
            </p:cNvCxnSpPr>
            <p:nvPr/>
          </p:nvCxnSpPr>
          <p:spPr>
            <a:xfrm flipH="1">
              <a:off x="8038395" y="3743811"/>
              <a:ext cx="2184" cy="340403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Document 21"/>
            <p:cNvSpPr/>
            <p:nvPr/>
          </p:nvSpPr>
          <p:spPr>
            <a:xfrm>
              <a:off x="5738847" y="5831211"/>
              <a:ext cx="1188988" cy="626843"/>
            </a:xfrm>
            <a:prstGeom prst="flowChartDocument">
              <a:avLst/>
            </a:prstGeom>
            <a:solidFill>
              <a:schemeClr val="bg1"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Name matching</a:t>
              </a:r>
            </a:p>
          </p:txBody>
        </p:sp>
        <p:cxnSp>
          <p:nvCxnSpPr>
            <p:cNvPr id="23" name="Straight Arrow Connector 22"/>
            <p:cNvCxnSpPr>
              <a:stCxn id="17" idx="1"/>
              <a:endCxn id="12" idx="3"/>
            </p:cNvCxnSpPr>
            <p:nvPr/>
          </p:nvCxnSpPr>
          <p:spPr>
            <a:xfrm flipH="1" flipV="1">
              <a:off x="6927835" y="4397402"/>
              <a:ext cx="516066" cy="234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224755" y="1200981"/>
              <a:ext cx="149525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Avenir Black Oblique"/>
                  <a:cs typeface="Avenir Black Oblique"/>
                </a:rPr>
                <a:t>Replay</a:t>
              </a:r>
              <a:endParaRPr lang="en-US" sz="1600" b="1" dirty="0">
                <a:latin typeface="Avenir Black Oblique"/>
                <a:cs typeface="Avenir Black Oblique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507313" y="5863945"/>
              <a:ext cx="1080300" cy="563629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Formality</a:t>
              </a:r>
            </a:p>
          </p:txBody>
        </p:sp>
        <p:cxnSp>
          <p:nvCxnSpPr>
            <p:cNvPr id="26" name="Straight Arrow Connector 25"/>
            <p:cNvCxnSpPr>
              <a:stCxn id="17" idx="2"/>
              <a:endCxn id="25" idx="0"/>
            </p:cNvCxnSpPr>
            <p:nvPr/>
          </p:nvCxnSpPr>
          <p:spPr>
            <a:xfrm>
              <a:off x="8038395" y="4669616"/>
              <a:ext cx="9068" cy="1194329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1"/>
              <a:endCxn id="22" idx="3"/>
            </p:cNvCxnSpPr>
            <p:nvPr/>
          </p:nvCxnSpPr>
          <p:spPr>
            <a:xfrm flipH="1" flipV="1">
              <a:off x="6927835" y="6144633"/>
              <a:ext cx="579478" cy="1127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8" idx="3"/>
              <a:endCxn id="25" idx="3"/>
            </p:cNvCxnSpPr>
            <p:nvPr/>
          </p:nvCxnSpPr>
          <p:spPr>
            <a:xfrm flipH="1">
              <a:off x="8587613" y="2563739"/>
              <a:ext cx="54344" cy="3582021"/>
            </a:xfrm>
            <a:prstGeom prst="bentConnector3">
              <a:avLst>
                <a:gd name="adj1" fmla="val -420654"/>
              </a:avLst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9" idx="2"/>
              <a:endCxn id="12" idx="0"/>
            </p:cNvCxnSpPr>
            <p:nvPr/>
          </p:nvCxnSpPr>
          <p:spPr>
            <a:xfrm>
              <a:off x="6321517" y="2817737"/>
              <a:ext cx="2404" cy="1253309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4046685" y="5860718"/>
              <a:ext cx="1221747" cy="563629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Snapshot</a:t>
              </a:r>
            </a:p>
            <a:p>
              <a:pPr algn="ctr"/>
              <a:r>
                <a:rPr lang="en-US" sz="1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Translator</a:t>
              </a:r>
              <a:endParaRPr lang="en-US" sz="1400" dirty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032585" y="3180182"/>
              <a:ext cx="1221747" cy="551674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 err="1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PrimeTime</a:t>
              </a:r>
              <a:r>
                <a:rPr lang="en-US" sz="1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 PX</a:t>
              </a:r>
            </a:p>
          </p:txBody>
        </p:sp>
        <p:sp>
          <p:nvSpPr>
            <p:cNvPr id="32" name="Document 31"/>
            <p:cNvSpPr/>
            <p:nvPr/>
          </p:nvSpPr>
          <p:spPr>
            <a:xfrm>
              <a:off x="4046685" y="4031642"/>
              <a:ext cx="1188988" cy="731519"/>
            </a:xfrm>
            <a:prstGeom prst="flowChartDocument">
              <a:avLst/>
            </a:prstGeom>
            <a:solidFill>
              <a:schemeClr val="bg1"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Switching Activity File</a:t>
              </a:r>
            </a:p>
            <a:p>
              <a:pPr algn="ctr"/>
              <a:r>
                <a:rPr lang="en-US" sz="1100" dirty="0" smtClean="0">
                  <a:ln w="3175" cmpd="sng">
                    <a:solidFill>
                      <a:schemeClr val="tx1"/>
                    </a:solidFill>
                  </a:ln>
                  <a:solidFill>
                    <a:schemeClr val="dk1"/>
                  </a:solidFill>
                  <a:latin typeface="Bangla Sangam MN"/>
                  <a:cs typeface="Bangla Sangam MN"/>
                </a:rPr>
                <a:t>(VCD dump)</a:t>
              </a:r>
              <a:endParaRPr lang="en-US" sz="1100" dirty="0">
                <a:ln w="3175" cmpd="sng">
                  <a:solidFill>
                    <a:schemeClr val="tx1"/>
                  </a:solidFill>
                </a:ln>
                <a:solidFill>
                  <a:schemeClr val="dk1"/>
                </a:solidFill>
                <a:latin typeface="Bangla Sangam MN"/>
                <a:cs typeface="Bangla Sangam MN"/>
              </a:endParaRPr>
            </a:p>
          </p:txBody>
        </p:sp>
        <p:cxnSp>
          <p:nvCxnSpPr>
            <p:cNvPr id="33" name="Straight Arrow Connector 32"/>
            <p:cNvCxnSpPr>
              <a:stCxn id="22" idx="1"/>
              <a:endCxn id="30" idx="3"/>
            </p:cNvCxnSpPr>
            <p:nvPr/>
          </p:nvCxnSpPr>
          <p:spPr>
            <a:xfrm flipH="1" flipV="1">
              <a:off x="5268432" y="6142533"/>
              <a:ext cx="470415" cy="2100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" idx="1"/>
              <a:endCxn id="32" idx="3"/>
            </p:cNvCxnSpPr>
            <p:nvPr/>
          </p:nvCxnSpPr>
          <p:spPr>
            <a:xfrm flipH="1">
              <a:off x="5235673" y="4397402"/>
              <a:ext cx="484334" cy="0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Document 34"/>
            <p:cNvSpPr/>
            <p:nvPr/>
          </p:nvSpPr>
          <p:spPr>
            <a:xfrm>
              <a:off x="5720007" y="5054717"/>
              <a:ext cx="1188988" cy="533284"/>
            </a:xfrm>
            <a:prstGeom prst="flowChartDocument">
              <a:avLst/>
            </a:prstGeom>
            <a:solidFill>
              <a:schemeClr val="bg1"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UCLI Scripts</a:t>
              </a:r>
            </a:p>
          </p:txBody>
        </p:sp>
        <p:cxnSp>
          <p:nvCxnSpPr>
            <p:cNvPr id="36" name="Straight Arrow Connector 35"/>
            <p:cNvCxnSpPr>
              <a:stCxn id="35" idx="0"/>
              <a:endCxn id="12" idx="2"/>
            </p:cNvCxnSpPr>
            <p:nvPr/>
          </p:nvCxnSpPr>
          <p:spPr>
            <a:xfrm flipV="1">
              <a:off x="6314501" y="4723758"/>
              <a:ext cx="9420" cy="330959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2" idx="0"/>
              <a:endCxn id="31" idx="2"/>
            </p:cNvCxnSpPr>
            <p:nvPr/>
          </p:nvCxnSpPr>
          <p:spPr>
            <a:xfrm flipV="1">
              <a:off x="4641179" y="3731856"/>
              <a:ext cx="2280" cy="299786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7" idx="1"/>
              <a:endCxn id="31" idx="3"/>
            </p:cNvCxnSpPr>
            <p:nvPr/>
          </p:nvCxnSpPr>
          <p:spPr>
            <a:xfrm rot="10800000">
              <a:off x="5254333" y="3456020"/>
              <a:ext cx="2189569" cy="941617"/>
            </a:xfrm>
            <a:prstGeom prst="bentConnector3">
              <a:avLst>
                <a:gd name="adj1" fmla="val 10094"/>
              </a:avLst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Document 38"/>
            <p:cNvSpPr/>
            <p:nvPr/>
          </p:nvSpPr>
          <p:spPr>
            <a:xfrm>
              <a:off x="4046685" y="2271038"/>
              <a:ext cx="1188988" cy="585401"/>
            </a:xfrm>
            <a:prstGeom prst="flowChartDocument">
              <a:avLst/>
            </a:prstGeom>
            <a:solidFill>
              <a:srgbClr val="CCFFCC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Power Report</a:t>
              </a:r>
              <a:endParaRPr lang="en-US" sz="1400" dirty="0">
                <a:ln w="3175" cmpd="sng">
                  <a:solidFill>
                    <a:schemeClr val="tx1"/>
                  </a:solidFill>
                </a:ln>
                <a:solidFill>
                  <a:schemeClr val="dk1"/>
                </a:solidFill>
                <a:latin typeface="Bangla Sangam MN"/>
                <a:cs typeface="Bangla Sangam MN"/>
              </a:endParaRPr>
            </a:p>
          </p:txBody>
        </p:sp>
        <p:cxnSp>
          <p:nvCxnSpPr>
            <p:cNvPr id="40" name="Straight Arrow Connector 39"/>
            <p:cNvCxnSpPr>
              <a:stCxn id="31" idx="0"/>
              <a:endCxn id="39" idx="2"/>
            </p:cNvCxnSpPr>
            <p:nvPr/>
          </p:nvCxnSpPr>
          <p:spPr>
            <a:xfrm flipH="1" flipV="1">
              <a:off x="4641179" y="2817737"/>
              <a:ext cx="2280" cy="362445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58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331"/>
          <p:cNvGrpSpPr/>
          <p:nvPr/>
        </p:nvGrpSpPr>
        <p:grpSpPr>
          <a:xfrm>
            <a:off x="368149" y="126806"/>
            <a:ext cx="8489550" cy="6636209"/>
            <a:chOff x="368149" y="126806"/>
            <a:chExt cx="8489550" cy="6636209"/>
          </a:xfrm>
        </p:grpSpPr>
        <p:cxnSp>
          <p:nvCxnSpPr>
            <p:cNvPr id="5" name="Elbow Connector 4"/>
            <p:cNvCxnSpPr>
              <a:stCxn id="7" idx="1"/>
              <a:endCxn id="30" idx="0"/>
            </p:cNvCxnSpPr>
            <p:nvPr/>
          </p:nvCxnSpPr>
          <p:spPr>
            <a:xfrm rot="10800000" flipV="1">
              <a:off x="1272580" y="420208"/>
              <a:ext cx="2991207" cy="922840"/>
            </a:xfrm>
            <a:prstGeom prst="bentConnector2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7" idx="3"/>
              <a:endCxn id="11" idx="0"/>
            </p:cNvCxnSpPr>
            <p:nvPr/>
          </p:nvCxnSpPr>
          <p:spPr>
            <a:xfrm>
              <a:off x="5583558" y="420208"/>
              <a:ext cx="2066720" cy="1249184"/>
            </a:xfrm>
            <a:prstGeom prst="bentConnector2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Document 6"/>
            <p:cNvSpPr/>
            <p:nvPr/>
          </p:nvSpPr>
          <p:spPr>
            <a:xfrm>
              <a:off x="4263786" y="126806"/>
              <a:ext cx="1319772" cy="586804"/>
            </a:xfrm>
            <a:prstGeom prst="flowChartDocument">
              <a:avLst/>
            </a:prstGeom>
            <a:solidFill>
              <a:srgbClr val="CCFFCC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Chisel </a:t>
              </a:r>
            </a:p>
            <a:p>
              <a:pPr algn="ctr"/>
              <a:r>
                <a:rPr lang="en-US" sz="1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Design</a:t>
              </a:r>
              <a:endParaRPr lang="en-US" sz="1400" dirty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</p:txBody>
        </p:sp>
        <p:cxnSp>
          <p:nvCxnSpPr>
            <p:cNvPr id="8" name="Elbow Connector 7"/>
            <p:cNvCxnSpPr>
              <a:stCxn id="241" idx="3"/>
              <a:endCxn id="11" idx="1"/>
            </p:cNvCxnSpPr>
            <p:nvPr/>
          </p:nvCxnSpPr>
          <p:spPr>
            <a:xfrm flipV="1">
              <a:off x="5354097" y="1931555"/>
              <a:ext cx="1454321" cy="4333672"/>
            </a:xfrm>
            <a:prstGeom prst="bentConnector3">
              <a:avLst>
                <a:gd name="adj1" fmla="val 50000"/>
              </a:avLst>
            </a:prstGeom>
            <a:ln w="50800" cmpd="sng">
              <a:solidFill>
                <a:srgbClr val="000090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5905133" y="962065"/>
              <a:ext cx="2952566" cy="5800950"/>
            </a:xfrm>
            <a:prstGeom prst="roundRect">
              <a:avLst>
                <a:gd name="adj" fmla="val 10494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Bangla Sangam MN"/>
                <a:cs typeface="Bangla Sangam MN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08418" y="1669392"/>
              <a:ext cx="1683719" cy="524326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 err="1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Backannotation</a:t>
              </a:r>
              <a:endParaRPr lang="en-US" sz="1400" dirty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</p:txBody>
        </p:sp>
        <p:cxnSp>
          <p:nvCxnSpPr>
            <p:cNvPr id="13" name="Straight Arrow Connector 12"/>
            <p:cNvCxnSpPr>
              <a:stCxn id="11" idx="2"/>
              <a:endCxn id="237" idx="0"/>
            </p:cNvCxnSpPr>
            <p:nvPr/>
          </p:nvCxnSpPr>
          <p:spPr>
            <a:xfrm>
              <a:off x="7650278" y="2193718"/>
              <a:ext cx="7860" cy="380804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37" idx="2"/>
              <a:endCxn id="22" idx="0"/>
            </p:cNvCxnSpPr>
            <p:nvPr/>
          </p:nvCxnSpPr>
          <p:spPr>
            <a:xfrm>
              <a:off x="7658138" y="3224531"/>
              <a:ext cx="5145" cy="725815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6819270" y="5077875"/>
              <a:ext cx="1683722" cy="565101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FPGA simulation</a:t>
              </a:r>
              <a:endParaRPr lang="en-US" sz="1400" dirty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</p:txBody>
        </p:sp>
        <p:sp>
          <p:nvSpPr>
            <p:cNvPr id="22" name="Document 21"/>
            <p:cNvSpPr/>
            <p:nvPr/>
          </p:nvSpPr>
          <p:spPr>
            <a:xfrm>
              <a:off x="6886178" y="3950346"/>
              <a:ext cx="1554210" cy="799054"/>
            </a:xfrm>
            <a:prstGeom prst="flowChartDocument">
              <a:avLst/>
            </a:prstGeom>
            <a:solidFill>
              <a:srgbClr val="CCFFCC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Design with Activity Counters</a:t>
              </a:r>
              <a:endParaRPr lang="en-US" sz="1400" dirty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98135" y="975115"/>
              <a:ext cx="1376086" cy="58477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Avenir Black Oblique"/>
                  <a:cs typeface="Avenir Black Oblique"/>
                </a:rPr>
                <a:t>FPGA simulation</a:t>
              </a:r>
              <a:endParaRPr lang="en-US" sz="1600" b="1" dirty="0">
                <a:latin typeface="Avenir Black Oblique"/>
                <a:cs typeface="Avenir Black Oblique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 flipH="1">
              <a:off x="7661131" y="4696574"/>
              <a:ext cx="2152" cy="381301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41" idx="3"/>
              <a:endCxn id="20" idx="1"/>
            </p:cNvCxnSpPr>
            <p:nvPr/>
          </p:nvCxnSpPr>
          <p:spPr>
            <a:xfrm flipV="1">
              <a:off x="5354097" y="5360426"/>
              <a:ext cx="1465173" cy="904801"/>
            </a:xfrm>
            <a:prstGeom prst="bentConnector3">
              <a:avLst>
                <a:gd name="adj1" fmla="val 50000"/>
              </a:avLst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48" idx="3"/>
              <a:endCxn id="241" idx="1"/>
            </p:cNvCxnSpPr>
            <p:nvPr/>
          </p:nvCxnSpPr>
          <p:spPr>
            <a:xfrm flipV="1">
              <a:off x="3774382" y="6265227"/>
              <a:ext cx="337668" cy="2097"/>
            </a:xfrm>
            <a:prstGeom prst="bentConnector3">
              <a:avLst>
                <a:gd name="adj1" fmla="val 50000"/>
              </a:avLst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368149" y="962065"/>
              <a:ext cx="5417579" cy="5787900"/>
            </a:xfrm>
            <a:prstGeom prst="roundRect">
              <a:avLst>
                <a:gd name="adj" fmla="val 7324"/>
              </a:avLst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Bangla Sangam MN"/>
                <a:cs typeface="Bangla Sangam MN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393678" y="3621911"/>
              <a:ext cx="1207828" cy="652712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Gate-level</a:t>
              </a:r>
            </a:p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simulation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59609" y="1343048"/>
              <a:ext cx="1425940" cy="563629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Chisel Verilog</a:t>
              </a:r>
              <a:endParaRPr lang="en-US" sz="1400" dirty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Backend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54909" y="2874021"/>
              <a:ext cx="1430640" cy="456442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DC </a:t>
              </a:r>
              <a:r>
                <a:rPr lang="en-US" sz="1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&amp; ICC</a:t>
              </a:r>
              <a:endParaRPr lang="en-US" sz="1400" dirty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</p:txBody>
        </p:sp>
        <p:cxnSp>
          <p:nvCxnSpPr>
            <p:cNvPr id="32" name="Straight Arrow Connector 31"/>
            <p:cNvCxnSpPr>
              <a:stCxn id="30" idx="2"/>
              <a:endCxn id="35" idx="0"/>
            </p:cNvCxnSpPr>
            <p:nvPr/>
          </p:nvCxnSpPr>
          <p:spPr>
            <a:xfrm>
              <a:off x="1272579" y="1906677"/>
              <a:ext cx="4534" cy="264463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5" idx="2"/>
              <a:endCxn id="31" idx="0"/>
            </p:cNvCxnSpPr>
            <p:nvPr/>
          </p:nvCxnSpPr>
          <p:spPr>
            <a:xfrm flipH="1">
              <a:off x="1270229" y="2635652"/>
              <a:ext cx="6884" cy="238369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Document 33"/>
            <p:cNvSpPr/>
            <p:nvPr/>
          </p:nvSpPr>
          <p:spPr>
            <a:xfrm>
              <a:off x="673551" y="3636924"/>
              <a:ext cx="1188988" cy="626843"/>
            </a:xfrm>
            <a:prstGeom prst="flowChartDocument">
              <a:avLst/>
            </a:prstGeom>
            <a:solidFill>
              <a:schemeClr val="bg1"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Gate-level design</a:t>
              </a:r>
            </a:p>
          </p:txBody>
        </p:sp>
        <p:sp>
          <p:nvSpPr>
            <p:cNvPr id="35" name="Document 34"/>
            <p:cNvSpPr/>
            <p:nvPr/>
          </p:nvSpPr>
          <p:spPr>
            <a:xfrm>
              <a:off x="682619" y="2171140"/>
              <a:ext cx="1188988" cy="497395"/>
            </a:xfrm>
            <a:prstGeom prst="flowChartDocument">
              <a:avLst/>
            </a:prstGeom>
            <a:solidFill>
              <a:schemeClr val="bg1"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RTL</a:t>
              </a:r>
            </a:p>
          </p:txBody>
        </p:sp>
        <p:sp>
          <p:nvSpPr>
            <p:cNvPr id="36" name="Document 35"/>
            <p:cNvSpPr/>
            <p:nvPr/>
          </p:nvSpPr>
          <p:spPr>
            <a:xfrm>
              <a:off x="2289424" y="2874021"/>
              <a:ext cx="1422074" cy="497395"/>
            </a:xfrm>
            <a:prstGeom prst="flowChartDocument">
              <a:avLst/>
            </a:prstGeom>
            <a:solidFill>
              <a:schemeClr val="bg1"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Test-harness</a:t>
              </a:r>
            </a:p>
          </p:txBody>
        </p:sp>
        <p:cxnSp>
          <p:nvCxnSpPr>
            <p:cNvPr id="37" name="Elbow Connector 36"/>
            <p:cNvCxnSpPr>
              <a:stCxn id="30" idx="3"/>
              <a:endCxn id="36" idx="0"/>
            </p:cNvCxnSpPr>
            <p:nvPr/>
          </p:nvCxnSpPr>
          <p:spPr>
            <a:xfrm>
              <a:off x="1985549" y="1624863"/>
              <a:ext cx="1014912" cy="1249158"/>
            </a:xfrm>
            <a:prstGeom prst="bentConnector2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1" idx="2"/>
              <a:endCxn id="34" idx="0"/>
            </p:cNvCxnSpPr>
            <p:nvPr/>
          </p:nvCxnSpPr>
          <p:spPr>
            <a:xfrm flipH="1">
              <a:off x="1268045" y="3330463"/>
              <a:ext cx="2184" cy="306461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Document 38"/>
            <p:cNvSpPr/>
            <p:nvPr/>
          </p:nvSpPr>
          <p:spPr>
            <a:xfrm>
              <a:off x="6898624" y="5976657"/>
              <a:ext cx="1503164" cy="626843"/>
            </a:xfrm>
            <a:prstGeom prst="flowChartDocument">
              <a:avLst/>
            </a:prstGeom>
            <a:solidFill>
              <a:schemeClr val="bg1"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Power Analysis</a:t>
              </a:r>
              <a:endParaRPr lang="en-US" sz="1400" dirty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13197" y="962065"/>
              <a:ext cx="1701499" cy="58477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>
                  <a:latin typeface="Avenir Black Oblique"/>
                  <a:cs typeface="Avenir Black Oblique"/>
                </a:rPr>
                <a:t>Power Model Generation</a:t>
              </a:r>
              <a:endParaRPr lang="en-US" sz="1600" b="1" dirty="0">
                <a:latin typeface="Avenir Black Oblique"/>
                <a:cs typeface="Avenir Black Oblique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68677" y="5010112"/>
              <a:ext cx="1416872" cy="563629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 err="1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PrimeTime</a:t>
              </a:r>
              <a:r>
                <a:rPr lang="en-US" sz="1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 PX</a:t>
              </a:r>
              <a:endParaRPr lang="en-US" sz="1400" dirty="0" smtClean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</p:txBody>
        </p:sp>
        <p:cxnSp>
          <p:nvCxnSpPr>
            <p:cNvPr id="43" name="Straight Arrow Connector 42"/>
            <p:cNvCxnSpPr>
              <a:stCxn id="34" idx="2"/>
              <a:endCxn id="42" idx="0"/>
            </p:cNvCxnSpPr>
            <p:nvPr/>
          </p:nvCxnSpPr>
          <p:spPr>
            <a:xfrm>
              <a:off x="1268045" y="4222326"/>
              <a:ext cx="9068" cy="787786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6" idx="2"/>
              <a:endCxn id="29" idx="0"/>
            </p:cNvCxnSpPr>
            <p:nvPr/>
          </p:nvCxnSpPr>
          <p:spPr>
            <a:xfrm flipH="1">
              <a:off x="2997592" y="3338533"/>
              <a:ext cx="2869" cy="283378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2393678" y="5916318"/>
              <a:ext cx="1380704" cy="702012"/>
            </a:xfrm>
            <a:prstGeom prst="round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Power Model Generator</a:t>
              </a:r>
              <a:endParaRPr lang="en-US" sz="1400" dirty="0" smtClean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</p:txBody>
        </p:sp>
        <p:cxnSp>
          <p:nvCxnSpPr>
            <p:cNvPr id="51" name="Straight Arrow Connector 50"/>
            <p:cNvCxnSpPr>
              <a:stCxn id="29" idx="2"/>
              <a:endCxn id="124" idx="0"/>
            </p:cNvCxnSpPr>
            <p:nvPr/>
          </p:nvCxnSpPr>
          <p:spPr>
            <a:xfrm>
              <a:off x="2997592" y="4274623"/>
              <a:ext cx="0" cy="652865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Document 115"/>
            <p:cNvSpPr/>
            <p:nvPr/>
          </p:nvSpPr>
          <p:spPr>
            <a:xfrm>
              <a:off x="673551" y="5870706"/>
              <a:ext cx="1188988" cy="803270"/>
            </a:xfrm>
            <a:prstGeom prst="flowChartDocument">
              <a:avLst/>
            </a:prstGeom>
            <a:solidFill>
              <a:schemeClr val="bg1"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Gate-level Power Estimation</a:t>
              </a:r>
              <a:endParaRPr lang="en-US" sz="1400" dirty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</p:txBody>
        </p:sp>
        <p:cxnSp>
          <p:nvCxnSpPr>
            <p:cNvPr id="117" name="Straight Arrow Connector 116"/>
            <p:cNvCxnSpPr>
              <a:stCxn id="42" idx="2"/>
              <a:endCxn id="116" idx="0"/>
            </p:cNvCxnSpPr>
            <p:nvPr/>
          </p:nvCxnSpPr>
          <p:spPr>
            <a:xfrm flipH="1">
              <a:off x="1268045" y="5573741"/>
              <a:ext cx="9068" cy="296965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Document 123"/>
            <p:cNvSpPr/>
            <p:nvPr/>
          </p:nvSpPr>
          <p:spPr>
            <a:xfrm>
              <a:off x="2283686" y="4927488"/>
              <a:ext cx="1427812" cy="715488"/>
            </a:xfrm>
            <a:prstGeom prst="flowChartDocument">
              <a:avLst/>
            </a:prstGeom>
            <a:solidFill>
              <a:schemeClr val="bg1"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Gate-level Switching Activities</a:t>
              </a:r>
            </a:p>
          </p:txBody>
        </p:sp>
        <p:cxnSp>
          <p:nvCxnSpPr>
            <p:cNvPr id="143" name="Straight Arrow Connector 142"/>
            <p:cNvCxnSpPr>
              <a:stCxn id="34" idx="3"/>
              <a:endCxn id="29" idx="1"/>
            </p:cNvCxnSpPr>
            <p:nvPr/>
          </p:nvCxnSpPr>
          <p:spPr>
            <a:xfrm flipV="1">
              <a:off x="1862539" y="3948267"/>
              <a:ext cx="531139" cy="2079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124" idx="1"/>
              <a:endCxn id="42" idx="3"/>
            </p:cNvCxnSpPr>
            <p:nvPr/>
          </p:nvCxnSpPr>
          <p:spPr>
            <a:xfrm flipH="1">
              <a:off x="1985549" y="5285232"/>
              <a:ext cx="298137" cy="6695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Rounded Rectangle 188"/>
            <p:cNvSpPr/>
            <p:nvPr/>
          </p:nvSpPr>
          <p:spPr>
            <a:xfrm>
              <a:off x="4112050" y="3613665"/>
              <a:ext cx="1207828" cy="652712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RTL</a:t>
              </a:r>
            </a:p>
            <a:p>
              <a:pPr algn="ctr"/>
              <a:r>
                <a:rPr lang="en-US" sz="1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simulation</a:t>
              </a:r>
              <a:endParaRPr lang="en-US" sz="1400" dirty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</p:txBody>
        </p:sp>
        <p:cxnSp>
          <p:nvCxnSpPr>
            <p:cNvPr id="195" name="Elbow Connector 194"/>
            <p:cNvCxnSpPr>
              <a:stCxn id="35" idx="3"/>
              <a:endCxn id="189" idx="0"/>
            </p:cNvCxnSpPr>
            <p:nvPr/>
          </p:nvCxnSpPr>
          <p:spPr>
            <a:xfrm>
              <a:off x="1871607" y="2419838"/>
              <a:ext cx="2844357" cy="1193827"/>
            </a:xfrm>
            <a:prstGeom prst="bentConnector2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Elbow Connector 197"/>
            <p:cNvCxnSpPr>
              <a:stCxn id="36" idx="3"/>
              <a:endCxn id="189" idx="1"/>
            </p:cNvCxnSpPr>
            <p:nvPr/>
          </p:nvCxnSpPr>
          <p:spPr>
            <a:xfrm>
              <a:off x="3711498" y="3122719"/>
              <a:ext cx="400552" cy="817302"/>
            </a:xfrm>
            <a:prstGeom prst="bentConnector3">
              <a:avLst>
                <a:gd name="adj1" fmla="val 50000"/>
              </a:avLst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Document 203"/>
            <p:cNvSpPr/>
            <p:nvPr/>
          </p:nvSpPr>
          <p:spPr>
            <a:xfrm>
              <a:off x="3988104" y="4941681"/>
              <a:ext cx="1460198" cy="594473"/>
            </a:xfrm>
            <a:prstGeom prst="flowChartDocument">
              <a:avLst/>
            </a:prstGeom>
            <a:solidFill>
              <a:schemeClr val="bg1"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RTL Switching Activities</a:t>
              </a:r>
            </a:p>
          </p:txBody>
        </p:sp>
        <p:cxnSp>
          <p:nvCxnSpPr>
            <p:cNvPr id="206" name="Elbow Connector 205"/>
            <p:cNvCxnSpPr>
              <a:stCxn id="189" idx="2"/>
              <a:endCxn id="204" idx="0"/>
            </p:cNvCxnSpPr>
            <p:nvPr/>
          </p:nvCxnSpPr>
          <p:spPr>
            <a:xfrm rot="16200000" flipH="1">
              <a:off x="4379431" y="4602909"/>
              <a:ext cx="675304" cy="2239"/>
            </a:xfrm>
            <a:prstGeom prst="bentConnector3">
              <a:avLst>
                <a:gd name="adj1" fmla="val 50000"/>
              </a:avLst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204" idx="2"/>
              <a:endCxn id="48" idx="0"/>
            </p:cNvCxnSpPr>
            <p:nvPr/>
          </p:nvCxnSpPr>
          <p:spPr>
            <a:xfrm rot="5400000">
              <a:off x="3691385" y="4889499"/>
              <a:ext cx="419465" cy="1634173"/>
            </a:xfrm>
            <a:prstGeom prst="bentConnector3">
              <a:avLst>
                <a:gd name="adj1" fmla="val 50000"/>
              </a:avLst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stCxn id="116" idx="3"/>
              <a:endCxn id="48" idx="1"/>
            </p:cNvCxnSpPr>
            <p:nvPr/>
          </p:nvCxnSpPr>
          <p:spPr>
            <a:xfrm flipV="1">
              <a:off x="1862539" y="6267324"/>
              <a:ext cx="531139" cy="5017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7" name="Rounded Rectangle 236"/>
            <p:cNvSpPr/>
            <p:nvPr/>
          </p:nvSpPr>
          <p:spPr>
            <a:xfrm>
              <a:off x="6816277" y="2574522"/>
              <a:ext cx="1683722" cy="650009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Counter Structure Generator</a:t>
              </a:r>
              <a:endParaRPr lang="en-US" sz="1400" dirty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</p:txBody>
        </p:sp>
        <p:sp>
          <p:nvSpPr>
            <p:cNvPr id="241" name="Document 240"/>
            <p:cNvSpPr/>
            <p:nvPr/>
          </p:nvSpPr>
          <p:spPr>
            <a:xfrm>
              <a:off x="4112050" y="5976657"/>
              <a:ext cx="1242047" cy="577140"/>
            </a:xfrm>
            <a:prstGeom prst="flowChartDocument">
              <a:avLst/>
            </a:prstGeom>
            <a:solidFill>
              <a:schemeClr val="accent6">
                <a:lumMod val="75000"/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Power Model</a:t>
              </a:r>
              <a:endParaRPr lang="en-US" sz="1400" dirty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</p:txBody>
        </p:sp>
        <p:cxnSp>
          <p:nvCxnSpPr>
            <p:cNvPr id="327" name="Straight Arrow Connector 326"/>
            <p:cNvCxnSpPr>
              <a:stCxn id="20" idx="2"/>
              <a:endCxn id="39" idx="0"/>
            </p:cNvCxnSpPr>
            <p:nvPr/>
          </p:nvCxnSpPr>
          <p:spPr>
            <a:xfrm flipH="1">
              <a:off x="7650206" y="5642976"/>
              <a:ext cx="10925" cy="333681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3" name="Rounded Rectangle 332"/>
          <p:cNvSpPr/>
          <p:nvPr/>
        </p:nvSpPr>
        <p:spPr>
          <a:xfrm>
            <a:off x="6529917" y="1559891"/>
            <a:ext cx="2127250" cy="2176026"/>
          </a:xfrm>
          <a:prstGeom prst="roundRect">
            <a:avLst>
              <a:gd name="adj" fmla="val 10494"/>
            </a:avLst>
          </a:prstGeom>
          <a:solidFill>
            <a:schemeClr val="tx2">
              <a:lumMod val="20000"/>
              <a:lumOff val="80000"/>
              <a:alpha val="2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angla Sangam MN"/>
              <a:cs typeface="Bangla Sangam MN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6561666" y="3193473"/>
            <a:ext cx="107896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venir Black Oblique"/>
                <a:cs typeface="Avenir Black Oblique"/>
              </a:rPr>
              <a:t>Chisel Backend</a:t>
            </a:r>
            <a:endParaRPr lang="en-US" sz="1400" b="1" dirty="0">
              <a:latin typeface="Avenir Black Oblique"/>
              <a:cs typeface="Avenir Black Oblique"/>
            </a:endParaRPr>
          </a:p>
        </p:txBody>
      </p:sp>
    </p:spTree>
    <p:extLst>
      <p:ext uri="{BB962C8B-B14F-4D97-AF65-F5344CB8AC3E}">
        <p14:creationId xmlns:p14="http://schemas.microsoft.com/office/powerpoint/2010/main" val="190969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660459" y="113572"/>
            <a:ext cx="3540930" cy="6671922"/>
            <a:chOff x="660459" y="113572"/>
            <a:chExt cx="3540930" cy="6671922"/>
          </a:xfrm>
        </p:grpSpPr>
        <p:grpSp>
          <p:nvGrpSpPr>
            <p:cNvPr id="6" name="Group 5"/>
            <p:cNvGrpSpPr/>
            <p:nvPr/>
          </p:nvGrpSpPr>
          <p:grpSpPr>
            <a:xfrm>
              <a:off x="670869" y="722786"/>
              <a:ext cx="3530520" cy="717694"/>
              <a:chOff x="4987618" y="647269"/>
              <a:chExt cx="3120464" cy="758198"/>
            </a:xfrm>
          </p:grpSpPr>
          <p:sp>
            <p:nvSpPr>
              <p:cNvPr id="28" name="Shape 528"/>
              <p:cNvSpPr/>
              <p:nvPr/>
            </p:nvSpPr>
            <p:spPr>
              <a:xfrm>
                <a:off x="4987618" y="649445"/>
                <a:ext cx="3120464" cy="756022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lang="en-US" sz="1200" dirty="0">
                  <a:latin typeface="Avenir Next Condensed Regular"/>
                  <a:cs typeface="Avenir Next Condensed Regular"/>
                </a:endParaRPr>
              </a:p>
              <a:p>
                <a:endParaRPr lang="en-US" sz="1200" dirty="0">
                  <a:latin typeface="Avenir Next Condensed Regular"/>
                  <a:cs typeface="Avenir Next Condensed Regular"/>
                </a:endParaRPr>
              </a:p>
              <a:p>
                <a:endParaRPr lang="en-US" sz="1200" dirty="0">
                  <a:latin typeface="Avenir Next Condensed Regular"/>
                  <a:cs typeface="Avenir Next Condensed Regular"/>
                </a:endParaRPr>
              </a:p>
              <a:p>
                <a:endParaRPr lang="en-US" sz="1200" dirty="0">
                  <a:latin typeface="Avenir Next Condensed Regular"/>
                  <a:cs typeface="Avenir Next Condensed Regular"/>
                </a:endParaRPr>
              </a:p>
              <a:p>
                <a:endParaRPr lang="en-US" sz="1200" dirty="0">
                  <a:latin typeface="Avenir Next Condensed Regular"/>
                  <a:cs typeface="Avenir Next Condensed Regular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670187" y="647269"/>
                <a:ext cx="1755326" cy="292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Avenir Next Condensed Regular"/>
                    <a:cs typeface="Avenir Next Condensed Regular"/>
                  </a:rPr>
                  <a:t>Chisel Frontend</a:t>
                </a:r>
                <a:endParaRPr lang="en-US" sz="1200" b="1" dirty="0">
                  <a:latin typeface="Avenir Next Condensed Regular"/>
                  <a:cs typeface="Avenir Next Condensed Regular"/>
                </a:endParaRPr>
              </a:p>
            </p:txBody>
          </p:sp>
          <p:sp>
            <p:nvSpPr>
              <p:cNvPr id="30" name="Shape 534"/>
              <p:cNvSpPr/>
              <p:nvPr/>
            </p:nvSpPr>
            <p:spPr>
              <a:xfrm>
                <a:off x="5223044" y="993500"/>
                <a:ext cx="2647641" cy="272912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buNone/>
                </a:pPr>
                <a:r>
                  <a:rPr lang="en-US" sz="1200" dirty="0" smtClean="0">
                    <a:latin typeface="Avenir Next Condensed Regular"/>
                    <a:cs typeface="Avenir Next Condensed Regular"/>
                  </a:rPr>
                  <a:t>Add daisy pins</a:t>
                </a:r>
              </a:p>
            </p:txBody>
          </p:sp>
        </p:grpSp>
        <p:sp>
          <p:nvSpPr>
            <p:cNvPr id="13" name="Shape 534"/>
            <p:cNvSpPr/>
            <p:nvPr/>
          </p:nvSpPr>
          <p:spPr>
            <a:xfrm>
              <a:off x="1248624" y="1950082"/>
              <a:ext cx="2388508" cy="258333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-US" sz="1200" dirty="0" smtClean="0">
                  <a:latin typeface="Avenir Next Condensed Regular"/>
                  <a:cs typeface="Avenir Next Condensed Regular"/>
                </a:rPr>
                <a:t>Add step counters</a:t>
              </a:r>
            </a:p>
          </p:txBody>
        </p:sp>
        <p:sp>
          <p:nvSpPr>
            <p:cNvPr id="14" name="Shape 539"/>
            <p:cNvSpPr/>
            <p:nvPr/>
          </p:nvSpPr>
          <p:spPr>
            <a:xfrm>
              <a:off x="1243547" y="2386437"/>
              <a:ext cx="2398663" cy="258623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-US" sz="1200" dirty="0" smtClean="0">
                  <a:latin typeface="Avenir Next Condensed Regular"/>
                  <a:cs typeface="Avenir Next Condensed Regular"/>
                </a:rPr>
                <a:t>Set clock domains</a:t>
              </a:r>
              <a:endParaRPr lang="en-US" sz="1200" dirty="0">
                <a:latin typeface="Avenir Next Condensed Regular"/>
                <a:cs typeface="Avenir Next Condensed Regular"/>
              </a:endParaRPr>
            </a:p>
          </p:txBody>
        </p:sp>
        <p:cxnSp>
          <p:nvCxnSpPr>
            <p:cNvPr id="15" name="Shape 544"/>
            <p:cNvCxnSpPr>
              <a:stCxn id="14" idx="2"/>
              <a:endCxn id="21" idx="0"/>
            </p:cNvCxnSpPr>
            <p:nvPr/>
          </p:nvCxnSpPr>
          <p:spPr>
            <a:xfrm flipH="1">
              <a:off x="2442878" y="2645060"/>
              <a:ext cx="1" cy="17802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med"/>
            </a:ln>
          </p:spPr>
        </p:cxnSp>
        <p:cxnSp>
          <p:nvCxnSpPr>
            <p:cNvPr id="16" name="Shape 550"/>
            <p:cNvCxnSpPr>
              <a:stCxn id="13" idx="2"/>
              <a:endCxn id="14" idx="0"/>
            </p:cNvCxnSpPr>
            <p:nvPr/>
          </p:nvCxnSpPr>
          <p:spPr>
            <a:xfrm>
              <a:off x="2442878" y="2208415"/>
              <a:ext cx="1" cy="17802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med"/>
            </a:ln>
          </p:spPr>
        </p:cxnSp>
        <p:sp>
          <p:nvSpPr>
            <p:cNvPr id="17" name="Shape 536"/>
            <p:cNvSpPr/>
            <p:nvPr/>
          </p:nvSpPr>
          <p:spPr>
            <a:xfrm>
              <a:off x="1246182" y="3259437"/>
              <a:ext cx="2393392" cy="25594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-US" sz="1200" dirty="0" smtClean="0">
                  <a:latin typeface="Avenir Next Condensed Regular"/>
                  <a:cs typeface="Avenir Next Condensed Regular"/>
                </a:rPr>
                <a:t>Append fire signals</a:t>
              </a:r>
              <a:endParaRPr lang="en-US" sz="1200" dirty="0">
                <a:latin typeface="Avenir Next Condensed Regular"/>
                <a:cs typeface="Avenir Next Condensed Regular"/>
              </a:endParaRPr>
            </a:p>
          </p:txBody>
        </p:sp>
        <p:cxnSp>
          <p:nvCxnSpPr>
            <p:cNvPr id="18" name="Shape 547"/>
            <p:cNvCxnSpPr>
              <a:stCxn id="21" idx="2"/>
              <a:endCxn id="17" idx="0"/>
            </p:cNvCxnSpPr>
            <p:nvPr/>
          </p:nvCxnSpPr>
          <p:spPr>
            <a:xfrm>
              <a:off x="2442878" y="3081415"/>
              <a:ext cx="0" cy="17802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med"/>
            </a:ln>
          </p:spPr>
        </p:cxnSp>
        <p:sp>
          <p:nvSpPr>
            <p:cNvPr id="19" name="Shape 528"/>
            <p:cNvSpPr/>
            <p:nvPr/>
          </p:nvSpPr>
          <p:spPr>
            <a:xfrm>
              <a:off x="670869" y="1641362"/>
              <a:ext cx="3530520" cy="4448854"/>
            </a:xfrm>
            <a:prstGeom prst="roundRect">
              <a:avLst>
                <a:gd name="adj" fmla="val 6357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lang="en-US" sz="1200" dirty="0">
                <a:latin typeface="Avenir Next Condensed Regular"/>
                <a:cs typeface="Avenir Next Condensed Regular"/>
              </a:endParaRPr>
            </a:p>
            <a:p>
              <a:endParaRPr lang="en-US" sz="1200" dirty="0">
                <a:latin typeface="Avenir Next Condensed Regular"/>
                <a:cs typeface="Avenir Next Condensed Regular"/>
              </a:endParaRPr>
            </a:p>
            <a:p>
              <a:endParaRPr lang="en-US" sz="1200" dirty="0">
                <a:latin typeface="Avenir Next Condensed Regular"/>
                <a:cs typeface="Avenir Next Condensed Regular"/>
              </a:endParaRPr>
            </a:p>
            <a:p>
              <a:endParaRPr lang="en-US" sz="1200" dirty="0">
                <a:latin typeface="Avenir Next Condensed Regular"/>
                <a:cs typeface="Avenir Next Condensed Regular"/>
              </a:endParaRPr>
            </a:p>
            <a:p>
              <a:endParaRPr lang="en-US" sz="1200" dirty="0">
                <a:latin typeface="Avenir Next Condensed Regular"/>
                <a:cs typeface="Avenir Next Condensed Regular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37059" y="1641363"/>
              <a:ext cx="14169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venir Next Condensed Regular"/>
                  <a:cs typeface="Avenir Next Condensed Regular"/>
                </a:rPr>
                <a:t>Chisel Backend</a:t>
              </a:r>
              <a:endParaRPr lang="en-US" sz="1200" b="1" dirty="0">
                <a:latin typeface="Avenir Next Condensed Regular"/>
                <a:cs typeface="Avenir Next Condensed Regular"/>
              </a:endParaRPr>
            </a:p>
          </p:txBody>
        </p:sp>
        <p:sp>
          <p:nvSpPr>
            <p:cNvPr id="21" name="Shape 534"/>
            <p:cNvSpPr/>
            <p:nvPr/>
          </p:nvSpPr>
          <p:spPr>
            <a:xfrm>
              <a:off x="1248624" y="2823082"/>
              <a:ext cx="2388508" cy="258333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latin typeface="Avenir Next Condensed Regular"/>
                  <a:cs typeface="Avenir Next Condensed Regular"/>
                </a:rPr>
                <a:t>Add IO buffers</a:t>
              </a:r>
            </a:p>
          </p:txBody>
        </p:sp>
        <p:sp>
          <p:nvSpPr>
            <p:cNvPr id="22" name="Shape 536"/>
            <p:cNvSpPr/>
            <p:nvPr/>
          </p:nvSpPr>
          <p:spPr>
            <a:xfrm>
              <a:off x="1248818" y="3871421"/>
              <a:ext cx="2393392" cy="374464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-US" sz="1200" dirty="0" smtClean="0">
                  <a:latin typeface="Avenir Next Condensed Regular"/>
                  <a:cs typeface="Avenir Next Condensed Regular"/>
                </a:rPr>
                <a:t>Find all state elements</a:t>
              </a:r>
            </a:p>
            <a:p>
              <a:pPr lvl="0" algn="ctr" rtl="0">
                <a:buNone/>
              </a:pPr>
              <a:r>
                <a:rPr lang="en-US" sz="1200" dirty="0" smtClean="0">
                  <a:latin typeface="Avenir Next Condensed Regular"/>
                  <a:cs typeface="Avenir Next Condensed Regular"/>
                </a:rPr>
                <a:t>(Registers, Memory)</a:t>
              </a:r>
              <a:endParaRPr lang="en-US" sz="1200" dirty="0">
                <a:latin typeface="Avenir Next Condensed Regular"/>
                <a:cs typeface="Avenir Next Condensed Regular"/>
              </a:endParaRPr>
            </a:p>
          </p:txBody>
        </p:sp>
        <p:sp>
          <p:nvSpPr>
            <p:cNvPr id="23" name="Shape 536"/>
            <p:cNvSpPr/>
            <p:nvPr/>
          </p:nvSpPr>
          <p:spPr>
            <a:xfrm>
              <a:off x="1248818" y="4423907"/>
              <a:ext cx="2393392" cy="36444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Avenir Next Condensed Regular"/>
                  <a:cs typeface="Avenir Next Condensed Regular"/>
                </a:rPr>
                <a:t>Insert the daisy chain for snapshotting</a:t>
              </a:r>
              <a:endParaRPr lang="en-US" sz="1200" dirty="0">
                <a:latin typeface="Avenir Next Condensed Regular"/>
                <a:cs typeface="Avenir Next Condensed Regular"/>
              </a:endParaRPr>
            </a:p>
          </p:txBody>
        </p:sp>
        <p:sp>
          <p:nvSpPr>
            <p:cNvPr id="24" name="Shape 536"/>
            <p:cNvSpPr/>
            <p:nvPr/>
          </p:nvSpPr>
          <p:spPr>
            <a:xfrm>
              <a:off x="1243546" y="4966369"/>
              <a:ext cx="2398663" cy="25594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-US" sz="1200" dirty="0" smtClean="0">
                  <a:latin typeface="Avenir Next Condensed Regular"/>
                  <a:cs typeface="Avenir Next Condensed Regular"/>
                </a:rPr>
                <a:t>Generate event counters</a:t>
              </a:r>
              <a:endParaRPr lang="en-US" sz="1200" dirty="0">
                <a:latin typeface="Avenir Next Condensed Regular"/>
                <a:cs typeface="Avenir Next Condensed Regular"/>
              </a:endParaRPr>
            </a:p>
          </p:txBody>
        </p:sp>
        <p:cxnSp>
          <p:nvCxnSpPr>
            <p:cNvPr id="25" name="Shape 547"/>
            <p:cNvCxnSpPr>
              <a:stCxn id="46" idx="2"/>
              <a:endCxn id="66" idx="0"/>
            </p:cNvCxnSpPr>
            <p:nvPr/>
          </p:nvCxnSpPr>
          <p:spPr>
            <a:xfrm>
              <a:off x="2435094" y="3581400"/>
              <a:ext cx="0" cy="206733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med"/>
            </a:ln>
          </p:spPr>
        </p:cxnSp>
        <p:cxnSp>
          <p:nvCxnSpPr>
            <p:cNvPr id="26" name="Shape 547"/>
            <p:cNvCxnSpPr>
              <a:stCxn id="22" idx="2"/>
              <a:endCxn id="23" idx="0"/>
            </p:cNvCxnSpPr>
            <p:nvPr/>
          </p:nvCxnSpPr>
          <p:spPr>
            <a:xfrm>
              <a:off x="2445514" y="4245885"/>
              <a:ext cx="0" cy="17802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med"/>
            </a:ln>
          </p:spPr>
        </p:cxnSp>
        <p:cxnSp>
          <p:nvCxnSpPr>
            <p:cNvPr id="27" name="Shape 547"/>
            <p:cNvCxnSpPr>
              <a:stCxn id="23" idx="2"/>
              <a:endCxn id="24" idx="0"/>
            </p:cNvCxnSpPr>
            <p:nvPr/>
          </p:nvCxnSpPr>
          <p:spPr>
            <a:xfrm flipH="1">
              <a:off x="2442878" y="4788347"/>
              <a:ext cx="2636" cy="17802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med"/>
            </a:ln>
          </p:spPr>
        </p:cxnSp>
        <p:cxnSp>
          <p:nvCxnSpPr>
            <p:cNvPr id="8" name="Shape 550"/>
            <p:cNvCxnSpPr>
              <a:stCxn id="28" idx="2"/>
              <a:endCxn id="19" idx="0"/>
            </p:cNvCxnSpPr>
            <p:nvPr/>
          </p:nvCxnSpPr>
          <p:spPr>
            <a:xfrm>
              <a:off x="2436129" y="1440480"/>
              <a:ext cx="0" cy="20088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med"/>
            </a:ln>
          </p:spPr>
        </p:cxnSp>
        <p:sp>
          <p:nvSpPr>
            <p:cNvPr id="9" name="Folded Corner 8"/>
            <p:cNvSpPr/>
            <p:nvPr/>
          </p:nvSpPr>
          <p:spPr>
            <a:xfrm>
              <a:off x="1118038" y="113572"/>
              <a:ext cx="2638020" cy="432776"/>
            </a:xfrm>
            <a:prstGeom prst="foldedCorner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venir Next Condensed Regular"/>
                  <a:cs typeface="Avenir Next Condensed Regular"/>
                </a:rPr>
                <a:t>Chisel Design</a:t>
              </a:r>
              <a:endParaRPr lang="en-US" sz="1200" dirty="0">
                <a:solidFill>
                  <a:schemeClr val="tx1"/>
                </a:solidFill>
                <a:latin typeface="Avenir Next Condensed Regular"/>
                <a:cs typeface="Avenir Next Condensed Regular"/>
              </a:endParaRPr>
            </a:p>
          </p:txBody>
        </p:sp>
        <p:cxnSp>
          <p:nvCxnSpPr>
            <p:cNvPr id="10" name="Shape 550"/>
            <p:cNvCxnSpPr>
              <a:stCxn id="9" idx="2"/>
              <a:endCxn id="29" idx="0"/>
            </p:cNvCxnSpPr>
            <p:nvPr/>
          </p:nvCxnSpPr>
          <p:spPr>
            <a:xfrm flipH="1">
              <a:off x="2436129" y="546348"/>
              <a:ext cx="919" cy="176438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med"/>
            </a:ln>
          </p:spPr>
        </p:cxnSp>
        <p:sp>
          <p:nvSpPr>
            <p:cNvPr id="11" name="Folded Corner 10"/>
            <p:cNvSpPr/>
            <p:nvPr/>
          </p:nvSpPr>
          <p:spPr>
            <a:xfrm>
              <a:off x="1117119" y="6352718"/>
              <a:ext cx="2638020" cy="432776"/>
            </a:xfrm>
            <a:prstGeom prst="foldedCorner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venir Next Condensed Regular"/>
                  <a:cs typeface="Avenir Next Condensed Regular"/>
                </a:rPr>
                <a:t>Daisy Chain Structure</a:t>
              </a:r>
              <a:endParaRPr lang="en-US" sz="1200" dirty="0">
                <a:solidFill>
                  <a:schemeClr val="tx1"/>
                </a:solidFill>
                <a:latin typeface="Avenir Next Condensed Regular"/>
                <a:cs typeface="Avenir Next Condensed Regular"/>
              </a:endParaRPr>
            </a:p>
          </p:txBody>
        </p:sp>
        <p:cxnSp>
          <p:nvCxnSpPr>
            <p:cNvPr id="12" name="Shape 550"/>
            <p:cNvCxnSpPr>
              <a:stCxn id="40" idx="2"/>
              <a:endCxn id="11" idx="0"/>
            </p:cNvCxnSpPr>
            <p:nvPr/>
          </p:nvCxnSpPr>
          <p:spPr>
            <a:xfrm flipH="1">
              <a:off x="2436129" y="5764769"/>
              <a:ext cx="3027" cy="58794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med"/>
            </a:ln>
          </p:spPr>
        </p:cxnSp>
        <p:sp>
          <p:nvSpPr>
            <p:cNvPr id="40" name="Shape 536"/>
            <p:cNvSpPr/>
            <p:nvPr/>
          </p:nvSpPr>
          <p:spPr>
            <a:xfrm>
              <a:off x="1236102" y="5400329"/>
              <a:ext cx="2406108" cy="36444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Avenir Next Condensed Regular"/>
                  <a:cs typeface="Avenir Next Condensed Regular"/>
                </a:rPr>
                <a:t>Insert the daisy chain for </a:t>
              </a:r>
              <a:br>
                <a:rPr lang="en-US" sz="1200" dirty="0" smtClean="0">
                  <a:latin typeface="Avenir Next Condensed Regular"/>
                  <a:cs typeface="Avenir Next Condensed Regular"/>
                </a:rPr>
              </a:br>
              <a:r>
                <a:rPr lang="en-US" sz="1200" dirty="0" smtClean="0">
                  <a:latin typeface="Avenir Next Condensed Regular"/>
                  <a:cs typeface="Avenir Next Condensed Regular"/>
                </a:rPr>
                <a:t>event counters</a:t>
              </a:r>
              <a:endParaRPr lang="en-US" sz="1200" dirty="0">
                <a:latin typeface="Avenir Next Condensed Regular"/>
                <a:cs typeface="Avenir Next Condensed Regular"/>
              </a:endParaRPr>
            </a:p>
          </p:txBody>
        </p:sp>
        <p:sp>
          <p:nvSpPr>
            <p:cNvPr id="46" name="Shape 528"/>
            <p:cNvSpPr/>
            <p:nvPr/>
          </p:nvSpPr>
          <p:spPr>
            <a:xfrm>
              <a:off x="1043556" y="1907273"/>
              <a:ext cx="2783075" cy="1674127"/>
            </a:xfrm>
            <a:prstGeom prst="roundRect">
              <a:avLst>
                <a:gd name="adj" fmla="val 71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lang="en-US" sz="1200" dirty="0">
                <a:latin typeface="Avenir Next Condensed Regular"/>
                <a:cs typeface="Avenir Next Condensed Regular"/>
              </a:endParaRPr>
            </a:p>
            <a:p>
              <a:endParaRPr lang="en-US" sz="1200" dirty="0">
                <a:latin typeface="Avenir Next Condensed Regular"/>
                <a:cs typeface="Avenir Next Condensed Regular"/>
              </a:endParaRPr>
            </a:p>
            <a:p>
              <a:endParaRPr lang="en-US" sz="1200" dirty="0">
                <a:latin typeface="Avenir Next Condensed Regular"/>
                <a:cs typeface="Avenir Next Condensed Regular"/>
              </a:endParaRPr>
            </a:p>
            <a:p>
              <a:endParaRPr lang="en-US" sz="1200" dirty="0">
                <a:latin typeface="Avenir Next Condensed Regular"/>
                <a:cs typeface="Avenir Next Condensed Regular"/>
              </a:endParaRPr>
            </a:p>
            <a:p>
              <a:endParaRPr lang="en-US" sz="1200" dirty="0">
                <a:latin typeface="Avenir Next Condensed Regular"/>
                <a:cs typeface="Avenir Next Condensed Regular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60459" y="3511134"/>
              <a:ext cx="14169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venir Next Condensed Regular"/>
                  <a:cs typeface="Avenir Next Condensed Regular"/>
                </a:rPr>
                <a:t>Target decoupling</a:t>
              </a:r>
              <a:endParaRPr lang="en-US" sz="1200" b="1" dirty="0">
                <a:latin typeface="Avenir Next Condensed Regular"/>
                <a:cs typeface="Avenir Next Condensed Regular"/>
              </a:endParaRPr>
            </a:p>
          </p:txBody>
        </p:sp>
        <p:sp>
          <p:nvSpPr>
            <p:cNvPr id="66" name="Shape 528"/>
            <p:cNvSpPr/>
            <p:nvPr/>
          </p:nvSpPr>
          <p:spPr>
            <a:xfrm>
              <a:off x="1043556" y="3788133"/>
              <a:ext cx="2783075" cy="2104280"/>
            </a:xfrm>
            <a:prstGeom prst="roundRect">
              <a:avLst>
                <a:gd name="adj" fmla="val 71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lang="en-US" sz="1200" dirty="0">
                <a:latin typeface="Avenir Next Condensed Regular"/>
                <a:cs typeface="Avenir Next Condensed Regular"/>
              </a:endParaRPr>
            </a:p>
            <a:p>
              <a:endParaRPr lang="en-US" sz="1200" dirty="0">
                <a:latin typeface="Avenir Next Condensed Regular"/>
                <a:cs typeface="Avenir Next Condensed Regular"/>
              </a:endParaRPr>
            </a:p>
            <a:p>
              <a:endParaRPr lang="en-US" sz="1200" dirty="0">
                <a:latin typeface="Avenir Next Condensed Regular"/>
                <a:cs typeface="Avenir Next Condensed Regular"/>
              </a:endParaRPr>
            </a:p>
            <a:p>
              <a:endParaRPr lang="en-US" sz="1200" dirty="0">
                <a:latin typeface="Avenir Next Condensed Regular"/>
                <a:cs typeface="Avenir Next Condensed Regular"/>
              </a:endParaRPr>
            </a:p>
            <a:p>
              <a:endParaRPr lang="en-US" sz="1200" dirty="0">
                <a:latin typeface="Avenir Next Condensed Regular"/>
                <a:cs typeface="Avenir Next Condensed Regular"/>
              </a:endParaRPr>
            </a:p>
          </p:txBody>
        </p:sp>
        <p:cxnSp>
          <p:nvCxnSpPr>
            <p:cNvPr id="72" name="Shape 547"/>
            <p:cNvCxnSpPr>
              <a:stCxn id="24" idx="2"/>
              <a:endCxn id="40" idx="0"/>
            </p:cNvCxnSpPr>
            <p:nvPr/>
          </p:nvCxnSpPr>
          <p:spPr>
            <a:xfrm flipH="1">
              <a:off x="2439156" y="5222309"/>
              <a:ext cx="3722" cy="17802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med"/>
            </a:ln>
          </p:spPr>
        </p:cxnSp>
        <p:sp>
          <p:nvSpPr>
            <p:cNvPr id="75" name="TextBox 74"/>
            <p:cNvSpPr txBox="1"/>
            <p:nvPr/>
          </p:nvSpPr>
          <p:spPr>
            <a:xfrm>
              <a:off x="674374" y="5802807"/>
              <a:ext cx="1782991" cy="276999"/>
            </a:xfrm>
            <a:prstGeom prst="rect">
              <a:avLst/>
            </a:prstGeom>
            <a:noFill/>
          </p:spPr>
          <p:txBody>
            <a:bodyPr wrap="none" bIns="0" rtlCol="0">
              <a:noAutofit/>
            </a:bodyPr>
            <a:lstStyle/>
            <a:p>
              <a:pPr algn="ctr"/>
              <a:r>
                <a:rPr lang="en-US" sz="1200" b="1" dirty="0" smtClean="0">
                  <a:latin typeface="Avenir Next Condensed Regular"/>
                  <a:cs typeface="Avenir Next Condensed Regular"/>
                </a:rPr>
                <a:t>Daisy structure generation</a:t>
              </a:r>
              <a:endParaRPr lang="en-US" sz="1200" b="1" dirty="0">
                <a:latin typeface="Avenir Next Condensed Regular"/>
                <a:cs typeface="Avenir Next Condensed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99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5867" y="113570"/>
            <a:ext cx="5156200" cy="4619296"/>
            <a:chOff x="795867" y="113570"/>
            <a:chExt cx="5156200" cy="4619296"/>
          </a:xfrm>
        </p:grpSpPr>
        <p:sp>
          <p:nvSpPr>
            <p:cNvPr id="4" name="Folded Corner 3"/>
            <p:cNvSpPr/>
            <p:nvPr/>
          </p:nvSpPr>
          <p:spPr>
            <a:xfrm>
              <a:off x="999505" y="418369"/>
              <a:ext cx="2107762" cy="3476297"/>
            </a:xfrm>
            <a:prstGeom prst="foldedCorner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274320" tIns="91425" rIns="274320" bIns="91425" anchor="ctr" anchorCtr="0">
              <a:no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Avenir Next Condensed Regular"/>
                  <a:cs typeface="Avenir Next Condensed Regular"/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Avenir Next Condensed Regular"/>
                  <a:cs typeface="Avenir Next Condensed Regular"/>
                </a:rPr>
                <a:t>POKE </a:t>
              </a:r>
              <a:r>
                <a:rPr lang="en-US" sz="1200" dirty="0" err="1" smtClean="0">
                  <a:solidFill>
                    <a:schemeClr val="tx1"/>
                  </a:solidFill>
                  <a:latin typeface="Avenir Next Condensed Regular"/>
                  <a:cs typeface="Avenir Next Condensed Regular"/>
                </a:rPr>
                <a:t>io_a</a:t>
              </a:r>
              <a:r>
                <a:rPr lang="en-US" sz="1200" dirty="0" smtClean="0">
                  <a:solidFill>
                    <a:schemeClr val="tx1"/>
                  </a:solidFill>
                  <a:latin typeface="Avenir Next Condensed Regular"/>
                  <a:cs typeface="Avenir Next Condensed Regular"/>
                </a:rPr>
                <a:t> 16 64 0</a:t>
              </a:r>
            </a:p>
            <a:p>
              <a:r>
                <a:rPr lang="en-US" sz="1200" dirty="0" smtClean="0">
                  <a:latin typeface="Avenir Next Condensed Regular"/>
                  <a:cs typeface="Avenir Next Condensed Regular"/>
                </a:rPr>
                <a:t>POKE </a:t>
              </a:r>
              <a:r>
                <a:rPr lang="en-US" sz="1200" dirty="0" err="1" smtClean="0">
                  <a:latin typeface="Avenir Next Condensed Regular"/>
                  <a:cs typeface="Avenir Next Condensed Regular"/>
                </a:rPr>
                <a:t>io_b</a:t>
              </a:r>
              <a:r>
                <a:rPr lang="en-US" sz="1200" dirty="0" smtClean="0">
                  <a:latin typeface="Avenir Next Condensed Regular"/>
                  <a:cs typeface="Avenir Next Condensed Regular"/>
                </a:rPr>
                <a:t> 16 48 0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Avenir Next Condensed Regular"/>
                  <a:cs typeface="Avenir Next Condensed Regular"/>
                </a:rPr>
                <a:t>POKE </a:t>
              </a:r>
              <a:r>
                <a:rPr lang="en-US" sz="1200" dirty="0" err="1" smtClean="0">
                  <a:solidFill>
                    <a:schemeClr val="tx1"/>
                  </a:solidFill>
                  <a:latin typeface="Avenir Next Condensed Regular"/>
                  <a:cs typeface="Avenir Next Condensed Regular"/>
                </a:rPr>
                <a:t>io</a:t>
              </a:r>
              <a:r>
                <a:rPr lang="en-US" sz="1200" dirty="0" err="1" smtClean="0">
                  <a:latin typeface="Avenir Next Condensed Regular"/>
                  <a:cs typeface="Avenir Next Condensed Regular"/>
                </a:rPr>
                <a:t>_e</a:t>
              </a:r>
              <a:r>
                <a:rPr lang="en-US" sz="1200" dirty="0" smtClean="0">
                  <a:latin typeface="Avenir Next Condensed Regular"/>
                  <a:cs typeface="Avenir Next Condensed Regular"/>
                </a:rPr>
                <a:t> 1 0 0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Avenir Next Condensed Regular"/>
                  <a:cs typeface="Avenir Next Condensed Regular"/>
                </a:rPr>
                <a:t>POKE </a:t>
              </a:r>
              <a:r>
                <a:rPr lang="en-US" sz="1200" dirty="0" err="1" smtClean="0">
                  <a:solidFill>
                    <a:schemeClr val="tx1"/>
                  </a:solidFill>
                  <a:latin typeface="Avenir Next Condensed Regular"/>
                  <a:cs typeface="Avenir Next Condensed Regular"/>
                </a:rPr>
                <a:t>GCD.x</a:t>
              </a:r>
              <a:r>
                <a:rPr lang="en-US" sz="1200" dirty="0" smtClean="0">
                  <a:solidFill>
                    <a:schemeClr val="tx1"/>
                  </a:solidFill>
                  <a:latin typeface="Avenir Next Condensed Regular"/>
                  <a:cs typeface="Avenir Next Condensed Regular"/>
                </a:rPr>
                <a:t> 16 16 0</a:t>
              </a:r>
            </a:p>
            <a:p>
              <a:r>
                <a:rPr lang="en-US" sz="1200" dirty="0" smtClean="0">
                  <a:latin typeface="Avenir Next Condensed Regular"/>
                  <a:cs typeface="Avenir Next Condensed Regular"/>
                </a:rPr>
                <a:t>POKE </a:t>
              </a:r>
              <a:r>
                <a:rPr lang="en-US" sz="1200" dirty="0" err="1" smtClean="0">
                  <a:latin typeface="Avenir Next Condensed Regular"/>
                  <a:cs typeface="Avenir Next Condensed Regular"/>
                </a:rPr>
                <a:t>GCD.y</a:t>
              </a:r>
              <a:r>
                <a:rPr lang="en-US" sz="1200" dirty="0" smtClean="0">
                  <a:latin typeface="Avenir Next Condensed Regular"/>
                  <a:cs typeface="Avenir Next Condensed Regular"/>
                </a:rPr>
                <a:t> 16 48 0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Avenir Next Condensed Regular"/>
                  <a:cs typeface="Avenir Next Condensed Regular"/>
                </a:rPr>
                <a:t>STEP 2</a:t>
              </a:r>
            </a:p>
            <a:p>
              <a:r>
                <a:rPr lang="en-US" sz="1200" dirty="0" smtClean="0">
                  <a:latin typeface="Avenir Next Condensed Regular"/>
                  <a:cs typeface="Avenir Next Condensed Regular"/>
                </a:rPr>
                <a:t>EXPECT </a:t>
              </a:r>
              <a:r>
                <a:rPr lang="en-US" sz="1200" dirty="0" err="1" smtClean="0">
                  <a:latin typeface="Avenir Next Condensed Regular"/>
                  <a:cs typeface="Avenir Next Condensed Regular"/>
                </a:rPr>
                <a:t>io_z</a:t>
              </a:r>
              <a:r>
                <a:rPr lang="en-US" sz="1200" dirty="0" smtClean="0">
                  <a:latin typeface="Avenir Next Condensed Regular"/>
                  <a:cs typeface="Avenir Next Condensed Regular"/>
                </a:rPr>
                <a:t> 16 16 0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Avenir Next Condensed Regular"/>
                  <a:cs typeface="Avenir Next Condensed Regular"/>
                </a:rPr>
                <a:t>EXPECT </a:t>
              </a:r>
              <a:r>
                <a:rPr lang="en-US" sz="1200" dirty="0" err="1" smtClean="0">
                  <a:solidFill>
                    <a:schemeClr val="tx1"/>
                  </a:solidFill>
                  <a:latin typeface="Avenir Next Condensed Regular"/>
                  <a:cs typeface="Avenir Next Condensed Regular"/>
                </a:rPr>
                <a:t>io_v</a:t>
              </a:r>
              <a:r>
                <a:rPr lang="en-US" sz="1200" dirty="0" smtClean="0">
                  <a:solidFill>
                    <a:schemeClr val="tx1"/>
                  </a:solidFill>
                  <a:latin typeface="Avenir Next Condensed Regular"/>
                  <a:cs typeface="Avenir Next Condensed Regular"/>
                </a:rPr>
                <a:t> 1 0 0</a:t>
              </a:r>
            </a:p>
            <a:p>
              <a:r>
                <a:rPr lang="en-US" sz="1200" dirty="0" smtClean="0">
                  <a:latin typeface="Avenir Next Condensed Regular"/>
                  <a:cs typeface="Avenir Next Condensed Regular"/>
                </a:rPr>
                <a:t>…</a:t>
              </a:r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3776571" y="113570"/>
              <a:ext cx="2107762" cy="4221363"/>
            </a:xfrm>
            <a:prstGeom prst="foldedCorner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274320" tIns="91425" rIns="274320" bIns="91425" anchor="ctr" anchorCtr="0">
              <a:noAutofit/>
            </a:bodyPr>
            <a:lstStyle/>
            <a:p>
              <a:endParaRPr lang="en-US" sz="1200" dirty="0" smtClean="0">
                <a:solidFill>
                  <a:schemeClr val="tx1"/>
                </a:solidFill>
                <a:latin typeface="Avenir Next Condensed Regular"/>
                <a:cs typeface="Avenir Next Condensed Regular"/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  <a:latin typeface="Avenir Next Condensed Regular"/>
                  <a:cs typeface="Avenir Next Condensed Regular"/>
                </a:rPr>
                <a:t>…</a:t>
              </a:r>
            </a:p>
            <a:p>
              <a:r>
                <a:rPr lang="en-US" sz="1200" dirty="0" smtClean="0">
                  <a:latin typeface="Avenir Next Condensed Regular"/>
                  <a:cs typeface="Avenir Next Condensed Regular"/>
                </a:rPr>
                <a:t>force </a:t>
              </a:r>
              <a:r>
                <a:rPr lang="en-US" sz="1200" dirty="0" err="1" smtClean="0">
                  <a:latin typeface="Avenir Next Condensed Regular"/>
                  <a:cs typeface="Avenir Next Condensed Regular"/>
                </a:rPr>
                <a:t>io_a</a:t>
              </a:r>
              <a:r>
                <a:rPr lang="en-US" sz="1200" dirty="0" smtClean="0">
                  <a:latin typeface="Avenir Next Condensed Regular"/>
                  <a:cs typeface="Avenir Next Condensed Regular"/>
                </a:rPr>
                <a:t> ‘h64</a:t>
              </a:r>
            </a:p>
            <a:p>
              <a:r>
                <a:rPr lang="en-US" sz="1200" dirty="0">
                  <a:latin typeface="Avenir Next Condensed Regular"/>
                  <a:cs typeface="Avenir Next Condensed Regular"/>
                </a:rPr>
                <a:t>f</a:t>
              </a:r>
              <a:r>
                <a:rPr lang="en-US" sz="1200" dirty="0" smtClean="0">
                  <a:latin typeface="Avenir Next Condensed Regular"/>
                  <a:cs typeface="Avenir Next Condensed Regular"/>
                </a:rPr>
                <a:t>orce </a:t>
              </a:r>
              <a:r>
                <a:rPr lang="en-US" sz="1200" dirty="0" err="1" smtClean="0">
                  <a:latin typeface="Avenir Next Condensed Regular"/>
                  <a:cs typeface="Avenir Next Condensed Regular"/>
                </a:rPr>
                <a:t>io_b</a:t>
              </a:r>
              <a:r>
                <a:rPr lang="en-US" sz="1200" dirty="0" smtClean="0">
                  <a:latin typeface="Avenir Next Condensed Regular"/>
                  <a:cs typeface="Avenir Next Condensed Regular"/>
                </a:rPr>
                <a:t> ‘h48</a:t>
              </a:r>
              <a:endParaRPr lang="en-US" sz="1200" dirty="0">
                <a:latin typeface="Avenir Next Condensed Regular"/>
                <a:cs typeface="Avenir Next Condensed Regular"/>
              </a:endParaRPr>
            </a:p>
            <a:p>
              <a:r>
                <a:rPr lang="en-US" sz="1200" dirty="0">
                  <a:latin typeface="Avenir Next Condensed Regular"/>
                  <a:cs typeface="Avenir Next Condensed Regular"/>
                </a:rPr>
                <a:t>f</a:t>
              </a:r>
              <a:r>
                <a:rPr lang="en-US" sz="1200" dirty="0" smtClean="0">
                  <a:latin typeface="Avenir Next Condensed Regular"/>
                  <a:cs typeface="Avenir Next Condensed Regular"/>
                </a:rPr>
                <a:t>orce </a:t>
              </a:r>
              <a:r>
                <a:rPr lang="en-US" sz="1200" dirty="0" err="1" smtClean="0">
                  <a:latin typeface="Avenir Next Condensed Regular"/>
                  <a:cs typeface="Avenir Next Condensed Regular"/>
                </a:rPr>
                <a:t>io_e</a:t>
              </a:r>
              <a:r>
                <a:rPr lang="en-US" sz="1200" dirty="0" smtClean="0">
                  <a:latin typeface="Avenir Next Condensed Regular"/>
                  <a:cs typeface="Avenir Next Condensed Regular"/>
                </a:rPr>
                <a:t> ‘h0</a:t>
              </a:r>
              <a:endParaRPr lang="en-US" sz="1200" dirty="0" smtClean="0">
                <a:solidFill>
                  <a:schemeClr val="tx1"/>
                </a:solidFill>
                <a:latin typeface="Avenir Next Condensed Regular"/>
                <a:cs typeface="Avenir Next Condensed Regular"/>
              </a:endParaRPr>
            </a:p>
            <a:p>
              <a:r>
                <a:rPr lang="en-US" sz="1200" dirty="0" smtClean="0">
                  <a:latin typeface="Avenir Next Condensed Regular"/>
                  <a:cs typeface="Avenir Next Condensed Regular"/>
                </a:rPr>
                <a:t>force GCD.x_reg_0_.D ‘h0</a:t>
              </a:r>
            </a:p>
            <a:p>
              <a:r>
                <a:rPr lang="en-US" sz="1200" dirty="0" smtClean="0">
                  <a:latin typeface="Avenir Next Condensed Regular"/>
                  <a:cs typeface="Avenir Next Condensed Regular"/>
                </a:rPr>
                <a:t>…</a:t>
              </a:r>
              <a:endParaRPr lang="en-US" sz="1200" dirty="0" smtClean="0">
                <a:solidFill>
                  <a:schemeClr val="tx1"/>
                </a:solidFill>
                <a:latin typeface="Avenir Next Condensed Regular"/>
                <a:cs typeface="Avenir Next Condensed Regular"/>
              </a:endParaRPr>
            </a:p>
            <a:p>
              <a:r>
                <a:rPr lang="en-US" sz="1200" dirty="0">
                  <a:latin typeface="Avenir Next Condensed Regular"/>
                  <a:cs typeface="Avenir Next Condensed Regular"/>
                </a:rPr>
                <a:t>force </a:t>
              </a:r>
              <a:r>
                <a:rPr lang="en-US" sz="1200" dirty="0" smtClean="0">
                  <a:latin typeface="Avenir Next Condensed Regular"/>
                  <a:cs typeface="Avenir Next Condensed Regular"/>
                </a:rPr>
                <a:t>GCD.x_reg_15_.D ‘h0</a:t>
              </a:r>
              <a:endParaRPr lang="en-US" sz="1200" dirty="0" smtClean="0">
                <a:solidFill>
                  <a:schemeClr val="tx1"/>
                </a:solidFill>
                <a:latin typeface="Avenir Next Condensed Regular"/>
                <a:cs typeface="Avenir Next Condensed Regular"/>
              </a:endParaRPr>
            </a:p>
            <a:p>
              <a:r>
                <a:rPr lang="en-US" sz="1200" dirty="0">
                  <a:latin typeface="Avenir Next Condensed Regular"/>
                  <a:cs typeface="Avenir Next Condensed Regular"/>
                </a:rPr>
                <a:t>force </a:t>
              </a:r>
              <a:r>
                <a:rPr lang="en-US" sz="1200" dirty="0" smtClean="0">
                  <a:latin typeface="Avenir Next Condensed Regular"/>
                  <a:cs typeface="Avenir Next Condensed Regular"/>
                </a:rPr>
                <a:t>GCD.y_reg_0_</a:t>
              </a:r>
              <a:r>
                <a:rPr lang="en-US" sz="1200" dirty="0">
                  <a:latin typeface="Avenir Next Condensed Regular"/>
                  <a:cs typeface="Avenir Next Condensed Regular"/>
                </a:rPr>
                <a:t>.D ‘h0</a:t>
              </a:r>
            </a:p>
            <a:p>
              <a:r>
                <a:rPr lang="en-US" sz="1200" dirty="0" smtClean="0">
                  <a:latin typeface="Avenir Next Condensed Regular"/>
                  <a:cs typeface="Avenir Next Condensed Regular"/>
                </a:rPr>
                <a:t>…</a:t>
              </a:r>
            </a:p>
            <a:p>
              <a:r>
                <a:rPr lang="en-US" sz="1200" dirty="0">
                  <a:latin typeface="Avenir Next Condensed Regular"/>
                  <a:cs typeface="Avenir Next Condensed Regular"/>
                </a:rPr>
                <a:t>force </a:t>
              </a:r>
              <a:r>
                <a:rPr lang="en-US" sz="1200" dirty="0" smtClean="0">
                  <a:latin typeface="Avenir Next Condensed Regular"/>
                  <a:cs typeface="Avenir Next Condensed Regular"/>
                </a:rPr>
                <a:t>GCD.y_reg_15_</a:t>
              </a:r>
              <a:r>
                <a:rPr lang="en-US" sz="1200" dirty="0">
                  <a:latin typeface="Avenir Next Condensed Regular"/>
                  <a:cs typeface="Avenir Next Condensed Regular"/>
                </a:rPr>
                <a:t>.D ‘</a:t>
              </a:r>
              <a:r>
                <a:rPr lang="en-US" sz="1200" dirty="0" smtClean="0">
                  <a:latin typeface="Avenir Next Condensed Regular"/>
                  <a:cs typeface="Avenir Next Condensed Regular"/>
                </a:rPr>
                <a:t>h0</a:t>
              </a:r>
            </a:p>
            <a:p>
              <a:r>
                <a:rPr lang="en-US" sz="1200" dirty="0" smtClean="0">
                  <a:latin typeface="Avenir Next Condensed Regular"/>
                  <a:cs typeface="Avenir Next Condensed Regular"/>
                </a:rPr>
                <a:t>run 10ps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Avenir Next Condensed Regular"/>
                  <a:cs typeface="Avenir Next Condensed Regular"/>
                </a:rPr>
                <a:t>release </a:t>
              </a:r>
              <a:r>
                <a:rPr lang="en-US" sz="1200" dirty="0" err="1" smtClean="0">
                  <a:solidFill>
                    <a:schemeClr val="tx1"/>
                  </a:solidFill>
                  <a:latin typeface="Avenir Next Condensed Regular"/>
                  <a:cs typeface="Avenir Next Condensed Regular"/>
                </a:rPr>
                <a:t>io_a</a:t>
              </a:r>
              <a:endParaRPr lang="en-US" sz="1200" dirty="0" smtClean="0">
                <a:solidFill>
                  <a:schemeClr val="tx1"/>
                </a:solidFill>
                <a:latin typeface="Avenir Next Condensed Regular"/>
                <a:cs typeface="Avenir Next Condensed Regular"/>
              </a:endParaRPr>
            </a:p>
            <a:p>
              <a:r>
                <a:rPr lang="en-US" sz="1200" dirty="0">
                  <a:latin typeface="Avenir Next Condensed Regular"/>
                  <a:cs typeface="Avenir Next Condensed Regular"/>
                </a:rPr>
                <a:t>release </a:t>
              </a:r>
              <a:r>
                <a:rPr lang="en-US" sz="1200" dirty="0" err="1" smtClean="0">
                  <a:latin typeface="Avenir Next Condensed Regular"/>
                  <a:cs typeface="Avenir Next Condensed Regular"/>
                </a:rPr>
                <a:t>io_b</a:t>
              </a:r>
              <a:endParaRPr lang="en-US" sz="1200" dirty="0" smtClean="0">
                <a:latin typeface="Avenir Next Condensed Regular"/>
                <a:cs typeface="Avenir Next Condensed Regular"/>
              </a:endParaRPr>
            </a:p>
            <a:p>
              <a:r>
                <a:rPr lang="en-US" sz="1200" dirty="0">
                  <a:latin typeface="Avenir Next Condensed Regular"/>
                  <a:cs typeface="Avenir Next Condensed Regular"/>
                </a:rPr>
                <a:t>release </a:t>
              </a:r>
              <a:r>
                <a:rPr lang="en-US" sz="1200" dirty="0" err="1" smtClean="0">
                  <a:latin typeface="Avenir Next Condensed Regular"/>
                  <a:cs typeface="Avenir Next Condensed Regular"/>
                </a:rPr>
                <a:t>io_e</a:t>
              </a:r>
              <a:endParaRPr lang="en-US" sz="1200" dirty="0" smtClean="0">
                <a:latin typeface="Avenir Next Condensed Regular"/>
                <a:cs typeface="Avenir Next Condensed Regular"/>
              </a:endParaRPr>
            </a:p>
            <a:p>
              <a:r>
                <a:rPr lang="en-US" sz="1200" dirty="0">
                  <a:latin typeface="Avenir Next Condensed Regular"/>
                  <a:cs typeface="Avenir Next Condensed Regular"/>
                </a:rPr>
                <a:t>release </a:t>
              </a:r>
              <a:r>
                <a:rPr lang="en-US" sz="1200" dirty="0" err="1">
                  <a:latin typeface="Avenir Next Condensed Regular"/>
                  <a:cs typeface="Avenir Next Condensed Regular"/>
                </a:rPr>
                <a:t>io_a</a:t>
              </a:r>
              <a:endParaRPr lang="en-US" sz="1200" dirty="0">
                <a:latin typeface="Avenir Next Condensed Regular"/>
                <a:cs typeface="Avenir Next Condensed Regular"/>
              </a:endParaRPr>
            </a:p>
            <a:p>
              <a:r>
                <a:rPr lang="en-US" sz="1200" dirty="0" smtClean="0">
                  <a:latin typeface="Avenir Next Condensed Regular"/>
                  <a:cs typeface="Avenir Next Condensed Regular"/>
                </a:rPr>
                <a:t>release GCD.x_reg_0_.D</a:t>
              </a:r>
              <a:endParaRPr lang="en-US" sz="1200" dirty="0">
                <a:latin typeface="Avenir Next Condensed Regular"/>
                <a:cs typeface="Avenir Next Condensed Regular"/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  <a:latin typeface="Avenir Next Condensed Regular"/>
                  <a:cs typeface="Avenir Next Condensed Regular"/>
                </a:rPr>
                <a:t>…</a:t>
              </a:r>
            </a:p>
            <a:p>
              <a:r>
                <a:rPr lang="en-US" sz="1200" dirty="0" smtClean="0">
                  <a:latin typeface="Avenir Next Condensed Regular"/>
                  <a:cs typeface="Avenir Next Condensed Regular"/>
                </a:rPr>
                <a:t>release GCD.Y_reg_15_.D</a:t>
              </a:r>
              <a:endParaRPr lang="en-US" sz="1200" dirty="0" smtClean="0">
                <a:solidFill>
                  <a:schemeClr val="tx1"/>
                </a:solidFill>
                <a:latin typeface="Avenir Next Condensed Regular"/>
                <a:cs typeface="Avenir Next Condensed Regular"/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  <a:latin typeface="Avenir Next Condensed Regular"/>
                  <a:cs typeface="Avenir Next Condensed Regular"/>
                </a:rPr>
                <a:t>run –change </a:t>
              </a:r>
              <a:r>
                <a:rPr lang="en-US" sz="1200" dirty="0" err="1" smtClean="0">
                  <a:solidFill>
                    <a:schemeClr val="tx1"/>
                  </a:solidFill>
                  <a:latin typeface="Avenir Next Condensed Regular"/>
                  <a:cs typeface="Avenir Next Condensed Regular"/>
                </a:rPr>
                <a:t>clk</a:t>
              </a:r>
              <a:endParaRPr lang="en-US" sz="1200" dirty="0" smtClean="0">
                <a:solidFill>
                  <a:schemeClr val="tx1"/>
                </a:solidFill>
                <a:latin typeface="Avenir Next Condensed Regular"/>
                <a:cs typeface="Avenir Next Condensed Regular"/>
              </a:endParaRPr>
            </a:p>
            <a:p>
              <a:r>
                <a:rPr lang="en-US" sz="1200" dirty="0">
                  <a:latin typeface="Avenir Next Condensed Regular"/>
                  <a:cs typeface="Avenir Next Condensed Regular"/>
                </a:rPr>
                <a:t>r</a:t>
              </a:r>
              <a:r>
                <a:rPr lang="en-US" sz="1200" dirty="0" smtClean="0">
                  <a:latin typeface="Avenir Next Condensed Regular"/>
                  <a:cs typeface="Avenir Next Condensed Regular"/>
                </a:rPr>
                <a:t>un –</a:t>
              </a:r>
              <a:r>
                <a:rPr lang="en-US" sz="1200" dirty="0">
                  <a:latin typeface="Avenir Next Condensed Regular"/>
                  <a:cs typeface="Avenir Next Condensed Regular"/>
                </a:rPr>
                <a:t>change </a:t>
              </a:r>
              <a:r>
                <a:rPr lang="en-US" sz="1200" dirty="0" err="1">
                  <a:latin typeface="Avenir Next Condensed Regular"/>
                  <a:cs typeface="Avenir Next Condensed Regular"/>
                </a:rPr>
                <a:t>clk</a:t>
              </a:r>
              <a:endParaRPr lang="en-US" sz="1200" dirty="0">
                <a:latin typeface="Avenir Next Condensed Regular"/>
                <a:cs typeface="Avenir Next Condensed Regular"/>
              </a:endParaRPr>
            </a:p>
            <a:p>
              <a:r>
                <a:rPr lang="en-US" sz="1200" dirty="0" smtClean="0">
                  <a:latin typeface="Avenir Next Condensed Regular"/>
                  <a:cs typeface="Avenir Next Condensed Regular"/>
                </a:rPr>
                <a:t>run </a:t>
              </a:r>
              <a:r>
                <a:rPr lang="en-US" sz="1200" dirty="0">
                  <a:latin typeface="Avenir Next Condensed Regular"/>
                  <a:cs typeface="Avenir Next Condensed Regular"/>
                </a:rPr>
                <a:t>–change </a:t>
              </a:r>
              <a:r>
                <a:rPr lang="en-US" sz="1200" dirty="0" err="1">
                  <a:latin typeface="Avenir Next Condensed Regular"/>
                  <a:cs typeface="Avenir Next Condensed Regular"/>
                </a:rPr>
                <a:t>clk</a:t>
              </a:r>
              <a:endParaRPr lang="en-US" sz="1200" dirty="0">
                <a:latin typeface="Avenir Next Condensed Regular"/>
                <a:cs typeface="Avenir Next Condensed Regular"/>
              </a:endParaRPr>
            </a:p>
            <a:p>
              <a:r>
                <a:rPr lang="en-US" sz="1200" dirty="0">
                  <a:latin typeface="Avenir Next Condensed Regular"/>
                  <a:cs typeface="Avenir Next Condensed Regular"/>
                </a:rPr>
                <a:t>run –change </a:t>
              </a:r>
              <a:r>
                <a:rPr lang="en-US" sz="1200" dirty="0" err="1" smtClean="0">
                  <a:latin typeface="Avenir Next Condensed Regular"/>
                  <a:cs typeface="Avenir Next Condensed Regular"/>
                </a:rPr>
                <a:t>clk</a:t>
              </a:r>
              <a:endParaRPr lang="en-US" sz="1200" dirty="0" smtClean="0">
                <a:latin typeface="Avenir Next Condensed Regular"/>
                <a:cs typeface="Avenir Next Condensed Regular"/>
              </a:endParaRPr>
            </a:p>
            <a:p>
              <a:r>
                <a:rPr lang="en-US" sz="1200" dirty="0" smtClean="0">
                  <a:latin typeface="Avenir Next Condensed Regular"/>
                  <a:cs typeface="Avenir Next Condensed Regular"/>
                </a:rPr>
                <a:t>…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95867" y="4428066"/>
              <a:ext cx="2311400" cy="304800"/>
            </a:xfrm>
            <a:prstGeom prst="rect">
              <a:avLst/>
            </a:prstGeom>
            <a:noFill/>
          </p:spPr>
          <p:txBody>
            <a:bodyPr wrap="none" bIns="0" rtlCol="0">
              <a:noAutofit/>
            </a:bodyPr>
            <a:lstStyle/>
            <a:p>
              <a:r>
                <a:rPr lang="en-US" sz="1100" dirty="0" smtClean="0"/>
                <a:t>(a) High-level description of snapshots</a:t>
              </a:r>
              <a:endParaRPr lang="en-US" sz="11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71333" y="4428066"/>
              <a:ext cx="2480734" cy="304800"/>
            </a:xfrm>
            <a:prstGeom prst="rect">
              <a:avLst/>
            </a:prstGeom>
            <a:noFill/>
          </p:spPr>
          <p:txBody>
            <a:bodyPr wrap="none" bIns="0" rtlCol="0">
              <a:noAutofit/>
            </a:bodyPr>
            <a:lstStyle/>
            <a:p>
              <a:r>
                <a:rPr lang="en-US" sz="1100" dirty="0" smtClean="0"/>
                <a:t>(b) Translated UCLI scripts from snapshots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236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55191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380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  <a:alpha val="20000"/>
          </a:schemeClr>
        </a:solidFill>
        <a:ln w="6350" cmpd="sng"/>
      </a:spPr>
      <a:bodyPr vert="horz" rtlCol="0" anchor="ctr"/>
      <a:lstStyle>
        <a:defPPr algn="ctr">
          <a:defRPr sz="1200" dirty="0">
            <a:ln w="3175" cmpd="sng">
              <a:solidFill>
                <a:schemeClr val="tx1"/>
              </a:solidFill>
            </a:ln>
            <a:solidFill>
              <a:schemeClr val="dk1"/>
            </a:solidFill>
            <a:latin typeface="Avenir Light"/>
            <a:cs typeface="Avenir Light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443</Words>
  <Application>Microsoft Macintosh PowerPoint</Application>
  <PresentationFormat>On-screen Show (4:3)</PresentationFormat>
  <Paragraphs>193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52</cp:revision>
  <dcterms:created xsi:type="dcterms:W3CDTF">2014-03-16T06:40:36Z</dcterms:created>
  <dcterms:modified xsi:type="dcterms:W3CDTF">2014-05-11T04:15:26Z</dcterms:modified>
</cp:coreProperties>
</file>