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-15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wireframeOverlay-Home.png"/>
          <p:cNvPicPr>
            <a:picLocks noChangeAspect="1"/>
          </p:cNvPicPr>
          <p:nvPr/>
        </p:nvPicPr>
        <p:blipFill>
          <a:blip r:embed="rId2"/>
          <a:srcRect t="-93973"/>
          <a:stretch>
            <a:fillRect/>
          </a:stretch>
        </p:blipFill>
        <p:spPr>
          <a:xfrm>
            <a:off x="179294" y="1183341"/>
            <a:ext cx="8787384" cy="5276725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7513" y="2168338"/>
            <a:ext cx="8307387" cy="1619250"/>
          </a:xfrm>
        </p:spPr>
        <p:txBody>
          <a:bodyPr/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7513" y="3810000"/>
            <a:ext cx="8307387" cy="753036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28/08/16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 descr="DirectionalButtons-RightOnly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2266" y="533400"/>
            <a:ext cx="752475" cy="352425"/>
          </a:xfrm>
          <a:prstGeom prst="rect">
            <a:avLst/>
          </a:prstGeom>
        </p:spPr>
      </p:pic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2000" y="1219200"/>
            <a:ext cx="533400" cy="365125"/>
          </a:xfrm>
        </p:spPr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wireframeOverlay-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94" y="1179576"/>
            <a:ext cx="8787384" cy="1440702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859" y="1466850"/>
            <a:ext cx="8308039" cy="1128432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07224" y="2623296"/>
            <a:ext cx="4717676" cy="38312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213" y="2770187"/>
            <a:ext cx="3429093" cy="35768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28/08/16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wireframeOverlay-PCVertical.png"/>
          <p:cNvPicPr>
            <a:picLocks noChangeAspect="1"/>
          </p:cNvPicPr>
          <p:nvPr/>
        </p:nvPicPr>
        <p:blipFill>
          <a:blip r:embed="rId2"/>
          <a:srcRect b="-123309"/>
          <a:stretch>
            <a:fillRect/>
          </a:stretch>
        </p:blipFill>
        <p:spPr>
          <a:xfrm>
            <a:off x="182880" y="1179575"/>
            <a:ext cx="5133975" cy="5275013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859" y="1680882"/>
            <a:ext cx="4313891" cy="1162050"/>
          </a:xfrm>
        </p:spPr>
        <p:txBody>
          <a:bodyPr anchor="b"/>
          <a:lstStyle>
            <a:lvl1pPr algn="l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859" y="2837329"/>
            <a:ext cx="4313891" cy="341583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28/08/16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5298140" y="1169894"/>
            <a:ext cx="3671047" cy="52760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182880" y="1169894"/>
            <a:ext cx="8787384" cy="2106706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182880" y="3281082"/>
            <a:ext cx="8787384" cy="3174582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859" y="3329268"/>
            <a:ext cx="8346141" cy="1014132"/>
          </a:xfrm>
        </p:spPr>
        <p:txBody>
          <a:bodyPr anchor="b"/>
          <a:lstStyle>
            <a:lvl1pPr algn="l">
              <a:defRPr sz="3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859" y="4343399"/>
            <a:ext cx="8346141" cy="190976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28/08/16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wireframeOverlay-PCVertical.png"/>
          <p:cNvPicPr>
            <a:picLocks noChangeAspect="1"/>
          </p:cNvPicPr>
          <p:nvPr/>
        </p:nvPicPr>
        <p:blipFill>
          <a:blip r:embed="rId2"/>
          <a:srcRect b="-123309"/>
          <a:stretch>
            <a:fillRect/>
          </a:stretch>
        </p:blipFill>
        <p:spPr>
          <a:xfrm>
            <a:off x="3835212" y="1179575"/>
            <a:ext cx="5133975" cy="5275013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000" y="1680882"/>
            <a:ext cx="4313891" cy="1162050"/>
          </a:xfrm>
        </p:spPr>
        <p:txBody>
          <a:bodyPr anchor="b"/>
          <a:lstStyle>
            <a:lvl1pPr algn="l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00" y="2837329"/>
            <a:ext cx="4313891" cy="341583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28/08/16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182880" y="1179576"/>
            <a:ext cx="3671047" cy="220531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0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2015983" y="3383280"/>
            <a:ext cx="1837944" cy="3072384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2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182880" y="3383280"/>
            <a:ext cx="1837944" cy="3072384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2000" y="1219200"/>
            <a:ext cx="533400" cy="365125"/>
          </a:xfrm>
        </p:spPr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wireframeOverlay-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94" y="1179576"/>
            <a:ext cx="8787384" cy="1440702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>
              <a:defRPr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28/08/16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wireframeOverlay-VerticalTC.png"/>
          <p:cNvPicPr>
            <a:picLocks noChangeAspect="1"/>
          </p:cNvPicPr>
          <p:nvPr/>
        </p:nvPicPr>
        <p:blipFill>
          <a:blip r:embed="rId2"/>
          <a:srcRect t="-93650"/>
          <a:stretch>
            <a:fillRect/>
          </a:stretch>
        </p:blipFill>
        <p:spPr>
          <a:xfrm>
            <a:off x="7445188" y="1178128"/>
            <a:ext cx="1524000" cy="5275339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40705" y="1398494"/>
            <a:ext cx="1447800" cy="484990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17513" y="1398494"/>
            <a:ext cx="6669087" cy="4849906"/>
          </a:xfrm>
        </p:spPr>
        <p:txBody>
          <a:bodyPr vert="eaVert"/>
          <a:lstStyle>
            <a:lvl5pPr>
              <a:defRPr/>
            </a:lvl5pPr>
            <a:lvl6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>
              <a:defRPr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28/08/16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28/08/16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82880" y="1179576"/>
            <a:ext cx="8787384" cy="5276088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6" name="Picture 5" descr="DirectionalButtons-LeftOnlyOnl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7488" y="538163"/>
            <a:ext cx="752475" cy="35242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wireframeOverlay-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94" y="1179576"/>
            <a:ext cx="8787384" cy="1440702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5925" y="2756646"/>
            <a:ext cx="8308975" cy="349175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28/08/16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ireframeOverlay-TCFull.png"/>
          <p:cNvPicPr>
            <a:picLocks noChangeAspect="1"/>
          </p:cNvPicPr>
          <p:nvPr/>
        </p:nvPicPr>
        <p:blipFill>
          <a:blip r:embed="rId2"/>
          <a:srcRect l="-198711"/>
          <a:stretch>
            <a:fillRect/>
          </a:stretch>
        </p:blipFill>
        <p:spPr>
          <a:xfrm>
            <a:off x="177999" y="1179576"/>
            <a:ext cx="8788373" cy="5276088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Tx/>
              <a:defRPr>
                <a:solidFill>
                  <a:schemeClr val="bg1"/>
                </a:solidFill>
              </a:defRPr>
            </a:lvl1pPr>
            <a:lvl2pPr>
              <a:buClr>
                <a:schemeClr val="bg1">
                  <a:lumMod val="75000"/>
                </a:schemeClr>
              </a:buClr>
              <a:defRPr>
                <a:solidFill>
                  <a:schemeClr val="bg1"/>
                </a:solidFill>
              </a:defRPr>
            </a:lvl2pPr>
            <a:lvl3pPr>
              <a:buClrTx/>
              <a:defRPr>
                <a:solidFill>
                  <a:schemeClr val="bg1"/>
                </a:solidFill>
              </a:defRPr>
            </a:lvl3pPr>
            <a:lvl4pPr>
              <a:buClr>
                <a:schemeClr val="bg1">
                  <a:lumMod val="75000"/>
                </a:schemeClr>
              </a:buClr>
              <a:defRPr>
                <a:solidFill>
                  <a:schemeClr val="bg1"/>
                </a:solidFill>
              </a:defRPr>
            </a:lvl4pPr>
            <a:lvl5pPr>
              <a:buClrTx/>
              <a:defRPr>
                <a:solidFill>
                  <a:schemeClr val="bg1"/>
                </a:solidFill>
              </a:defRPr>
            </a:lvl5pPr>
            <a:lvl6pPr>
              <a:buClr>
                <a:schemeClr val="bg1">
                  <a:lumMod val="75000"/>
                </a:schemeClr>
              </a:buClr>
              <a:defRPr lang="en-US" sz="18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>
              <a:buClr>
                <a:schemeClr val="bg1"/>
              </a:buClr>
              <a:defRPr lang="en-US" sz="18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>
              <a:buClr>
                <a:schemeClr val="bg1">
                  <a:lumMod val="75000"/>
                </a:schemeClr>
              </a:buClr>
              <a:defRPr lang="en-US" sz="18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8pPr>
            <a:lvl9pPr>
              <a:buClr>
                <a:schemeClr val="bg1"/>
              </a:buClr>
              <a:defRPr sz="18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28/08/16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wireframeOverlay-SectionH.png"/>
          <p:cNvPicPr>
            <a:picLocks noChangeAspect="1"/>
          </p:cNvPicPr>
          <p:nvPr/>
        </p:nvPicPr>
        <p:blipFill>
          <a:blip r:embed="rId2"/>
          <a:srcRect r="-91875"/>
          <a:stretch>
            <a:fillRect/>
          </a:stretch>
        </p:blipFill>
        <p:spPr>
          <a:xfrm>
            <a:off x="182880" y="1179576"/>
            <a:ext cx="8785105" cy="5276088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3429000"/>
            <a:ext cx="6591300" cy="1371600"/>
          </a:xfrm>
        </p:spPr>
        <p:txBody>
          <a:bodyPr anchor="b" anchorCtr="0"/>
          <a:lstStyle>
            <a:lvl1pPr algn="r">
              <a:defRPr sz="4800" b="0" cap="none" baseline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4800599"/>
            <a:ext cx="6591300" cy="1066801"/>
          </a:xfrm>
        </p:spPr>
        <p:txBody>
          <a:bodyPr anchor="t" anchorCtr="0">
            <a:normAutofit/>
          </a:bodyPr>
          <a:lstStyle>
            <a:lvl1pPr marL="0" indent="0" algn="r">
              <a:spcBef>
                <a:spcPts val="3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28/08/16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ireframeOverlay-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94" y="1179576"/>
            <a:ext cx="8787384" cy="1440702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6859" y="2770188"/>
            <a:ext cx="3840480" cy="3464765"/>
          </a:xfrm>
        </p:spPr>
        <p:txBody>
          <a:bodyPr>
            <a:normAutofit/>
          </a:bodyPr>
          <a:lstStyle>
            <a:lvl1pPr>
              <a:spcBef>
                <a:spcPts val="1800"/>
              </a:spcBef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>
              <a:defRPr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3214" y="2770188"/>
            <a:ext cx="3840480" cy="3464765"/>
          </a:xfrm>
        </p:spPr>
        <p:txBody>
          <a:bodyPr>
            <a:normAutofit/>
          </a:bodyPr>
          <a:lstStyle>
            <a:lvl1pPr>
              <a:spcBef>
                <a:spcPts val="1800"/>
              </a:spcBef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>
              <a:defRPr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28/08/16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wireframeOverlay-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94" y="1179576"/>
            <a:ext cx="8787384" cy="1440702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6859" y="2675964"/>
            <a:ext cx="3840480" cy="645459"/>
          </a:xfrm>
        </p:spPr>
        <p:txBody>
          <a:bodyPr anchor="ctr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2400" b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6859" y="3307976"/>
            <a:ext cx="3840480" cy="2925762"/>
          </a:xfrm>
        </p:spPr>
        <p:txBody>
          <a:bodyPr>
            <a:normAutofit/>
          </a:bodyPr>
          <a:lstStyle>
            <a:lvl1pPr>
              <a:spcBef>
                <a:spcPts val="1800"/>
              </a:spcBef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>
              <a:defRPr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752" y="2675964"/>
            <a:ext cx="3840480" cy="645459"/>
          </a:xfrm>
        </p:spPr>
        <p:txBody>
          <a:bodyPr anchor="ctr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2400" b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752" y="3307976"/>
            <a:ext cx="3840480" cy="2925762"/>
          </a:xfrm>
        </p:spPr>
        <p:txBody>
          <a:bodyPr>
            <a:normAutofit/>
          </a:bodyPr>
          <a:lstStyle>
            <a:lvl1pPr>
              <a:spcBef>
                <a:spcPts val="1800"/>
              </a:spcBef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>
              <a:defRPr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28/08/16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wireframeOverlay-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94" y="1179576"/>
            <a:ext cx="8787384" cy="1440702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28/08/16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28/08/16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ireframeOverlay-ContentCap.png"/>
          <p:cNvPicPr>
            <a:picLocks noChangeAspect="1"/>
          </p:cNvPicPr>
          <p:nvPr/>
        </p:nvPicPr>
        <p:blipFill>
          <a:blip r:embed="rId2"/>
          <a:srcRect b="-135871"/>
          <a:stretch>
            <a:fillRect/>
          </a:stretch>
        </p:blipFill>
        <p:spPr>
          <a:xfrm>
            <a:off x="182880" y="1179575"/>
            <a:ext cx="4228522" cy="5274037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859" y="1680882"/>
            <a:ext cx="3697941" cy="1162050"/>
          </a:xfrm>
        </p:spPr>
        <p:txBody>
          <a:bodyPr anchor="b"/>
          <a:lstStyle>
            <a:lvl1pPr algn="l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2341" y="1600200"/>
            <a:ext cx="4101353" cy="46529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859" y="2837329"/>
            <a:ext cx="3697941" cy="3415834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600"/>
              </a:spcBef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tx1">
                  <a:lumMod val="50000"/>
                  <a:lumOff val="50000"/>
                </a:schemeClr>
              </a:buClr>
              <a:buSzPct val="70000"/>
              <a:buFont typeface="Wingdings" pitchFamily="2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28/08/16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8" Type="http://schemas.openxmlformats.org/officeDocument/2006/relationships/image" Target="../media/image2.png"/><Relationship Id="rId19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15925" y="1456765"/>
            <a:ext cx="8308975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5925" y="2770188"/>
            <a:ext cx="8308975" cy="3478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0105" y="6454588"/>
            <a:ext cx="2398059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7CE38E4D-051A-41E1-86A4-E56916468FD0}" type="datetimeFigureOut">
              <a:rPr lang="en-US" smtClean="0"/>
              <a:t>28/08/16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9976" y="6454588"/>
            <a:ext cx="3657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2000" y="121920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HomeButton.png">
            <a:hlinkClick r:id="" action="ppaction://hlinkshowjump?jump=firstslide"/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552450" y="526116"/>
            <a:ext cx="457200" cy="352425"/>
          </a:xfrm>
          <a:prstGeom prst="rect">
            <a:avLst/>
          </a:prstGeom>
        </p:spPr>
      </p:pic>
      <p:pic>
        <p:nvPicPr>
          <p:cNvPr id="10" name="Picture 9" descr="DirectionalButtons-Full.png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826188" y="526116"/>
            <a:ext cx="752475" cy="35242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2000"/>
        </a:spcBef>
        <a:buClr>
          <a:schemeClr val="tx1">
            <a:lumMod val="50000"/>
            <a:lumOff val="50000"/>
          </a:schemeClr>
        </a:buClr>
        <a:buSzPct val="70000"/>
        <a:buFont typeface="Wingdings" pitchFamily="2" charset="2"/>
        <a:buChar char="l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tx1">
            <a:lumMod val="85000"/>
            <a:lumOff val="15000"/>
          </a:schemeClr>
        </a:buClr>
        <a:buSzPct val="70000"/>
        <a:buFont typeface="Wingdings" pitchFamily="2" charset="2"/>
        <a:buChar char="l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tx1">
            <a:lumMod val="50000"/>
            <a:lumOff val="50000"/>
          </a:schemeClr>
        </a:buClr>
        <a:buSzPct val="70000"/>
        <a:buFont typeface="Wingdings" pitchFamily="2" charset="2"/>
        <a:buChar char="l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tx1">
            <a:lumMod val="85000"/>
            <a:lumOff val="15000"/>
          </a:schemeClr>
        </a:buClr>
        <a:buSzPct val="70000"/>
        <a:buFont typeface="Wingdings" pitchFamily="2" charset="2"/>
        <a:buChar char="l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tx1">
            <a:lumMod val="50000"/>
            <a:lumOff val="50000"/>
          </a:schemeClr>
        </a:buClr>
        <a:buSzPct val="70000"/>
        <a:buFont typeface="Wingdings" pitchFamily="2" charset="2"/>
        <a:buChar char="l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tx1">
            <a:lumMod val="85000"/>
            <a:lumOff val="15000"/>
          </a:schemeClr>
        </a:buClr>
        <a:buSzPct val="70000"/>
        <a:buFont typeface="Wingdings" pitchFamily="2" charset="2"/>
        <a:buChar char="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SzPct val="70000"/>
        <a:buFont typeface="Wingdings" pitchFamily="2" charset="2"/>
        <a:buChar char="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tx1">
            <a:lumMod val="85000"/>
            <a:lumOff val="15000"/>
          </a:schemeClr>
        </a:buClr>
        <a:buSzPct val="70000"/>
        <a:buFont typeface="Wingdings" pitchFamily="2" charset="2"/>
        <a:buChar char="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SzPct val="70000"/>
        <a:buFont typeface="Wingdings" pitchFamily="2" charset="2"/>
        <a:buChar char="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Hello!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7146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This is a paragraph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_rels/theme1.xml.rels><?xml version='1.0' encoding='UTF-8' standalone='yes'?>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po">
  <a:themeElements>
    <a:clrScheme name="Expo">
      <a:dk1>
        <a:sysClr val="windowText" lastClr="000000"/>
      </a:dk1>
      <a:lt1>
        <a:sysClr val="window" lastClr="FFFFFF"/>
      </a:lt1>
      <a:dk2>
        <a:srgbClr val="263B86"/>
      </a:dk2>
      <a:lt2>
        <a:srgbClr val="76B6F2"/>
      </a:lt2>
      <a:accent1>
        <a:srgbClr val="FBC01E"/>
      </a:accent1>
      <a:accent2>
        <a:srgbClr val="EFE1A2"/>
      </a:accent2>
      <a:accent3>
        <a:srgbClr val="FA8716"/>
      </a:accent3>
      <a:accent4>
        <a:srgbClr val="BE0204"/>
      </a:accent4>
      <a:accent5>
        <a:srgbClr val="640F10"/>
      </a:accent5>
      <a:accent6>
        <a:srgbClr val="7E13E3"/>
      </a:accent6>
      <a:hlink>
        <a:srgbClr val="D2D200"/>
      </a:hlink>
      <a:folHlink>
        <a:srgbClr val="D0B9F8"/>
      </a:folHlink>
    </a:clrScheme>
    <a:fontScheme name="Expo">
      <a:maj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Expo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3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93000"/>
                <a:satMod val="130000"/>
              </a:schemeClr>
            </a:gs>
            <a:gs pos="60000">
              <a:schemeClr val="phClr">
                <a:tint val="80000"/>
                <a:shade val="93000"/>
                <a:satMod val="130000"/>
              </a:schemeClr>
            </a:gs>
            <a:gs pos="100000">
              <a:schemeClr val="phClr">
                <a:tint val="50000"/>
                <a:shade val="94000"/>
                <a:alpha val="100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34925" cap="flat" cmpd="sng" algn="ctr"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50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8600000" scaled="0"/>
          </a:gra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C0C0C0">
                <a:alpha val="75000"/>
              </a:srgbClr>
            </a:innerShdw>
            <a:outerShdw blurRad="63500" dist="38100" dir="5400000" sx="105000" sy="105000" algn="br" rotWithShape="0">
              <a:srgbClr val="000000">
                <a:alpha val="30000"/>
              </a:srgbClr>
            </a:outerShdw>
          </a:effectLst>
        </a:effectStyle>
        <a:effectStyle>
          <a:effectLst>
            <a:innerShdw blurRad="50800" dist="25400" dir="16200000">
              <a:srgbClr val="C0C0C0">
                <a:alpha val="75000"/>
              </a:srgbClr>
            </a:innerShdw>
            <a:reflection blurRad="63500" stA="40000" endPos="50000" dist="127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Expo.thmx</Template>
  <TotalTime>0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Expo</vt:lpstr>
      <vt:lpstr>PowerPoint Presentation</vt:lpstr>
    </vt:vector>
  </TitlesOfParts>
  <Company>CG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Chetan Giridhar</dc:creator>
  <cp:lastModifiedBy>Chetan Giridhar</cp:lastModifiedBy>
  <cp:revision>1</cp:revision>
  <dcterms:created xsi:type="dcterms:W3CDTF">2016-08-28T11:03:32Z</dcterms:created>
  <dcterms:modified xsi:type="dcterms:W3CDTF">2016-08-28T11:04:12Z</dcterms:modified>
</cp:coreProperties>
</file>