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Students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274320">
                <a:tc>
                  <a:txBody>
                    <a:bodyPr/>
                    <a:lstStyle/>
                    <a:p>
                      <a:r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Student ID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