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2" r:id="rId3"/>
    <p:sldId id="27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D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6"/>
    <p:restoredTop sz="79982"/>
  </p:normalViewPr>
  <p:slideViewPr>
    <p:cSldViewPr snapToGrid="0" snapToObjects="1">
      <p:cViewPr>
        <p:scale>
          <a:sx n="103" d="100"/>
          <a:sy n="103" d="100"/>
        </p:scale>
        <p:origin x="528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859E6C25-D68E-4A35-91F6-7C62EDF909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Times New Roman 일반체" charset="0"/>
              <a:ea typeface="Times New Roman 일반체" charset="0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F361FB7-B22E-4909-BD7F-FC41808A5C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080F9-7D92-4A4E-91BA-CFE3F681B018}" type="datetimeFigureOut">
              <a:rPr lang="ko-KR" altLang="en-US" smtClean="0">
                <a:latin typeface="Times New Roman 일반체" charset="0"/>
                <a:ea typeface="Times New Roman 일반체" charset="0"/>
              </a:rPr>
              <a:t>2020. 11. 18.</a:t>
            </a:fld>
            <a:endParaRPr lang="ko-KR" altLang="en-US">
              <a:latin typeface="Times New Roman 일반체" charset="0"/>
              <a:ea typeface="Times New Roman 일반체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BE5A3B3-CB31-4B0A-A547-DBA699DCE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Times New Roman 일반체" charset="0"/>
              <a:ea typeface="Times New Roman 일반체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984CA30-8B3A-4FD3-8B84-FE23A3AE05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2E5F0-E3CE-4BDE-AFDD-FDAA13CEADCB}" type="slidenum">
              <a:rPr lang="ko-KR" altLang="en-US" smtClean="0">
                <a:latin typeface="Times New Roman 일반체" charset="0"/>
                <a:ea typeface="Times New Roman 일반체" charset="0"/>
              </a:rPr>
              <a:t>‹#›</a:t>
            </a:fld>
            <a:endParaRPr lang="ko-KR" altLang="en-US">
              <a:latin typeface="Times New Roman 일반체" charset="0"/>
              <a:ea typeface="Times New Roman 일반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43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imes New Roman 일반체" charset="0"/>
                <a:ea typeface="Times New Roman 일반체" charset="0"/>
              </a:defRPr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imes New Roman 일반체" charset="0"/>
                <a:ea typeface="Times New Roman 일반체" charset="0"/>
              </a:defRPr>
            </a:lvl1pPr>
          </a:lstStyle>
          <a:p>
            <a:fld id="{EF705CE5-3B3A-5D4D-9C82-8343817A291A}" type="datetimeFigureOut">
              <a:rPr kumimoji="1" lang="ko-KR" altLang="en-US" smtClean="0"/>
              <a:pPr/>
              <a:t>2020. 11. 18.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imes New Roman 일반체" charset="0"/>
                <a:ea typeface="Times New Roman 일반체" charset="0"/>
              </a:defRPr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imes New Roman 일반체" charset="0"/>
                <a:ea typeface="Times New Roman 일반체" charset="0"/>
              </a:defRPr>
            </a:lvl1pPr>
          </a:lstStyle>
          <a:p>
            <a:fld id="{03265E94-CD27-3F4F-9A04-309C5AC97DC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214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Times New Roman 일반체" charset="0"/>
        <a:ea typeface="Times New Roman 일반체" charset="0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Times New Roman 일반체" charset="0"/>
        <a:ea typeface="Times New Roman 일반체" charset="0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Times New Roman 일반체" charset="0"/>
        <a:ea typeface="Times New Roman 일반체" charset="0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Times New Roman 일반체" charset="0"/>
        <a:ea typeface="Times New Roman 일반체" charset="0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Times New Roman 일반체" charset="0"/>
        <a:ea typeface="Times New Roman 일반체" charset="0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mtClean="0"/>
              <a:t>안녕하세요</a:t>
            </a:r>
            <a:r>
              <a:rPr kumimoji="1" lang="en-US" altLang="ko-KR" smtClean="0"/>
              <a:t>!</a:t>
            </a:r>
            <a:r>
              <a:rPr kumimoji="1" lang="ko-KR" altLang="en-US" smtClean="0"/>
              <a:t> 이번 여름학기 인턴십을 진행한 김준하입니다</a:t>
            </a:r>
            <a:r>
              <a:rPr kumimoji="1" lang="en-US" altLang="ko-KR" smtClean="0"/>
              <a:t>.</a:t>
            </a:r>
            <a:r>
              <a:rPr kumimoji="1" lang="ko-KR" altLang="en-US" smtClean="0"/>
              <a:t> 오늘 발표는 제가 </a:t>
            </a:r>
            <a:r>
              <a:rPr kumimoji="1" lang="en-US" altLang="ko-KR" smtClean="0"/>
              <a:t>6</a:t>
            </a:r>
            <a:r>
              <a:rPr kumimoji="1" lang="ko-KR" altLang="en-US" smtClean="0"/>
              <a:t>주 동안 연구실에서 공부하고 배운 내용을 알려드리려고 합니다</a:t>
            </a:r>
            <a:r>
              <a:rPr kumimoji="1" lang="en-US" altLang="ko-KR" smtClean="0"/>
              <a:t>.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5E94-CD27-3F4F-9A04-309C5AC97DCE}" type="slidenum">
              <a:rPr kumimoji="1" lang="ko-KR" altLang="en-US" smtClean="0"/>
              <a:pPr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438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이번 인턴십 기간 동안 전체적으로 어떤 것을 했는지 말씀드리겠습니다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주차에는 </a:t>
            </a:r>
            <a:r>
              <a:rPr kumimoji="1" lang="en-US" altLang="ko-KR" dirty="0" smtClean="0"/>
              <a:t>M.</a:t>
            </a:r>
            <a:r>
              <a:rPr kumimoji="1" lang="en-US" altLang="ko-KR" baseline="0" dirty="0" smtClean="0"/>
              <a:t> Conte</a:t>
            </a:r>
            <a:r>
              <a:rPr kumimoji="1" lang="ko-KR" altLang="en-US" baseline="0" dirty="0" smtClean="0"/>
              <a:t>책과 가속기 학교 자료들을 공부하였습니다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주차에는 </a:t>
            </a:r>
            <a:r>
              <a:rPr kumimoji="1" lang="en-US" altLang="ko-KR" baseline="0" dirty="0" smtClean="0"/>
              <a:t>Elegant</a:t>
            </a:r>
            <a:r>
              <a:rPr kumimoji="1" lang="ko-KR" altLang="en-US" baseline="0" dirty="0" smtClean="0"/>
              <a:t> 구성이 어떻게 되었는지 살펴보고 김성열 선배님께서 만든 예시 빔라인을 가지고 </a:t>
            </a:r>
            <a:r>
              <a:rPr kumimoji="1" lang="en-US" altLang="ko-KR" baseline="0" dirty="0" smtClean="0"/>
              <a:t>electron beam tracking</a:t>
            </a:r>
            <a:r>
              <a:rPr kumimoji="1" lang="ko-KR" altLang="en-US" baseline="0" dirty="0" smtClean="0"/>
              <a:t>을 해보았습니다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3</a:t>
            </a:r>
            <a:r>
              <a:rPr kumimoji="1" lang="ko-KR" altLang="en-US" baseline="0" dirty="0" smtClean="0"/>
              <a:t>주차에는 </a:t>
            </a:r>
            <a:r>
              <a:rPr kumimoji="1" lang="en-US" altLang="ko-KR" baseline="0" dirty="0" smtClean="0"/>
              <a:t>elegant</a:t>
            </a:r>
            <a:r>
              <a:rPr kumimoji="1" lang="ko-KR" altLang="en-US" baseline="0" dirty="0" smtClean="0"/>
              <a:t>에서 </a:t>
            </a:r>
            <a:r>
              <a:rPr kumimoji="1" lang="en-US" altLang="ko-KR" baseline="0" dirty="0" smtClean="0"/>
              <a:t>Tracking</a:t>
            </a:r>
            <a:r>
              <a:rPr kumimoji="1" lang="ko-KR" altLang="en-US" baseline="0" dirty="0" smtClean="0"/>
              <a:t>한 데이터를 이용하여 파이썬으로 그래프를 그리는 연습을 하였습니다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electron beam</a:t>
            </a:r>
            <a:r>
              <a:rPr kumimoji="1" lang="ko-KR" altLang="en-US" baseline="0" dirty="0" smtClean="0"/>
              <a:t>이 처음 입사된 후부터 빔라인 끝까지 가는동안 어떻게 </a:t>
            </a:r>
            <a:r>
              <a:rPr kumimoji="1" lang="en-US" altLang="ko-KR" baseline="0" dirty="0" smtClean="0"/>
              <a:t>Twiss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parameter</a:t>
            </a:r>
            <a:r>
              <a:rPr kumimoji="1" lang="ko-KR" altLang="en-US" baseline="0" dirty="0" smtClean="0"/>
              <a:t>가 변하고 </a:t>
            </a:r>
            <a:r>
              <a:rPr kumimoji="1" lang="en-US" altLang="ko-KR" baseline="0" dirty="0" smtClean="0"/>
              <a:t>dispersion</a:t>
            </a:r>
            <a:r>
              <a:rPr kumimoji="1" lang="ko-KR" altLang="en-US" baseline="0" dirty="0" smtClean="0"/>
              <a:t>이 변하는지 확인하였습니다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4</a:t>
            </a:r>
            <a:r>
              <a:rPr kumimoji="1" lang="ko-KR" altLang="en-US" baseline="0" dirty="0" smtClean="0"/>
              <a:t>주차에도 파이썬을 이용하여 예시 빔라인에서의 </a:t>
            </a:r>
            <a:r>
              <a:rPr kumimoji="1" lang="en-US" altLang="ko-KR" baseline="0" dirty="0" smtClean="0"/>
              <a:t>Beam distribution</a:t>
            </a:r>
            <a:r>
              <a:rPr kumimoji="1" lang="ko-KR" altLang="en-US" baseline="0" dirty="0" smtClean="0"/>
              <a:t>과 왜 중간에 </a:t>
            </a:r>
            <a:r>
              <a:rPr kumimoji="1" lang="en-US" altLang="ko-KR" baseline="0" dirty="0" smtClean="0"/>
              <a:t>Emittance growth</a:t>
            </a:r>
            <a:r>
              <a:rPr kumimoji="1" lang="ko-KR" altLang="en-US" baseline="0" dirty="0" smtClean="0"/>
              <a:t>가 일어나는지 살펴 보았습니다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5</a:t>
            </a:r>
            <a:r>
              <a:rPr kumimoji="1" lang="ko-KR" altLang="en-US" baseline="0" dirty="0" smtClean="0"/>
              <a:t>주차에는 대략적인 </a:t>
            </a:r>
            <a:r>
              <a:rPr kumimoji="1" lang="en-US" altLang="ko-KR" baseline="0" dirty="0" smtClean="0"/>
              <a:t>PWFA</a:t>
            </a:r>
            <a:r>
              <a:rPr kumimoji="1" lang="ko-KR" altLang="en-US" baseline="0" dirty="0" smtClean="0"/>
              <a:t> 공부와 </a:t>
            </a:r>
            <a:r>
              <a:rPr kumimoji="1" lang="en-US" altLang="ko-KR" baseline="0" dirty="0" smtClean="0"/>
              <a:t>MAD-X</a:t>
            </a:r>
            <a:r>
              <a:rPr kumimoji="1" lang="ko-KR" altLang="en-US" baseline="0" dirty="0" smtClean="0"/>
              <a:t> 프로그램을 이용하여 </a:t>
            </a:r>
            <a:r>
              <a:rPr kumimoji="1" lang="en-US" altLang="ko-KR" baseline="0" dirty="0" smtClean="0"/>
              <a:t>PLS1,PLS2</a:t>
            </a:r>
            <a:r>
              <a:rPr kumimoji="1" lang="ko-KR" altLang="en-US" baseline="0" dirty="0" smtClean="0"/>
              <a:t>의 구조를 보았고 다시 </a:t>
            </a:r>
            <a:r>
              <a:rPr kumimoji="1" lang="en-US" altLang="ko-KR" baseline="0" dirty="0" smtClean="0"/>
              <a:t>elegant</a:t>
            </a:r>
            <a:r>
              <a:rPr kumimoji="1" lang="ko-KR" altLang="en-US" baseline="0" dirty="0" smtClean="0"/>
              <a:t>를 이용하여 </a:t>
            </a:r>
            <a:r>
              <a:rPr kumimoji="1" lang="en-US" altLang="ko-KR" baseline="0" dirty="0" smtClean="0"/>
              <a:t>PLS2</a:t>
            </a:r>
            <a:r>
              <a:rPr kumimoji="1" lang="ko-KR" altLang="en-US" baseline="0" dirty="0" smtClean="0"/>
              <a:t>에서의 전자빔을 </a:t>
            </a:r>
            <a:r>
              <a:rPr kumimoji="1" lang="en-US" altLang="ko-KR" baseline="0" dirty="0" smtClean="0"/>
              <a:t>Tracking </a:t>
            </a:r>
            <a:r>
              <a:rPr kumimoji="1" lang="ko-KR" altLang="en-US" baseline="0" dirty="0" smtClean="0"/>
              <a:t>해보았습니다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5E94-CD27-3F4F-9A04-309C5AC97DCE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731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mtClean="0"/>
              <a:t>안녕하세요</a:t>
            </a:r>
            <a:r>
              <a:rPr kumimoji="1" lang="en-US" altLang="ko-KR" smtClean="0"/>
              <a:t>!</a:t>
            </a:r>
            <a:r>
              <a:rPr kumimoji="1" lang="ko-KR" altLang="en-US" smtClean="0"/>
              <a:t> 이번 여름학기 인턴십을 진행한 김준하입니다</a:t>
            </a:r>
            <a:r>
              <a:rPr kumimoji="1" lang="en-US" altLang="ko-KR" smtClean="0"/>
              <a:t>.</a:t>
            </a:r>
            <a:r>
              <a:rPr kumimoji="1" lang="ko-KR" altLang="en-US" smtClean="0"/>
              <a:t> 오늘 발표는 제가 </a:t>
            </a:r>
            <a:r>
              <a:rPr kumimoji="1" lang="en-US" altLang="ko-KR" smtClean="0"/>
              <a:t>6</a:t>
            </a:r>
            <a:r>
              <a:rPr kumimoji="1" lang="ko-KR" altLang="en-US" smtClean="0"/>
              <a:t>주 동안 연구실에서 공부하고 배운 내용을 알려드리려고 합니다</a:t>
            </a:r>
            <a:r>
              <a:rPr kumimoji="1" lang="en-US" altLang="ko-KR" smtClean="0"/>
              <a:t>.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5E94-CD27-3F4F-9A04-309C5AC97DCE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02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C1E-DFFA-441F-BE50-2565298411CE}" type="datetime1">
              <a:rPr kumimoji="1" lang="ko-KR" altLang="en-US" smtClean="0"/>
              <a:t>2020. 11. 18.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E02FC35-98C1-4243-A1CE-D351FF8119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181" y="5786390"/>
            <a:ext cx="2969819" cy="107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34AC-DEB7-4EBB-A5A1-3B16BDD8E7D0}" type="datetime1">
              <a:rPr kumimoji="1" lang="ko-KR" altLang="en-US" smtClean="0"/>
              <a:t>2020. 11. 18.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49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2431-CEBA-424E-AF4F-21D5C6D2D791}" type="datetime1">
              <a:rPr kumimoji="1" lang="ko-KR" altLang="en-US" smtClean="0"/>
              <a:t>2020. 11. 18.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093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B281-FE18-4C93-9D63-E1DBD3E8E2D0}" type="datetime1">
              <a:rPr kumimoji="1" lang="ko-KR" altLang="en-US" smtClean="0"/>
              <a:t>2020. 11. 18.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CA957A4B-E808-417C-8280-EC546B1F7285}"/>
              </a:ext>
            </a:extLst>
          </p:cNvPr>
          <p:cNvCxnSpPr>
            <a:cxnSpLocks/>
          </p:cNvCxnSpPr>
          <p:nvPr userDrawn="1"/>
        </p:nvCxnSpPr>
        <p:spPr>
          <a:xfrm>
            <a:off x="92361" y="799814"/>
            <a:ext cx="12000322" cy="0"/>
          </a:xfrm>
          <a:prstGeom prst="line">
            <a:avLst/>
          </a:prstGeom>
          <a:ln w="12700">
            <a:solidFill>
              <a:srgbClr val="132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FC5AFB1-3812-4E1B-82BC-5711F4F109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5" y="86905"/>
            <a:ext cx="1846217" cy="6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5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90D-0C76-4307-B6A9-B8D9F809CAF7}" type="datetime1">
              <a:rPr kumimoji="1" lang="ko-KR" altLang="en-US" smtClean="0"/>
              <a:t>2020. 11. 18.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6460E342-1234-4E77-9288-2A328EA599E0}"/>
              </a:ext>
            </a:extLst>
          </p:cNvPr>
          <p:cNvCxnSpPr>
            <a:cxnSpLocks/>
          </p:cNvCxnSpPr>
          <p:nvPr userDrawn="1"/>
        </p:nvCxnSpPr>
        <p:spPr>
          <a:xfrm>
            <a:off x="92361" y="809050"/>
            <a:ext cx="12000322" cy="0"/>
          </a:xfrm>
          <a:prstGeom prst="line">
            <a:avLst/>
          </a:prstGeom>
          <a:ln w="12700">
            <a:solidFill>
              <a:srgbClr val="132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7665E8A-FD61-4A6A-A984-E1B39F62B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5" y="86905"/>
            <a:ext cx="1846217" cy="6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7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BDC1-151D-4B77-A054-26E090DC07C0}" type="datetime1">
              <a:rPr kumimoji="1" lang="ko-KR" altLang="en-US" smtClean="0"/>
              <a:t>2020. 11. 18.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3B5B53CC-4918-41A6-89FD-182DE34F1B62}"/>
              </a:ext>
            </a:extLst>
          </p:cNvPr>
          <p:cNvCxnSpPr>
            <a:cxnSpLocks/>
          </p:cNvCxnSpPr>
          <p:nvPr userDrawn="1"/>
        </p:nvCxnSpPr>
        <p:spPr>
          <a:xfrm>
            <a:off x="92361" y="799814"/>
            <a:ext cx="12000322" cy="0"/>
          </a:xfrm>
          <a:prstGeom prst="line">
            <a:avLst/>
          </a:prstGeom>
          <a:ln w="12700">
            <a:solidFill>
              <a:srgbClr val="132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603BD3D-D404-458A-BD15-EC01BFC9CB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5" y="86905"/>
            <a:ext cx="1846217" cy="6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C007-0CF4-429A-B8B0-321E57A51DE6}" type="datetime1">
              <a:rPr kumimoji="1" lang="ko-KR" altLang="en-US" smtClean="0"/>
              <a:t>2020. 11. 18.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55B8DB4B-724A-480F-85E9-03DDC5D77E04}"/>
              </a:ext>
            </a:extLst>
          </p:cNvPr>
          <p:cNvCxnSpPr>
            <a:cxnSpLocks/>
          </p:cNvCxnSpPr>
          <p:nvPr userDrawn="1"/>
        </p:nvCxnSpPr>
        <p:spPr>
          <a:xfrm>
            <a:off x="92361" y="799814"/>
            <a:ext cx="12000322" cy="0"/>
          </a:xfrm>
          <a:prstGeom prst="line">
            <a:avLst/>
          </a:prstGeom>
          <a:ln w="12700">
            <a:solidFill>
              <a:srgbClr val="132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79C7F6D-BB12-444F-B164-E36F4A4126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5" y="86905"/>
            <a:ext cx="1846217" cy="6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7617-5ECC-43E9-89C0-D11212098B22}" type="datetime1">
              <a:rPr kumimoji="1" lang="ko-KR" altLang="en-US" smtClean="0"/>
              <a:t>2020. 11. 18.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139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8373-0C6E-438A-B496-A21F2B3CD02D}" type="datetime1">
              <a:rPr kumimoji="1" lang="ko-KR" altLang="en-US" smtClean="0"/>
              <a:t>2020. 11. 18.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2872E7E-9BEB-4045-B643-694CE4809001}"/>
              </a:ext>
            </a:extLst>
          </p:cNvPr>
          <p:cNvCxnSpPr>
            <a:cxnSpLocks/>
          </p:cNvCxnSpPr>
          <p:nvPr userDrawn="1"/>
        </p:nvCxnSpPr>
        <p:spPr>
          <a:xfrm>
            <a:off x="92361" y="799814"/>
            <a:ext cx="12000322" cy="0"/>
          </a:xfrm>
          <a:prstGeom prst="line">
            <a:avLst/>
          </a:prstGeom>
          <a:ln w="12700">
            <a:solidFill>
              <a:srgbClr val="132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C05D84D-14D9-455F-94C1-FA5E2BD670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5" y="86905"/>
            <a:ext cx="1846217" cy="6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3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00B1-E5EB-43E9-B5E1-02C412B5CB42}" type="datetime1">
              <a:rPr kumimoji="1" lang="ko-KR" altLang="en-US" smtClean="0"/>
              <a:t>2020. 11. 18.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133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D7C-DFF0-42E1-B7A9-A0ADDD550A60}" type="datetime1">
              <a:rPr kumimoji="1" lang="ko-KR" altLang="en-US" smtClean="0"/>
              <a:t>2020. 11. 18.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94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 일반체" charset="0"/>
                <a:ea typeface="Times New Roman 일반체" charset="0"/>
              </a:defRPr>
            </a:lvl1pPr>
          </a:lstStyle>
          <a:p>
            <a:fld id="{B859E111-8569-46B4-9EA1-A7351A924CBA}" type="datetime1">
              <a:rPr kumimoji="1" lang="ko-KR" altLang="en-US" smtClean="0"/>
              <a:pPr/>
              <a:t>2020. 11. 18.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 일반체" charset="0"/>
                <a:ea typeface="Times New Roman 일반체" charset="0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 일반체" charset="0"/>
                <a:ea typeface="Times New Roman 일반체" charset="0"/>
              </a:defRPr>
            </a:lvl1pPr>
          </a:lstStyle>
          <a:p>
            <a:fld id="{61E73F20-6457-484C-9BDA-B4628BF855B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950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 일반체" charset="0"/>
          <a:ea typeface="Times New Roman 일반체" charset="0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Times New Roman 일반체" charset="0"/>
          <a:ea typeface="Times New Roman 일반체" charset="0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Times New Roman 일반체" charset="0"/>
          <a:ea typeface="Times New Roman 일반체" charset="0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Times New Roman 일반체" charset="0"/>
          <a:ea typeface="Times New Roman 일반체" charset="0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mes New Roman 일반체" charset="0"/>
          <a:ea typeface="Times New Roman 일반체" charset="0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mes New Roman 일반체" charset="0"/>
          <a:ea typeface="Times New Roman 일반체" charset="0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39411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 smtClean="0">
                <a:cs typeface="Times New Roman 일반체" charset="0"/>
              </a:rPr>
              <a:t> </a:t>
            </a:r>
            <a:r>
              <a:rPr kumimoji="1" lang="en-US" altLang="ko-KR" dirty="0" smtClean="0">
                <a:cs typeface="Times New Roman 일반체" charset="0"/>
              </a:rPr>
              <a:t/>
            </a:r>
            <a:br>
              <a:rPr kumimoji="1" lang="en-US" altLang="ko-KR" dirty="0" smtClean="0">
                <a:cs typeface="Times New Roman 일반체" charset="0"/>
              </a:rPr>
            </a:br>
            <a:r>
              <a:rPr kumimoji="1" lang="en-US" altLang="ko-KR" dirty="0" smtClean="0">
                <a:cs typeface="Times New Roman 일반체" charset="0"/>
              </a:rPr>
              <a:t> </a:t>
            </a:r>
            <a:r>
              <a:rPr lang="en-US" altLang="ko-KR" sz="4900" dirty="0" err="1" smtClean="0"/>
              <a:t>Trajactory</a:t>
            </a:r>
            <a:r>
              <a:rPr lang="en-US" altLang="ko-KR" sz="4900" dirty="0" smtClean="0"/>
              <a:t> </a:t>
            </a:r>
            <a:r>
              <a:rPr lang="en-US" altLang="ko-KR" sz="4900" dirty="0"/>
              <a:t>Simulation of Billiard </a:t>
            </a:r>
            <a:r>
              <a:rPr lang="en-US" altLang="ko-KR" sz="4900" dirty="0" smtClean="0"/>
              <a:t>Ball</a:t>
            </a:r>
            <a:endParaRPr kumimoji="1" lang="ko-KR" altLang="en-US" sz="4900" dirty="0">
              <a:cs typeface="Times New Roman 일반체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50122"/>
          </a:xfrm>
        </p:spPr>
        <p:txBody>
          <a:bodyPr>
            <a:normAutofit/>
          </a:bodyPr>
          <a:lstStyle/>
          <a:p>
            <a:r>
              <a:rPr kumimoji="1" lang="en-US" altLang="ko-KR" sz="2000" dirty="0" err="1" smtClean="0">
                <a:cs typeface="Times New Roman 일반체" charset="0"/>
              </a:rPr>
              <a:t>Interm</a:t>
            </a:r>
            <a:r>
              <a:rPr kumimoji="1" lang="en-US" altLang="ko-KR" sz="2000" dirty="0" smtClean="0">
                <a:cs typeface="Times New Roman 일반체" charset="0"/>
              </a:rPr>
              <a:t> </a:t>
            </a:r>
            <a:r>
              <a:rPr kumimoji="1" lang="en-US" altLang="ko-KR" sz="2000" dirty="0">
                <a:cs typeface="Times New Roman 일반체" charset="0"/>
              </a:rPr>
              <a:t>report </a:t>
            </a:r>
            <a:r>
              <a:rPr kumimoji="1" lang="en-US" altLang="ko-KR" sz="2000" dirty="0" smtClean="0">
                <a:cs typeface="Times New Roman 일반체" charset="0"/>
              </a:rPr>
              <a:t>presentation</a:t>
            </a:r>
          </a:p>
          <a:p>
            <a:endParaRPr kumimoji="1" lang="en-US" altLang="ko-KR" sz="2000" dirty="0" smtClean="0">
              <a:cs typeface="Times New Roman 일반체" charset="0"/>
            </a:endParaRPr>
          </a:p>
          <a:p>
            <a:r>
              <a:rPr kumimoji="1" lang="en-US" altLang="ko-KR" sz="2000" b="1" dirty="0" smtClean="0">
                <a:cs typeface="Times New Roman 일반체" charset="0"/>
              </a:rPr>
              <a:t>-</a:t>
            </a:r>
            <a:r>
              <a:rPr kumimoji="1" lang="en-US" altLang="ko-KR" sz="2000" b="1" dirty="0" err="1">
                <a:cs typeface="Times New Roman 일반체" charset="0"/>
              </a:rPr>
              <a:t>JunHa</a:t>
            </a:r>
            <a:r>
              <a:rPr kumimoji="1" lang="en-US" altLang="ko-KR" sz="2000" b="1" dirty="0">
                <a:cs typeface="Times New Roman 일반체" charset="0"/>
              </a:rPr>
              <a:t> </a:t>
            </a:r>
            <a:r>
              <a:rPr kumimoji="1" lang="en-US" altLang="ko-KR" sz="2000" b="1" dirty="0" smtClean="0">
                <a:cs typeface="Times New Roman 일반체" charset="0"/>
              </a:rPr>
              <a:t>Kim, </a:t>
            </a:r>
            <a:r>
              <a:rPr kumimoji="1" lang="en-US" altLang="ko-KR" sz="2000" b="1" dirty="0" err="1" smtClean="0">
                <a:cs typeface="Times New Roman 일반체" charset="0"/>
              </a:rPr>
              <a:t>DongHa</a:t>
            </a:r>
            <a:r>
              <a:rPr kumimoji="1" lang="en-US" altLang="ko-KR" sz="2000" b="1" dirty="0" smtClean="0">
                <a:cs typeface="Times New Roman 일반체" charset="0"/>
              </a:rPr>
              <a:t> Yoon-</a:t>
            </a:r>
            <a:endParaRPr kumimoji="1" lang="en-US" altLang="ko-KR" sz="2000" b="1" dirty="0">
              <a:cs typeface="Times New Roman 일반체" charset="0"/>
            </a:endParaRPr>
          </a:p>
          <a:p>
            <a:endParaRPr kumimoji="1" lang="en-US" altLang="ko-KR" sz="2000" b="1" dirty="0">
              <a:cs typeface="Times New Roman 일반체" charset="0"/>
            </a:endParaRPr>
          </a:p>
          <a:p>
            <a:r>
              <a:rPr kumimoji="1" lang="en-US" altLang="ko-KR" sz="2000" dirty="0" smtClean="0">
                <a:cs typeface="Times New Roman 일반체" charset="0"/>
              </a:rPr>
              <a:t>2020.11.26</a:t>
            </a:r>
            <a:endParaRPr kumimoji="1" lang="ko-KR" altLang="en-US" sz="2000" dirty="0">
              <a:cs typeface="Times New Roman 일반체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C436865-5DCC-4FDC-82D7-4A3F6487AD8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180304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4461" y="244954"/>
            <a:ext cx="10725443" cy="422666"/>
          </a:xfrm>
        </p:spPr>
        <p:txBody>
          <a:bodyPr>
            <a:normAutofit fontScale="90000"/>
          </a:bodyPr>
          <a:lstStyle/>
          <a:p>
            <a:r>
              <a:rPr kumimoji="1" lang="en-US" altLang="ko-KR" b="1" smtClean="0">
                <a:latin typeface="+mj-lt"/>
              </a:rPr>
              <a:t>Contents</a:t>
            </a:r>
            <a:endParaRPr kumimoji="1" lang="ko-KR" altLang="en-US" b="1">
              <a:latin typeface="+mj-l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26051" y="1275444"/>
            <a:ext cx="5769949" cy="4645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400" b="1" dirty="0" smtClean="0">
                <a:solidFill>
                  <a:srgbClr val="0070C0"/>
                </a:solidFill>
              </a:rPr>
              <a:t>주제 선정이유</a:t>
            </a:r>
            <a:endParaRPr kumimoji="1" lang="en-US" altLang="ko-KR" sz="2400" b="1" dirty="0" smtClean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endParaRPr kumimoji="1" lang="en-US" altLang="ko-KR" sz="900" dirty="0" smtClean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ko-KR" altLang="en-US" sz="2000" dirty="0" smtClean="0">
                <a:solidFill>
                  <a:srgbClr val="0070C0"/>
                </a:solidFill>
              </a:rPr>
              <a:t>선정이유</a:t>
            </a:r>
            <a:endParaRPr kumimoji="1" lang="en-US" altLang="ko-KR" sz="2000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ko-KR" altLang="en-US" sz="2000" dirty="0" smtClean="0">
                <a:solidFill>
                  <a:srgbClr val="0070C0"/>
                </a:solidFill>
              </a:rPr>
              <a:t>스핀 추가한 이유</a:t>
            </a:r>
            <a:endParaRPr kumimoji="1" lang="en-US" altLang="ko-KR" sz="2000" dirty="0" smtClean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endParaRPr kumimoji="1" lang="en-US" altLang="ko-KR" sz="20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400" b="1" dirty="0" smtClean="0">
                <a:solidFill>
                  <a:srgbClr val="0070C0"/>
                </a:solidFill>
              </a:rPr>
              <a:t>이론적 배경</a:t>
            </a:r>
            <a:endParaRPr kumimoji="1" lang="en-US" altLang="ko-KR" sz="2400" b="1" dirty="0" smtClean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endParaRPr kumimoji="1" lang="en-US" altLang="ko-KR" sz="900" dirty="0" smtClean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ko-KR" altLang="en-US" sz="2000" dirty="0" smtClean="0">
                <a:solidFill>
                  <a:srgbClr val="0070C0"/>
                </a:solidFill>
              </a:rPr>
              <a:t>운동량보존</a:t>
            </a:r>
            <a:r>
              <a:rPr kumimoji="1" lang="en-US" altLang="ko-KR" sz="2000" dirty="0">
                <a:solidFill>
                  <a:srgbClr val="0070C0"/>
                </a:solidFill>
              </a:rPr>
              <a:t>,</a:t>
            </a:r>
            <a:r>
              <a:rPr kumimoji="1" lang="ko-KR" altLang="en-US" sz="2000" dirty="0" smtClean="0">
                <a:solidFill>
                  <a:srgbClr val="0070C0"/>
                </a:solidFill>
              </a:rPr>
              <a:t>각운동량 보존</a:t>
            </a:r>
            <a:endParaRPr kumimoji="1" lang="en-US" altLang="ko-KR" sz="2000" dirty="0" smtClean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ko-KR" altLang="en-US" sz="2000" dirty="0" smtClean="0">
                <a:solidFill>
                  <a:srgbClr val="0070C0"/>
                </a:solidFill>
              </a:rPr>
              <a:t>당구공에서의 마찰의 종류</a:t>
            </a:r>
            <a:endParaRPr kumimoji="1" lang="en-US" altLang="ko-KR" sz="2000" dirty="0" smtClean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endParaRPr kumimoji="1" lang="en-US" altLang="ko-KR" sz="20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/>
              <a:t> underlying idea of your </a:t>
            </a:r>
            <a:r>
              <a:rPr lang="en-US" altLang="ko-KR" sz="2400" b="1" dirty="0" smtClean="0"/>
              <a:t>research</a:t>
            </a:r>
          </a:p>
          <a:p>
            <a:pPr lvl="1">
              <a:lnSpc>
                <a:spcPct val="100000"/>
              </a:lnSpc>
            </a:pPr>
            <a:r>
              <a:rPr kumimoji="1" lang="ko-KR" altLang="en-US" sz="2000" dirty="0" smtClean="0">
                <a:solidFill>
                  <a:srgbClr val="FF0000"/>
                </a:solidFill>
              </a:rPr>
              <a:t>상수들</a:t>
            </a:r>
            <a:r>
              <a:rPr kumimoji="1" lang="en-US" altLang="ko-KR" sz="2000" dirty="0" smtClean="0">
                <a:solidFill>
                  <a:srgbClr val="FF0000"/>
                </a:solidFill>
              </a:rPr>
              <a:t>,</a:t>
            </a:r>
          </a:p>
          <a:p>
            <a:pPr lvl="1">
              <a:lnSpc>
                <a:spcPct val="100000"/>
              </a:lnSpc>
            </a:pPr>
            <a:r>
              <a:rPr kumimoji="1" lang="ko-KR" altLang="en-US" sz="2000" dirty="0" smtClean="0"/>
              <a:t>충돌상황은 항상 공의 중심 높이에서 이루어진다</a:t>
            </a:r>
            <a:r>
              <a:rPr kumimoji="1" lang="en-US" altLang="ko-KR" sz="2000" dirty="0" smtClean="0"/>
              <a:t>(</a:t>
            </a:r>
            <a:r>
              <a:rPr kumimoji="1" lang="ko-KR" altLang="en-US" sz="2000" dirty="0" smtClean="0"/>
              <a:t>가정</a:t>
            </a:r>
            <a:r>
              <a:rPr kumimoji="1" lang="en-US" altLang="ko-KR" sz="2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kumimoji="1" lang="ko-KR" altLang="en-US" sz="2000" dirty="0" smtClean="0"/>
              <a:t>공의 운동의 시작은 큐대로 친다는 상황으로 가정하고 시뮬레이션 진행함</a:t>
            </a:r>
            <a:endParaRPr kumimoji="1" lang="en-US" altLang="ko-KR" sz="2000" dirty="0" smtClean="0"/>
          </a:p>
          <a:p>
            <a:pPr lvl="1">
              <a:lnSpc>
                <a:spcPct val="100000"/>
              </a:lnSpc>
            </a:pPr>
            <a:endParaRPr kumimoji="1" lang="en-US" altLang="ko-KR" sz="2000" b="1" dirty="0" smtClean="0"/>
          </a:p>
          <a:p>
            <a:pPr lvl="1">
              <a:lnSpc>
                <a:spcPct val="100000"/>
              </a:lnSpc>
            </a:pPr>
            <a:endParaRPr kumimoji="1" lang="en-US" altLang="ko-KR" sz="2000" b="1" dirty="0" smtClean="0"/>
          </a:p>
          <a:p>
            <a:pPr lvl="2">
              <a:buFont typeface="Wingdings" charset="2"/>
              <a:buChar char="Ø"/>
            </a:pPr>
            <a:endParaRPr kumimoji="1" lang="en-US" altLang="ko-KR" sz="500" dirty="0" smtClean="0"/>
          </a:p>
          <a:p>
            <a:pPr lvl="2">
              <a:buFont typeface="Wingdings" charset="2"/>
              <a:buChar char="Ø"/>
            </a:pPr>
            <a:endParaRPr kumimoji="1" lang="en-US" altLang="ko-KR" sz="1600" dirty="0" smtClean="0"/>
          </a:p>
          <a:p>
            <a:pPr lvl="2">
              <a:buFont typeface="Wingdings" charset="2"/>
              <a:buChar char="Ø"/>
            </a:pPr>
            <a:endParaRPr kumimoji="1" lang="en-US" altLang="ko-KR" sz="16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6385966C-BEF1-47DD-A84F-81ED111E5FB6}"/>
              </a:ext>
            </a:extLst>
          </p:cNvPr>
          <p:cNvSpPr txBox="1">
            <a:spLocks/>
          </p:cNvSpPr>
          <p:nvPr/>
        </p:nvSpPr>
        <p:spPr>
          <a:xfrm>
            <a:off x="6230463" y="1275443"/>
            <a:ext cx="5769949" cy="4454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400" b="1" dirty="0" smtClean="0">
                <a:solidFill>
                  <a:srgbClr val="FF0000"/>
                </a:solidFill>
              </a:rPr>
              <a:t>Intermediate code </a:t>
            </a:r>
          </a:p>
          <a:p>
            <a:pPr lvl="1"/>
            <a:r>
              <a:rPr kumimoji="1" lang="en-US" altLang="ko-KR" sz="2000" b="1" dirty="0" smtClean="0">
                <a:solidFill>
                  <a:srgbClr val="FF0000"/>
                </a:solidFill>
              </a:rPr>
              <a:t>Etc.</a:t>
            </a:r>
          </a:p>
          <a:p>
            <a:endParaRPr kumimoji="1" lang="en-US" altLang="ko-KR" sz="2400" b="1" dirty="0" smtClean="0">
              <a:solidFill>
                <a:srgbClr val="FF0000"/>
              </a:solidFill>
            </a:endParaRPr>
          </a:p>
          <a:p>
            <a:endParaRPr kumimoji="1" lang="en-US" altLang="ko-KR" sz="2400" b="1" dirty="0">
              <a:solidFill>
                <a:srgbClr val="FF0000"/>
              </a:solidFill>
            </a:endParaRPr>
          </a:p>
          <a:p>
            <a:r>
              <a:rPr kumimoji="1" lang="en-US" altLang="ko-KR" sz="2400" b="1" dirty="0" smtClean="0">
                <a:solidFill>
                  <a:srgbClr val="FF0000"/>
                </a:solidFill>
              </a:rPr>
              <a:t>Intermediate result</a:t>
            </a:r>
            <a:endParaRPr kumimoji="1" lang="en-US" altLang="ko-KR" sz="2400" b="1" dirty="0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Ø"/>
            </a:pPr>
            <a:endParaRPr kumimoji="1" lang="en-US" altLang="ko-KR" sz="800" dirty="0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ko-KR" sz="2000" dirty="0">
                <a:solidFill>
                  <a:srgbClr val="FF0000"/>
                </a:solidFill>
              </a:rPr>
              <a:t> </a:t>
            </a:r>
            <a:r>
              <a:rPr kumimoji="1" lang="en-US" altLang="ko-KR" sz="2000" dirty="0" smtClean="0">
                <a:solidFill>
                  <a:srgbClr val="FF0000"/>
                </a:solidFill>
              </a:rPr>
              <a:t>figure </a:t>
            </a:r>
            <a:r>
              <a:rPr kumimoji="1" lang="mr-IN" altLang="ko-KR" sz="2000" dirty="0" smtClean="0">
                <a:solidFill>
                  <a:srgbClr val="FF0000"/>
                </a:solidFill>
              </a:rPr>
              <a:t>…</a:t>
            </a:r>
            <a:endParaRPr kumimoji="1" lang="en-US" altLang="ko-KR" sz="2000" dirty="0" smtClean="0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ko-KR" sz="2000" dirty="0" smtClean="0">
                <a:solidFill>
                  <a:srgbClr val="FF0000"/>
                </a:solidFill>
              </a:rPr>
              <a:t>Figure2..</a:t>
            </a:r>
          </a:p>
          <a:p>
            <a:pPr lvl="1">
              <a:buFont typeface="Wingdings" charset="2"/>
              <a:buChar char="Ø"/>
            </a:pPr>
            <a:r>
              <a:rPr kumimoji="1" lang="en-US" altLang="ko-KR" sz="2000" dirty="0" smtClean="0">
                <a:solidFill>
                  <a:srgbClr val="FF0000"/>
                </a:solidFill>
              </a:rPr>
              <a:t>Figure 3</a:t>
            </a:r>
          </a:p>
          <a:p>
            <a:pPr lvl="1">
              <a:buFont typeface="Wingdings" charset="2"/>
              <a:buChar char="Ø"/>
            </a:pPr>
            <a:endParaRPr kumimoji="1" lang="en-US" altLang="ko-KR" sz="2000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en-US" altLang="ko-KR" dirty="0" smtClean="0"/>
              <a:t>Plan final project</a:t>
            </a:r>
          </a:p>
          <a:p>
            <a:pPr>
              <a:buFont typeface="Wingdings" charset="2"/>
              <a:buChar char="Ø"/>
            </a:pPr>
            <a:endParaRPr kumimoji="1" lang="en-US" altLang="ko-KR" dirty="0" smtClean="0"/>
          </a:p>
          <a:p>
            <a:pPr>
              <a:buFont typeface="Wingdings" charset="2"/>
              <a:buChar char="Ø"/>
            </a:pPr>
            <a:endParaRPr kumimoji="1"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39411"/>
            <a:ext cx="9144000" cy="2387600"/>
          </a:xfrm>
        </p:spPr>
        <p:txBody>
          <a:bodyPr>
            <a:normAutofit/>
          </a:bodyPr>
          <a:lstStyle/>
          <a:p>
            <a:r>
              <a:rPr kumimoji="1" lang="ko-KR" altLang="en-US" dirty="0" smtClean="0">
                <a:cs typeface="Times New Roman 일반체" charset="0"/>
              </a:rPr>
              <a:t> </a:t>
            </a:r>
            <a:r>
              <a:rPr kumimoji="1" lang="en-US" altLang="ko-KR" dirty="0" smtClean="0">
                <a:cs typeface="Times New Roman 일반체" charset="0"/>
              </a:rPr>
              <a:t/>
            </a:r>
            <a:br>
              <a:rPr kumimoji="1" lang="en-US" altLang="ko-KR" dirty="0" smtClean="0">
                <a:cs typeface="Times New Roman 일반체" charset="0"/>
              </a:rPr>
            </a:br>
            <a:r>
              <a:rPr kumimoji="1" lang="en-US" altLang="ko-KR" dirty="0" smtClean="0">
                <a:cs typeface="Times New Roman 일반체" charset="0"/>
              </a:rPr>
              <a:t> </a:t>
            </a:r>
            <a:r>
              <a:rPr lang="en-US" altLang="ko-KR" sz="4900" dirty="0" smtClean="0"/>
              <a:t>Thank you</a:t>
            </a:r>
            <a:endParaRPr kumimoji="1" lang="ko-KR" altLang="en-US" sz="4900" dirty="0">
              <a:cs typeface="Times New Roman 일반체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50122"/>
          </a:xfrm>
        </p:spPr>
        <p:txBody>
          <a:bodyPr>
            <a:normAutofit/>
          </a:bodyPr>
          <a:lstStyle/>
          <a:p>
            <a:r>
              <a:rPr kumimoji="1" lang="en-US" altLang="ko-KR" sz="2000" dirty="0" err="1" smtClean="0">
                <a:cs typeface="Times New Roman 일반체" charset="0"/>
              </a:rPr>
              <a:t>Interm</a:t>
            </a:r>
            <a:r>
              <a:rPr kumimoji="1" lang="en-US" altLang="ko-KR" sz="2000" dirty="0" smtClean="0">
                <a:cs typeface="Times New Roman 일반체" charset="0"/>
              </a:rPr>
              <a:t> </a:t>
            </a:r>
            <a:r>
              <a:rPr kumimoji="1" lang="en-US" altLang="ko-KR" sz="2000" dirty="0">
                <a:cs typeface="Times New Roman 일반체" charset="0"/>
              </a:rPr>
              <a:t>report </a:t>
            </a:r>
            <a:r>
              <a:rPr kumimoji="1" lang="en-US" altLang="ko-KR" sz="2000" dirty="0" smtClean="0">
                <a:cs typeface="Times New Roman 일반체" charset="0"/>
              </a:rPr>
              <a:t>presentation</a:t>
            </a:r>
          </a:p>
          <a:p>
            <a:endParaRPr kumimoji="1" lang="en-US" altLang="ko-KR" sz="2000" dirty="0" smtClean="0">
              <a:cs typeface="Times New Roman 일반체" charset="0"/>
            </a:endParaRPr>
          </a:p>
          <a:p>
            <a:r>
              <a:rPr kumimoji="1" lang="en-US" altLang="ko-KR" sz="2000" b="1" dirty="0" smtClean="0">
                <a:cs typeface="Times New Roman 일반체" charset="0"/>
              </a:rPr>
              <a:t>-</a:t>
            </a:r>
            <a:r>
              <a:rPr kumimoji="1" lang="en-US" altLang="ko-KR" sz="2000" b="1" dirty="0" err="1">
                <a:cs typeface="Times New Roman 일반체" charset="0"/>
              </a:rPr>
              <a:t>JunHa</a:t>
            </a:r>
            <a:r>
              <a:rPr kumimoji="1" lang="en-US" altLang="ko-KR" sz="2000" b="1" dirty="0">
                <a:cs typeface="Times New Roman 일반체" charset="0"/>
              </a:rPr>
              <a:t> </a:t>
            </a:r>
            <a:r>
              <a:rPr kumimoji="1" lang="en-US" altLang="ko-KR" sz="2000" b="1" dirty="0" smtClean="0">
                <a:cs typeface="Times New Roman 일반체" charset="0"/>
              </a:rPr>
              <a:t>Kim, </a:t>
            </a:r>
            <a:r>
              <a:rPr kumimoji="1" lang="en-US" altLang="ko-KR" sz="2000" b="1" dirty="0" err="1" smtClean="0">
                <a:cs typeface="Times New Roman 일반체" charset="0"/>
              </a:rPr>
              <a:t>DongHa</a:t>
            </a:r>
            <a:r>
              <a:rPr kumimoji="1" lang="en-US" altLang="ko-KR" sz="2000" b="1" dirty="0" smtClean="0">
                <a:cs typeface="Times New Roman 일반체" charset="0"/>
              </a:rPr>
              <a:t> Yoon-</a:t>
            </a:r>
            <a:endParaRPr kumimoji="1" lang="en-US" altLang="ko-KR" sz="2000" b="1" dirty="0">
              <a:cs typeface="Times New Roman 일반체" charset="0"/>
            </a:endParaRPr>
          </a:p>
          <a:p>
            <a:endParaRPr kumimoji="1" lang="en-US" altLang="ko-KR" sz="2000" b="1" dirty="0">
              <a:cs typeface="Times New Roman 일반체" charset="0"/>
            </a:endParaRPr>
          </a:p>
          <a:p>
            <a:r>
              <a:rPr kumimoji="1" lang="en-US" altLang="ko-KR" sz="2000" dirty="0" smtClean="0">
                <a:cs typeface="Times New Roman 일반체" charset="0"/>
              </a:rPr>
              <a:t>2020.11.26</a:t>
            </a:r>
            <a:endParaRPr kumimoji="1" lang="ko-KR" altLang="en-US" sz="2000" dirty="0">
              <a:cs typeface="Times New Roman 일반체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C436865-5DCC-4FDC-82D7-4A3F6487AD8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180304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213</Words>
  <Application>Microsoft Macintosh PowerPoint</Application>
  <PresentationFormat>와이드스크린</PresentationFormat>
  <Paragraphs>49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Mangal</vt:lpstr>
      <vt:lpstr>Times New Roman 일반체</vt:lpstr>
      <vt:lpstr>Wingdings</vt:lpstr>
      <vt:lpstr>Arial</vt:lpstr>
      <vt:lpstr>Office 테마</vt:lpstr>
      <vt:lpstr>   Trajactory Simulation of Billiard Ball</vt:lpstr>
      <vt:lpstr>Contents</vt:lpstr>
      <vt:lpstr>   Thank you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presentation</dc:title>
  <dc:creator>Microsoft Office User</dc:creator>
  <cp:lastModifiedBy>Microsoft Office User</cp:lastModifiedBy>
  <cp:revision>177</cp:revision>
  <cp:lastPrinted>2020-08-07T07:26:24Z</cp:lastPrinted>
  <dcterms:created xsi:type="dcterms:W3CDTF">2020-08-03T01:40:38Z</dcterms:created>
  <dcterms:modified xsi:type="dcterms:W3CDTF">2020-11-18T08:00:27Z</dcterms:modified>
</cp:coreProperties>
</file>