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5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0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5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9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A6A7-8C7E-4D97-9EE5-192324CBFE9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7589-9102-4673-873D-8E96A28F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1943100"/>
            <a:ext cx="77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신입 개발자 </a:t>
            </a:r>
            <a:r>
              <a:rPr lang="ko-KR" altLang="en-US" dirty="0" err="1" smtClean="0"/>
              <a:t>최동하입니다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8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277" y="2774218"/>
            <a:ext cx="10515600" cy="742706"/>
          </a:xfrm>
        </p:spPr>
        <p:txBody>
          <a:bodyPr/>
          <a:lstStyle/>
          <a:p>
            <a:pPr algn="ctr"/>
            <a:r>
              <a:rPr lang="ko-KR" altLang="en-US" dirty="0" smtClean="0"/>
              <a:t>시연 해보겠습니다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1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재가요양센터 관리 프로그램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465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국민건강공단시스템과의 </a:t>
            </a:r>
            <a:r>
              <a:rPr lang="ko-KR" altLang="en-US" dirty="0"/>
              <a:t>쌍방향 소통을 통해 업무 효율성을 향상시킨 </a:t>
            </a:r>
            <a:r>
              <a:rPr lang="ko-KR" altLang="en-US" dirty="0" err="1"/>
              <a:t>웹기반</a:t>
            </a:r>
            <a:r>
              <a:rPr lang="ko-KR" altLang="en-US" dirty="0"/>
              <a:t> 재가 </a:t>
            </a:r>
            <a:r>
              <a:rPr lang="ko-KR" altLang="en-US" dirty="0" err="1"/>
              <a:t>요양센터</a:t>
            </a:r>
            <a:r>
              <a:rPr lang="ko-KR" altLang="en-US" dirty="0"/>
              <a:t> 업무 관리 시스템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/>
              <a:t>고령화 사회가 될수록 어르신 케어를 위한 재가요양센터에 수요가 늘어 남에 따라 복잡하고 어려운 업무를 편하게 처리 관리할 수 있도록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ko-KR" dirty="0" smtClean="0"/>
              <a:t>편리한 </a:t>
            </a:r>
            <a:r>
              <a:rPr lang="ko-KR" altLang="ko-KR" dirty="0"/>
              <a:t>인터페이스 지원으로 초보자도 쉽게 사용할 수 </a:t>
            </a:r>
            <a:r>
              <a:rPr lang="ko-KR" altLang="ko-KR" dirty="0" smtClean="0"/>
              <a:t>있음</a:t>
            </a:r>
            <a:endParaRPr lang="en-US" altLang="ko-KR" dirty="0" smtClean="0"/>
          </a:p>
          <a:p>
            <a:r>
              <a:rPr lang="ko-KR" altLang="ko-KR" dirty="0" smtClean="0"/>
              <a:t>종사자 </a:t>
            </a:r>
            <a:r>
              <a:rPr lang="ko-KR" altLang="ko-KR" dirty="0"/>
              <a:t>급여 관리</a:t>
            </a:r>
            <a:r>
              <a:rPr lang="en-US" altLang="ko-KR" dirty="0"/>
              <a:t>, </a:t>
            </a:r>
            <a:r>
              <a:rPr lang="ko-KR" altLang="ko-KR" dirty="0" err="1"/>
              <a:t>수급자</a:t>
            </a:r>
            <a:r>
              <a:rPr lang="ko-KR" altLang="ko-KR" dirty="0"/>
              <a:t> 본인부담금 관리</a:t>
            </a:r>
            <a:r>
              <a:rPr lang="en-US" altLang="ko-KR" dirty="0"/>
              <a:t>, </a:t>
            </a:r>
            <a:r>
              <a:rPr lang="ko-KR" altLang="ko-KR" dirty="0"/>
              <a:t>재가 방문 기록 관리 등 다양한 기능들로 업무의 능률성을 높일 수 있을 것으로 </a:t>
            </a:r>
            <a:r>
              <a:rPr lang="ko-KR" altLang="ko-KR" dirty="0" smtClean="0"/>
              <a:t>예상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종사자들에게 </a:t>
            </a:r>
            <a:r>
              <a:rPr lang="ko-KR" altLang="ko-KR" dirty="0"/>
              <a:t>편한 업무 분담과 수급자에게는 맞춘 서비스를 </a:t>
            </a:r>
            <a:r>
              <a:rPr lang="ko-KR" altLang="en-US" dirty="0" smtClean="0"/>
              <a:t>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4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개발 과정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(61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70948"/>
              </p:ext>
            </p:extLst>
          </p:nvPr>
        </p:nvGraphicFramePr>
        <p:xfrm>
          <a:off x="577516" y="1540042"/>
          <a:ext cx="11069051" cy="4940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589">
                  <a:extLst>
                    <a:ext uri="{9D8B030D-6E8A-4147-A177-3AD203B41FA5}">
                      <a16:colId xmlns:a16="http://schemas.microsoft.com/office/drawing/2014/main" val="339055833"/>
                    </a:ext>
                  </a:extLst>
                </a:gridCol>
                <a:gridCol w="5678462">
                  <a:extLst>
                    <a:ext uri="{9D8B030D-6E8A-4147-A177-3AD203B41FA5}">
                      <a16:colId xmlns:a16="http://schemas.microsoft.com/office/drawing/2014/main" val="2676367609"/>
                    </a:ext>
                  </a:extLst>
                </a:gridCol>
              </a:tblGrid>
              <a:tr h="856332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01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07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 (7</a:t>
                      </a:r>
                      <a:r>
                        <a:rPr lang="ko-KR" sz="1800" kern="100" dirty="0" smtClean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주제 선정 및 사전조사</a:t>
                      </a: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91430"/>
                  </a:ext>
                </a:extLst>
              </a:tr>
              <a:tr h="1132889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08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15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(7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None/>
                      </a:pPr>
                      <a:r>
                        <a:rPr lang="en-US" altLang="ko-KR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sz="18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설계자료</a:t>
                      </a:r>
                      <a:r>
                        <a:rPr lang="ko-KR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취합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 및 보완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ERD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작업 및 메서드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패키지 정리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5002"/>
                  </a:ext>
                </a:extLst>
              </a:tr>
              <a:tr h="1021101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17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(2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ko-KR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개발환경 설정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69185"/>
                  </a:ext>
                </a:extLst>
              </a:tr>
              <a:tr h="6151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18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04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22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(35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 구현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개인 분담 프로그래밍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24797"/>
                  </a:ext>
                </a:extLst>
              </a:tr>
              <a:tr h="6997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04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23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04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29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(5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오류 수정 및 </a:t>
                      </a:r>
                      <a:r>
                        <a:rPr lang="ko-KR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7747"/>
                  </a:ext>
                </a:extLst>
              </a:tr>
              <a:tr h="6151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04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~ 2020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05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02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 (3</a:t>
                      </a: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3000"/>
                        </a:lnSpc>
                        <a:spcAft>
                          <a:spcPts val="0"/>
                        </a:spcAft>
                        <a:buFont typeface="Arial Unicode MS"/>
                        <a:buChar char="∙"/>
                      </a:pPr>
                      <a:r>
                        <a:rPr lang="ko-KR" sz="1800" kern="10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69303"/>
              </p:ext>
            </p:extLst>
          </p:nvPr>
        </p:nvGraphicFramePr>
        <p:xfrm>
          <a:off x="61547" y="167051"/>
          <a:ext cx="11816862" cy="6736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033">
                  <a:extLst>
                    <a:ext uri="{9D8B030D-6E8A-4147-A177-3AD203B41FA5}">
                      <a16:colId xmlns:a16="http://schemas.microsoft.com/office/drawing/2014/main" val="778875140"/>
                    </a:ext>
                  </a:extLst>
                </a:gridCol>
                <a:gridCol w="1915612">
                  <a:extLst>
                    <a:ext uri="{9D8B030D-6E8A-4147-A177-3AD203B41FA5}">
                      <a16:colId xmlns:a16="http://schemas.microsoft.com/office/drawing/2014/main" val="1975621592"/>
                    </a:ext>
                  </a:extLst>
                </a:gridCol>
                <a:gridCol w="3143739">
                  <a:extLst>
                    <a:ext uri="{9D8B030D-6E8A-4147-A177-3AD203B41FA5}">
                      <a16:colId xmlns:a16="http://schemas.microsoft.com/office/drawing/2014/main" val="320993821"/>
                    </a:ext>
                  </a:extLst>
                </a:gridCol>
                <a:gridCol w="3143739">
                  <a:extLst>
                    <a:ext uri="{9D8B030D-6E8A-4147-A177-3AD203B41FA5}">
                      <a16:colId xmlns:a16="http://schemas.microsoft.com/office/drawing/2014/main" val="478856218"/>
                    </a:ext>
                  </a:extLst>
                </a:gridCol>
                <a:gridCol w="3143739">
                  <a:extLst>
                    <a:ext uri="{9D8B030D-6E8A-4147-A177-3AD203B41FA5}">
                      <a16:colId xmlns:a16="http://schemas.microsoft.com/office/drawing/2014/main" val="2468287482"/>
                    </a:ext>
                  </a:extLst>
                </a:gridCol>
              </a:tblGrid>
              <a:tr h="3380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구 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개발 환경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서비스 환경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3419379222"/>
                  </a:ext>
                </a:extLst>
              </a:tr>
              <a:tr h="337123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 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/ </a:t>
                      </a:r>
                      <a:r>
                        <a:rPr lang="en-US" sz="1600" kern="100" dirty="0">
                          <a:effectLst/>
                        </a:rPr>
                        <a:t>W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OS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Windows 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Windows 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2484158654"/>
                  </a:ext>
                </a:extLst>
              </a:tr>
              <a:tr h="325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웹브라우저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Chrome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Chrome </a:t>
                      </a:r>
                      <a:r>
                        <a:rPr lang="ko-KR" sz="1100" kern="100">
                          <a:effectLst/>
                        </a:rPr>
                        <a:t>최적화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2044461058"/>
                  </a:ext>
                </a:extLst>
              </a:tr>
              <a:tr h="325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WAS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apache-tomcat-9.0.27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apache-tomcat-9.0.1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2714660186"/>
                  </a:ext>
                </a:extLst>
              </a:tr>
              <a:tr h="498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개발언어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>
                  <a:txBody>
                    <a:bodyPr/>
                    <a:lstStyle/>
                    <a:p>
                      <a:pPr marL="114300"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서버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Java 1.8</a:t>
                      </a:r>
                      <a:endParaRPr lang="ko-KR" sz="1100" kern="10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servlet 3.1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row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Servlet 3.1</a:t>
                      </a:r>
                      <a:endParaRPr lang="ko-KR" sz="1100" kern="10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JDK 1.8.X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1051748475"/>
                  </a:ext>
                </a:extLst>
              </a:tr>
              <a:tr h="105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클라이언트 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JavaScript 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HTML5 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CSS  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jQuery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ajax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67640"/>
                  </a:ext>
                </a:extLst>
              </a:tr>
              <a:tr h="2403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Framework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spring </a:t>
                      </a:r>
                      <a:r>
                        <a:rPr lang="en-US" sz="1100" kern="100" dirty="0">
                          <a:effectLst/>
                        </a:rPr>
                        <a:t>framework </a:t>
                      </a:r>
                      <a:r>
                        <a:rPr lang="en-US" sz="1100" kern="100" dirty="0" smtClean="0">
                          <a:effectLst/>
                        </a:rPr>
                        <a:t>2.2.4.RELEASE</a:t>
                      </a: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Spring boot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thymeleaf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2.3.0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mybatis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100" kern="100" dirty="0" smtClean="0">
                          <a:effectLst/>
                        </a:rPr>
                        <a:t>2.1.1</a:t>
                      </a: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jackson</a:t>
                      </a:r>
                      <a:r>
                        <a:rPr lang="en-US" sz="1100" kern="100" dirty="0" smtClean="0">
                          <a:effectLst/>
                        </a:rPr>
                        <a:t> 2.10.1</a:t>
                      </a: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log4j </a:t>
                      </a:r>
                      <a:r>
                        <a:rPr lang="en-US" sz="1100" kern="100" dirty="0" smtClean="0">
                          <a:effectLst/>
                        </a:rPr>
                        <a:t>1.16</a:t>
                      </a: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commons-</a:t>
                      </a:r>
                      <a:r>
                        <a:rPr lang="en-US" sz="1100" kern="100" dirty="0" err="1" smtClean="0">
                          <a:effectLst/>
                        </a:rPr>
                        <a:t>fileupload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1.2.2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426012524"/>
                  </a:ext>
                </a:extLst>
              </a:tr>
              <a:tr h="338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en-US" sz="1100" kern="100">
                          <a:effectLst/>
                        </a:rPr>
                        <a:t>DBMS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MariaDB-10.1.13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MariaDB-10.1.X UTF-8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3350009806"/>
                  </a:ext>
                </a:extLst>
              </a:tr>
              <a:tr h="868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480"/>
                        </a:spcAft>
                      </a:pPr>
                      <a:r>
                        <a:rPr lang="en-US" sz="1100" kern="100">
                          <a:effectLst/>
                        </a:rPr>
                        <a:t>Tools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gridSpan="2"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Spring Tool Suite 4.2.1 RELEASE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HeidiSQL</a:t>
                      </a:r>
                      <a:r>
                        <a:rPr lang="en-US" sz="1100" kern="100" dirty="0">
                          <a:effectLst/>
                        </a:rPr>
                        <a:t> 10.1.0.5464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GitHub</a:t>
                      </a:r>
                      <a:endParaRPr lang="ko-KR" sz="1100" kern="100" dirty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effectLst/>
                        </a:rPr>
                        <a:t>eXERD</a:t>
                      </a:r>
                      <a:endParaRPr lang="en-US" sz="1100" kern="100" dirty="0" smtClean="0">
                        <a:effectLst/>
                      </a:endParaRPr>
                    </a:p>
                    <a:p>
                      <a:pPr marL="114300" marR="0" indent="0" algn="just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 smtClean="0">
                          <a:effectLst/>
                        </a:rPr>
                        <a:t>Maven(build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tool</a:t>
                      </a:r>
                      <a:r>
                        <a:rPr lang="en-US" altLang="ko-KR" sz="1100" kern="100" dirty="0" smtClean="0">
                          <a:effectLst/>
                        </a:rPr>
                        <a:t>)</a:t>
                      </a:r>
                      <a:endParaRPr lang="ko-KR" altLang="ko-KR" sz="1100" kern="100" dirty="0" smtClean="0">
                        <a:effectLst/>
                      </a:endParaRPr>
                    </a:p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맑은 고딕" panose="020B0503020000020004" pitchFamily="50" charset="-127"/>
                        <a:cs typeface="함초롬바탕"/>
                      </a:endParaRPr>
                    </a:p>
                  </a:txBody>
                  <a:tcPr marL="55821" marR="55821" marT="46517" marB="46517" anchor="ctr"/>
                </a:tc>
                <a:extLst>
                  <a:ext uri="{0D108BD9-81ED-4DB2-BD59-A6C34878D82A}">
                    <a16:rowId xmlns:a16="http://schemas.microsoft.com/office/drawing/2014/main" val="371767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림입니다. 원본 그림의 이름: Copy of ksmartcarefinal0417fianl.png 원본 그림의 크기: 가로 723pixel, 세로 963pixel"/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>
          <a:xfrm>
            <a:off x="3182815" y="211015"/>
            <a:ext cx="6374424" cy="63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담당 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프로젝트 문서 작성 및 관리 </a:t>
            </a:r>
            <a:endParaRPr lang="en-US" altLang="ko-KR" dirty="0" smtClean="0"/>
          </a:p>
          <a:p>
            <a:r>
              <a:rPr lang="en-US" altLang="ko-KR" dirty="0" smtClean="0"/>
              <a:t>Bootstrap </a:t>
            </a:r>
            <a:r>
              <a:rPr lang="ko-KR" altLang="en-US" dirty="0" smtClean="0"/>
              <a:t>활용하여 템플릿 적용 및 </a:t>
            </a:r>
            <a:r>
              <a:rPr lang="en-US" altLang="ko-KR" dirty="0" err="1" smtClean="0"/>
              <a:t>thymleaf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모듈 분리</a:t>
            </a:r>
            <a:endParaRPr lang="en-US" altLang="ko-KR" dirty="0" smtClean="0"/>
          </a:p>
          <a:p>
            <a:r>
              <a:rPr lang="ko-KR" altLang="en-US" dirty="0" err="1"/>
              <a:t>수급자</a:t>
            </a:r>
            <a:r>
              <a:rPr lang="ko-KR" altLang="en-US" dirty="0"/>
              <a:t> 및 </a:t>
            </a:r>
            <a:r>
              <a:rPr lang="ko-KR" altLang="en-US" dirty="0" err="1"/>
              <a:t>수급자</a:t>
            </a:r>
            <a:r>
              <a:rPr lang="ko-KR" altLang="en-US" dirty="0"/>
              <a:t> 상세정보 </a:t>
            </a:r>
            <a:r>
              <a:rPr lang="en-US" altLang="ko-KR" dirty="0" smtClean="0"/>
              <a:t>CRUD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이용한 로그인 및 로그아웃 처리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공지사항 </a:t>
            </a:r>
            <a:r>
              <a:rPr lang="en-US" altLang="ko-KR" smtClean="0"/>
              <a:t>crud</a:t>
            </a:r>
            <a:r>
              <a:rPr lang="ko-KR" altLang="en-US" smtClean="0"/>
              <a:t>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010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354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함초롬바탕</vt:lpstr>
      <vt:lpstr>Arial</vt:lpstr>
      <vt:lpstr>Office 테마</vt:lpstr>
      <vt:lpstr>PowerPoint 프레젠테이션</vt:lpstr>
      <vt:lpstr>재가요양센터 관리 프로그램</vt:lpstr>
      <vt:lpstr>프로젝트 주제</vt:lpstr>
      <vt:lpstr>프로젝트 목적</vt:lpstr>
      <vt:lpstr>프로젝트 기대 효과</vt:lpstr>
      <vt:lpstr>개발 과정 3월 1일 ~ 4월 30일 (61일)</vt:lpstr>
      <vt:lpstr>PowerPoint 프레젠테이션</vt:lpstr>
      <vt:lpstr>PowerPoint 프레젠테이션</vt:lpstr>
      <vt:lpstr>담당 업무(팀장)</vt:lpstr>
      <vt:lpstr>시연 해보겠습니다.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재가요양센터 관리 프로그램</dc:title>
  <dc:creator>admin</dc:creator>
  <cp:lastModifiedBy>admin</cp:lastModifiedBy>
  <cp:revision>39</cp:revision>
  <dcterms:created xsi:type="dcterms:W3CDTF">2020-05-25T01:12:21Z</dcterms:created>
  <dcterms:modified xsi:type="dcterms:W3CDTF">2020-05-26T02:17:54Z</dcterms:modified>
</cp:coreProperties>
</file>