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83271-D682-46B9-8FE5-57E5CFDE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82CF1-7577-4F29-BFC6-52E6B752D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B73A1-0ADB-4201-9351-3DBB0C74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CECC2-3C41-4912-B003-C4CACAA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97DDB-E22F-432C-89C7-7F7C55ED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4A76-9431-4320-A86C-5A804FA1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3D9C4-D952-4275-83A6-A5F4457FC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E174E-13E8-429F-9B13-129A266A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47B92-94C7-4EDD-8A9B-F3AB63D6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D3CC5-F1EC-4916-ACD5-9BFD7FC7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7119C6-CC57-46D0-9B43-10985A45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B93A1-B907-4982-9A78-EBE9F25E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51A80-9BEE-4358-A6E8-4FC47023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4F9F-50D2-4331-8124-9C18ACE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26B8A-59FF-4678-95C5-461E46F0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8042-D06C-40CA-81D1-56D20E4A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6E1DA-912E-4C9B-8F89-FDB7EE8B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2165D-11A2-4A62-8635-B2DF7E96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5ABF6-1F65-4F5E-932F-AFCD4C86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BD36A-37B1-4AD5-9487-CABD71EC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7CF2-43CB-44BF-B689-B04EF787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26A4D-921E-4316-960A-4CD3C99C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22936-7137-4899-A354-83095FF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5C8C1-CF54-452C-91EE-9182D421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90493-CAF6-487C-A926-F287A83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F1A1-11D9-462D-B405-288AE15A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BD22A-A258-40B1-B8ED-208C80DA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943A4-DEA3-48B8-AE20-371F9AA5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6E2BE-56B4-49BA-B06B-F571E924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7BE0F-300E-4288-ACFF-4C03F8C9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F696F-27D0-4124-8C69-B723C2D8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1D54-1C3E-4C6C-BCD9-F5935E69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C3571-B2D9-42A2-A529-46DDBA6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A7D09-D180-41F4-A3B7-7DDAE50FD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626EA-D921-499A-B4B1-A32DE451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F14A5-D6E0-4137-8B8E-ACCB6554E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8EE67-EB7D-4795-B614-0A24F2A0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DF631-EA44-4635-8DA0-B9EAC420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EB4D0-A1CE-46A1-AA77-2767F89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8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BB930-DFA1-4F7D-9F39-95D0DC0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29C07-2D0C-410A-A3F9-7B236F7C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F2AD8-191E-40D9-949E-A050A366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305499-364B-4EB7-97DF-4C934388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8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E8D6B-5B35-4D6B-AB25-2E442FAF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7AA545-9191-4862-A409-06C1DFE2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B29B4-ADEA-435A-8D04-790AEFD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E4A2-B6AD-4F8F-ADA3-9EC43D85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BD44A-97BB-4722-86F2-AF006228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C5D09-6F90-432B-BD71-2F7E5AE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9CB58-BCE5-48B6-A752-4D257A70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240A8-1A9D-4DC5-BD80-A6D9D5FE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498A4-6E86-4EBD-B5FA-234AE80F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D05B9-5F67-45AD-8C40-EF911F1B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E3583-5902-453D-A415-D0845A46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1AD88-8549-4773-969D-1522A63B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07EF2-EA93-411D-947D-0086BD09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FAC64-D8EB-48E7-B363-934CD7E4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0085A-3BD7-4D4B-837E-36E6EA0D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1DEA94-642D-4A82-8B90-2D623D86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4DD20-D65E-4D96-B0F5-E9691379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8163-EAA9-45B4-BEE8-6020651D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AFFD-3DBC-4D47-9EE1-35C64271B0CD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53EE3-5187-4CEA-8251-4177A357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B37CA-9363-4DAE-B62B-917F9840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DD9E-0485-4B35-B8F4-629DD4E38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9D9D86-F024-4918-A982-9F7C01C470C9}"/>
              </a:ext>
            </a:extLst>
          </p:cNvPr>
          <p:cNvSpPr/>
          <p:nvPr/>
        </p:nvSpPr>
        <p:spPr>
          <a:xfrm>
            <a:off x="609600" y="1519846"/>
            <a:ext cx="11020425" cy="1137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6CB2CA-EDD8-4882-A5DD-0C2B21763372}"/>
              </a:ext>
            </a:extLst>
          </p:cNvPr>
          <p:cNvSpPr/>
          <p:nvPr/>
        </p:nvSpPr>
        <p:spPr>
          <a:xfrm>
            <a:off x="312057" y="175532"/>
            <a:ext cx="11567886" cy="65069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A8800-1012-4C8F-AF93-9AC52D3F4B80}"/>
              </a:ext>
            </a:extLst>
          </p:cNvPr>
          <p:cNvSpPr txBox="1"/>
          <p:nvPr/>
        </p:nvSpPr>
        <p:spPr>
          <a:xfrm>
            <a:off x="387804" y="242661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면접 일지 기록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A1605-B31B-417A-B153-87128375C40E}"/>
              </a:ext>
            </a:extLst>
          </p:cNvPr>
          <p:cNvSpPr txBox="1"/>
          <p:nvPr/>
        </p:nvSpPr>
        <p:spPr>
          <a:xfrm>
            <a:off x="414093" y="121206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정보 입력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1BD1228-77DB-4ACF-B807-F76261B4B634}"/>
              </a:ext>
            </a:extLst>
          </p:cNvPr>
          <p:cNvSpPr/>
          <p:nvPr/>
        </p:nvSpPr>
        <p:spPr>
          <a:xfrm rot="10800000">
            <a:off x="1552717" y="1316689"/>
            <a:ext cx="114300" cy="985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1F5156-4A68-4959-8FE1-56AFC3F77A41}"/>
              </a:ext>
            </a:extLst>
          </p:cNvPr>
          <p:cNvSpPr/>
          <p:nvPr/>
        </p:nvSpPr>
        <p:spPr>
          <a:xfrm>
            <a:off x="695326" y="1624466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075FEE-E51A-48A7-8868-888B38F46F6E}"/>
              </a:ext>
            </a:extLst>
          </p:cNvPr>
          <p:cNvSpPr/>
          <p:nvPr/>
        </p:nvSpPr>
        <p:spPr>
          <a:xfrm>
            <a:off x="1417739" y="1624466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122166-225A-4C93-AE94-BD5EF9AB6F8F}"/>
              </a:ext>
            </a:extLst>
          </p:cNvPr>
          <p:cNvSpPr/>
          <p:nvPr/>
        </p:nvSpPr>
        <p:spPr>
          <a:xfrm>
            <a:off x="695326" y="1974391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B900F-D1C7-4B2A-8A98-69D79419776F}"/>
              </a:ext>
            </a:extLst>
          </p:cNvPr>
          <p:cNvSpPr/>
          <p:nvPr/>
        </p:nvSpPr>
        <p:spPr>
          <a:xfrm>
            <a:off x="1417739" y="1974391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F890B6-CF62-4199-9E79-1F7EDE149111}"/>
              </a:ext>
            </a:extLst>
          </p:cNvPr>
          <p:cNvSpPr/>
          <p:nvPr/>
        </p:nvSpPr>
        <p:spPr>
          <a:xfrm>
            <a:off x="695326" y="2324316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368BF9-00DF-40E7-9288-C58C916020FE}"/>
              </a:ext>
            </a:extLst>
          </p:cNvPr>
          <p:cNvSpPr/>
          <p:nvPr/>
        </p:nvSpPr>
        <p:spPr>
          <a:xfrm>
            <a:off x="1417739" y="2324316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498C8E-A40A-4AE5-B0FB-CBCC4A5DEA37}"/>
              </a:ext>
            </a:extLst>
          </p:cNvPr>
          <p:cNvSpPr/>
          <p:nvPr/>
        </p:nvSpPr>
        <p:spPr>
          <a:xfrm>
            <a:off x="4853949" y="1624466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D5F5EF-6043-41F4-8736-91BA3B209A96}"/>
              </a:ext>
            </a:extLst>
          </p:cNvPr>
          <p:cNvSpPr/>
          <p:nvPr/>
        </p:nvSpPr>
        <p:spPr>
          <a:xfrm>
            <a:off x="5576362" y="1624466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D2A10C-69A8-4ADA-A29E-63C1933E0E68}"/>
              </a:ext>
            </a:extLst>
          </p:cNvPr>
          <p:cNvSpPr/>
          <p:nvPr/>
        </p:nvSpPr>
        <p:spPr>
          <a:xfrm>
            <a:off x="4853949" y="1974391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F8AFFB-C4D5-4F23-8044-37BB774858E5}"/>
              </a:ext>
            </a:extLst>
          </p:cNvPr>
          <p:cNvSpPr/>
          <p:nvPr/>
        </p:nvSpPr>
        <p:spPr>
          <a:xfrm>
            <a:off x="5576362" y="1974391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05B891-B0B0-4443-9588-4AC43A6FC124}"/>
              </a:ext>
            </a:extLst>
          </p:cNvPr>
          <p:cNvSpPr/>
          <p:nvPr/>
        </p:nvSpPr>
        <p:spPr>
          <a:xfrm>
            <a:off x="4853949" y="2324316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3193D2-F53E-437E-B422-E02A856CC727}"/>
              </a:ext>
            </a:extLst>
          </p:cNvPr>
          <p:cNvSpPr/>
          <p:nvPr/>
        </p:nvSpPr>
        <p:spPr>
          <a:xfrm>
            <a:off x="5576362" y="2324316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6CA200-1F93-4D1A-AFC3-0FB77DE549EB}"/>
              </a:ext>
            </a:extLst>
          </p:cNvPr>
          <p:cNvSpPr/>
          <p:nvPr/>
        </p:nvSpPr>
        <p:spPr>
          <a:xfrm>
            <a:off x="9012572" y="1630132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4CF524-155D-4086-BC9A-A23A3C245132}"/>
              </a:ext>
            </a:extLst>
          </p:cNvPr>
          <p:cNvSpPr/>
          <p:nvPr/>
        </p:nvSpPr>
        <p:spPr>
          <a:xfrm>
            <a:off x="9734985" y="1630132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F3E7B8-E48C-4BFA-A300-B3BDA39FD250}"/>
              </a:ext>
            </a:extLst>
          </p:cNvPr>
          <p:cNvSpPr/>
          <p:nvPr/>
        </p:nvSpPr>
        <p:spPr>
          <a:xfrm>
            <a:off x="9012572" y="1980057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A74CBB-AEDA-49BD-8E67-359BEA9938C7}"/>
              </a:ext>
            </a:extLst>
          </p:cNvPr>
          <p:cNvSpPr/>
          <p:nvPr/>
        </p:nvSpPr>
        <p:spPr>
          <a:xfrm>
            <a:off x="9734985" y="1980057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962555-07AE-4415-9411-D5A8CC5CF87E}"/>
              </a:ext>
            </a:extLst>
          </p:cNvPr>
          <p:cNvSpPr/>
          <p:nvPr/>
        </p:nvSpPr>
        <p:spPr>
          <a:xfrm>
            <a:off x="9012572" y="2329982"/>
            <a:ext cx="722413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어쩌고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F2E2C7-2CBB-484D-9105-266C09E25BA8}"/>
              </a:ext>
            </a:extLst>
          </p:cNvPr>
          <p:cNvSpPr/>
          <p:nvPr/>
        </p:nvSpPr>
        <p:spPr>
          <a:xfrm>
            <a:off x="9734985" y="2329982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328F5D-6869-449F-A13F-1BFD761449B4}"/>
              </a:ext>
            </a:extLst>
          </p:cNvPr>
          <p:cNvSpPr txBox="1"/>
          <p:nvPr/>
        </p:nvSpPr>
        <p:spPr>
          <a:xfrm>
            <a:off x="414343" y="318414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면접 일지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77DB87-8872-49EF-910A-5C57076765C3}"/>
              </a:ext>
            </a:extLst>
          </p:cNvPr>
          <p:cNvSpPr/>
          <p:nvPr/>
        </p:nvSpPr>
        <p:spPr>
          <a:xfrm>
            <a:off x="1667017" y="3223280"/>
            <a:ext cx="1761689" cy="22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8B7F82D8-0607-421D-B04D-487C910A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35594"/>
              </p:ext>
            </p:extLst>
          </p:nvPr>
        </p:nvGraphicFramePr>
        <p:xfrm>
          <a:off x="609600" y="3592281"/>
          <a:ext cx="110204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43">
                  <a:extLst>
                    <a:ext uri="{9D8B030D-6E8A-4147-A177-3AD203B41FA5}">
                      <a16:colId xmlns:a16="http://schemas.microsoft.com/office/drawing/2014/main" val="1790000055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811859643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171211620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236153351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720365961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4005433881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418558310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79727185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1335551038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8168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어쩌고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8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4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7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4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97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3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3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오토위니 경영지원팀</dc:creator>
  <cp:lastModifiedBy>오토위니 경영지원팀</cp:lastModifiedBy>
  <cp:revision>4</cp:revision>
  <dcterms:created xsi:type="dcterms:W3CDTF">2020-04-09T07:54:36Z</dcterms:created>
  <dcterms:modified xsi:type="dcterms:W3CDTF">2020-04-09T08:43:03Z</dcterms:modified>
</cp:coreProperties>
</file>