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6" r:id="rId1"/>
    <p:sldMasterId id="2147483690" r:id="rId2"/>
    <p:sldMasterId id="2147483696" r:id="rId3"/>
  </p:sldMasterIdLst>
  <p:notesMasterIdLst>
    <p:notesMasterId r:id="rId16"/>
  </p:notesMasterIdLst>
  <p:sldIdLst>
    <p:sldId id="256" r:id="rId4"/>
    <p:sldId id="315" r:id="rId5"/>
    <p:sldId id="318" r:id="rId6"/>
    <p:sldId id="320" r:id="rId7"/>
    <p:sldId id="317" r:id="rId8"/>
    <p:sldId id="319" r:id="rId9"/>
    <p:sldId id="321" r:id="rId10"/>
    <p:sldId id="322" r:id="rId11"/>
    <p:sldId id="325" r:id="rId12"/>
    <p:sldId id="323" r:id="rId13"/>
    <p:sldId id="324" r:id="rId14"/>
    <p:sldId id="309" r:id="rId1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4">
          <p15:clr>
            <a:srgbClr val="A4A3A4"/>
          </p15:clr>
        </p15:guide>
        <p15:guide id="2" orient="horz" pos="4156">
          <p15:clr>
            <a:srgbClr val="A4A3A4"/>
          </p15:clr>
        </p15:guide>
        <p15:guide id="3" orient="horz" pos="4065">
          <p15:clr>
            <a:srgbClr val="A4A3A4"/>
          </p15:clr>
        </p15:guide>
        <p15:guide id="4" orient="horz" pos="799">
          <p15:clr>
            <a:srgbClr val="A4A3A4"/>
          </p15:clr>
        </p15:guide>
        <p15:guide id="5" orient="horz" pos="1162">
          <p15:clr>
            <a:srgbClr val="A4A3A4"/>
          </p15:clr>
        </p15:guide>
        <p15:guide id="6" pos="158">
          <p15:clr>
            <a:srgbClr val="A4A3A4"/>
          </p15:clr>
        </p15:guide>
        <p15:guide id="7" pos="5615">
          <p15:clr>
            <a:srgbClr val="A4A3A4"/>
          </p15:clr>
        </p15:guide>
        <p15:guide id="8" pos="4967">
          <p15:clr>
            <a:srgbClr val="A4A3A4"/>
          </p15:clr>
        </p15:guide>
        <p15:guide id="9" pos="11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2CD23"/>
    <a:srgbClr val="DA4D5C"/>
    <a:srgbClr val="ED2B42"/>
    <a:srgbClr val="FCDB95"/>
    <a:srgbClr val="DCDDDE"/>
    <a:srgbClr val="009900"/>
    <a:srgbClr val="0000CC"/>
    <a:srgbClr val="66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723" autoAdjust="0"/>
    <p:restoredTop sz="80404" autoAdjust="0"/>
  </p:normalViewPr>
  <p:slideViewPr>
    <p:cSldViewPr>
      <p:cViewPr>
        <p:scale>
          <a:sx n="77" d="100"/>
          <a:sy n="77" d="100"/>
        </p:scale>
        <p:origin x="-848" y="252"/>
      </p:cViewPr>
      <p:guideLst>
        <p:guide orient="horz" pos="164"/>
        <p:guide orient="horz" pos="4156"/>
        <p:guide orient="horz" pos="4065"/>
        <p:guide orient="horz" pos="799"/>
        <p:guide orient="horz" pos="1162"/>
        <p:guide pos="158"/>
        <p:guide pos="5615"/>
        <p:guide pos="4967"/>
        <p:guide pos="11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C67AC849-19F6-4005-B03B-2E5B11541F5D}" type="datetimeFigureOut">
              <a:rPr lang="en-US"/>
              <a:pPr>
                <a:defRPr/>
              </a:pPr>
              <a:t>5/10/2015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AU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AU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7F095C4C-A269-498F-B608-25A42E521BF5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792083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AU" smtClean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615442F-588A-4C2C-9CD0-BAB78264B88C}" type="slidenum">
              <a:rPr lang="en-AU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761231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 userDrawn="1"/>
        </p:nvSpPr>
        <p:spPr bwMode="black">
          <a:xfrm flipH="1">
            <a:off x="928688" y="260350"/>
            <a:ext cx="8001000" cy="954088"/>
          </a:xfrm>
          <a:prstGeom prst="rect">
            <a:avLst/>
          </a:prstGeom>
          <a:solidFill>
            <a:schemeClr val="accent2"/>
          </a:solidFill>
          <a:ln w="25400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en-AU"/>
          </a:p>
        </p:txBody>
      </p:sp>
      <p:sp>
        <p:nvSpPr>
          <p:cNvPr id="10" name="Rectangle 9"/>
          <p:cNvSpPr/>
          <p:nvPr userDrawn="1"/>
        </p:nvSpPr>
        <p:spPr bwMode="white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AU"/>
          </a:p>
        </p:txBody>
      </p:sp>
      <p:sp>
        <p:nvSpPr>
          <p:cNvPr id="11" name="Rectangle 10"/>
          <p:cNvSpPr>
            <a:spLocks noChangeArrowheads="1"/>
          </p:cNvSpPr>
          <p:nvPr userDrawn="1"/>
        </p:nvSpPr>
        <p:spPr bwMode="ltGray">
          <a:xfrm>
            <a:off x="1071563" y="0"/>
            <a:ext cx="8072437" cy="5786438"/>
          </a:xfrm>
          <a:prstGeom prst="rect">
            <a:avLst/>
          </a:prstGeom>
          <a:solidFill>
            <a:schemeClr val="accent2"/>
          </a:solidFill>
          <a:ln w="25400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chemeClr val="lt1"/>
              </a:solidFill>
              <a:latin typeface="+mn-lt"/>
              <a:cs typeface="+mn-cs"/>
            </a:endParaRPr>
          </a:p>
        </p:txBody>
      </p:sp>
      <p:sp>
        <p:nvSpPr>
          <p:cNvPr id="56332" name="Title Placeholder 1"/>
          <p:cNvSpPr>
            <a:spLocks noGrp="1"/>
          </p:cNvSpPr>
          <p:nvPr>
            <p:ph type="ctrTitle"/>
          </p:nvPr>
        </p:nvSpPr>
        <p:spPr bwMode="black">
          <a:xfrm>
            <a:off x="1331913" y="260350"/>
            <a:ext cx="7581900" cy="1081088"/>
          </a:xfrm>
        </p:spPr>
        <p:txBody>
          <a:bodyPr/>
          <a:lstStyle>
            <a:lvl1pPr algn="l">
              <a:lnSpc>
                <a:spcPct val="90000"/>
              </a:lnSpc>
              <a:defRPr sz="3600"/>
            </a:lvl1pPr>
          </a:lstStyle>
          <a:p>
            <a:r>
              <a:rPr lang="en-AU"/>
              <a:t>Click to edit Master title style</a:t>
            </a:r>
          </a:p>
        </p:txBody>
      </p:sp>
      <p:sp>
        <p:nvSpPr>
          <p:cNvPr id="56333" name="Text Placeholder 2"/>
          <p:cNvSpPr>
            <a:spLocks noGrp="1"/>
          </p:cNvSpPr>
          <p:nvPr>
            <p:ph type="subTitle" idx="1"/>
          </p:nvPr>
        </p:nvSpPr>
        <p:spPr bwMode="black">
          <a:xfrm>
            <a:off x="1331913" y="1341438"/>
            <a:ext cx="7581900" cy="503237"/>
          </a:xfrm>
        </p:spPr>
        <p:txBody>
          <a:bodyPr lIns="90000"/>
          <a:lstStyle>
            <a:lvl1pPr marL="0" indent="0">
              <a:buFont typeface="Arial" charset="0"/>
              <a:buNone/>
              <a:defRPr/>
            </a:lvl1pPr>
          </a:lstStyle>
          <a:p>
            <a:r>
              <a:rPr lang="en-AU"/>
              <a:t>Click to edit Master subtitle style</a:t>
            </a:r>
          </a:p>
        </p:txBody>
      </p:sp>
      <p:sp>
        <p:nvSpPr>
          <p:cNvPr id="14" name="Rectangle 13"/>
          <p:cNvSpPr>
            <a:spLocks noChangeArrowheads="1"/>
          </p:cNvSpPr>
          <p:nvPr userDrawn="1"/>
        </p:nvSpPr>
        <p:spPr bwMode="ltGray">
          <a:xfrm>
            <a:off x="1071563" y="4200525"/>
            <a:ext cx="2303462" cy="2303463"/>
          </a:xfrm>
          <a:prstGeom prst="rect">
            <a:avLst/>
          </a:prstGeom>
          <a:solidFill>
            <a:schemeClr val="accent1"/>
          </a:solidFill>
          <a:ln w="25400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chemeClr val="lt1"/>
              </a:solidFill>
              <a:latin typeface="+mn-lt"/>
              <a:cs typeface="+mn-cs"/>
            </a:endParaRPr>
          </a:p>
        </p:txBody>
      </p:sp>
      <p:grpSp>
        <p:nvGrpSpPr>
          <p:cNvPr id="56335" name="Group 20"/>
          <p:cNvGrpSpPr>
            <a:grpSpLocks/>
          </p:cNvGrpSpPr>
          <p:nvPr userDrawn="1"/>
        </p:nvGrpSpPr>
        <p:grpSpPr bwMode="auto">
          <a:xfrm>
            <a:off x="261938" y="5715000"/>
            <a:ext cx="1612900" cy="788988"/>
            <a:chOff x="261938" y="5715016"/>
            <a:chExt cx="1612106" cy="789289"/>
          </a:xfrm>
        </p:grpSpPr>
        <p:sp>
          <p:nvSpPr>
            <p:cNvPr id="16" name="Rectangle 15"/>
            <p:cNvSpPr>
              <a:spLocks noChangeArrowheads="1"/>
            </p:cNvSpPr>
            <p:nvPr userDrawn="1"/>
          </p:nvSpPr>
          <p:spPr bwMode="auto">
            <a:xfrm flipH="1">
              <a:off x="261938" y="5715016"/>
              <a:ext cx="1612106" cy="789289"/>
            </a:xfrm>
            <a:prstGeom prst="rect">
              <a:avLst/>
            </a:prstGeom>
            <a:solidFill>
              <a:srgbClr val="CE1126"/>
            </a:solidFill>
            <a:ln w="25400" algn="ctr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AU">
                <a:solidFill>
                  <a:schemeClr val="lt1"/>
                </a:solidFill>
                <a:latin typeface="+mn-lt"/>
                <a:cs typeface="+mn-cs"/>
              </a:endParaRPr>
            </a:p>
          </p:txBody>
        </p:sp>
        <p:pic>
          <p:nvPicPr>
            <p:cNvPr id="56337" name="Picture 17" descr="USY_MB1_rgb_Reversed_Standard_Logo.png"/>
            <p:cNvPicPr>
              <a:picLocks noChangeAspect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33773" y="5890063"/>
              <a:ext cx="1268436" cy="439194"/>
            </a:xfrm>
            <a:prstGeom prst="rect">
              <a:avLst/>
            </a:prstGeom>
            <a:solidFill>
              <a:srgbClr val="CE1126"/>
            </a:solidFill>
            <a:ln w="9525">
              <a:noFill/>
              <a:miter lim="800000"/>
              <a:headEnd/>
              <a:tailEnd/>
            </a:ln>
          </p:spPr>
        </p:pic>
      </p:grpSp>
      <p:sp>
        <p:nvSpPr>
          <p:cNvPr id="19" name="Rectangle 18"/>
          <p:cNvSpPr/>
          <p:nvPr userDrawn="1"/>
        </p:nvSpPr>
        <p:spPr>
          <a:xfrm>
            <a:off x="1090613" y="4219575"/>
            <a:ext cx="2266950" cy="8223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charset="0"/>
              <a:buNone/>
            </a:pPr>
            <a:r>
              <a:rPr lang="en-US" sz="1200"/>
              <a:t>FACULTY OF</a:t>
            </a:r>
            <a:br>
              <a:rPr lang="en-US" sz="1200"/>
            </a:br>
            <a:r>
              <a:rPr lang="en-US" sz="1200"/>
              <a:t>ENGINEERING &amp;</a:t>
            </a:r>
            <a:br>
              <a:rPr lang="en-US" sz="1200"/>
            </a:br>
            <a:r>
              <a:rPr lang="en-US" sz="1200"/>
              <a:t>INFORMATION TECHNOLOGIES</a:t>
            </a:r>
          </a:p>
        </p:txBody>
      </p:sp>
    </p:spTree>
  </p:cSld>
  <p:clrMapOvr>
    <a:masterClrMapping/>
  </p:clrMapOvr>
  <p:transition>
    <p:pull dir="r"/>
  </p:transition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B1E4C1B-89FA-4762-B603-3FB06F7CFCC3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  <p:transition>
    <p:pull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8463" y="428625"/>
            <a:ext cx="2165350" cy="6024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0825" y="428625"/>
            <a:ext cx="6345238" cy="60245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33A4029-3F5F-424F-BEA0-687F10274E09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  <p:transition>
    <p:pull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76" name="Picture 9" descr="lecture_theatre.jpg"/>
          <p:cNvPicPr>
            <a:picLocks noChangeAspect="1"/>
          </p:cNvPicPr>
          <p:nvPr userDrawn="1"/>
        </p:nvPicPr>
        <p:blipFill>
          <a:blip r:embed="rId2" cstate="print"/>
          <a:srcRect l="12701" t="6534" r="6001" b="13710"/>
          <a:stretch>
            <a:fillRect/>
          </a:stretch>
        </p:blipFill>
        <p:spPr bwMode="auto">
          <a:xfrm>
            <a:off x="0" y="3357563"/>
            <a:ext cx="9142413" cy="3500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0"/>
          <p:cNvSpPr>
            <a:spLocks noChangeArrowheads="1"/>
          </p:cNvSpPr>
          <p:nvPr userDrawn="1"/>
        </p:nvSpPr>
        <p:spPr bwMode="ltGray">
          <a:xfrm>
            <a:off x="0" y="0"/>
            <a:ext cx="9144000" cy="3429000"/>
          </a:xfrm>
          <a:prstGeom prst="rect">
            <a:avLst/>
          </a:prstGeom>
          <a:solidFill>
            <a:schemeClr val="accent2"/>
          </a:solidFill>
          <a:ln w="25400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chemeClr val="lt1"/>
              </a:solidFill>
              <a:latin typeface="+mn-lt"/>
              <a:cs typeface="+mn-cs"/>
            </a:endParaRPr>
          </a:p>
        </p:txBody>
      </p:sp>
      <p:sp>
        <p:nvSpPr>
          <p:cNvPr id="62473" name="Title Placeholder 1"/>
          <p:cNvSpPr>
            <a:spLocks noGrp="1"/>
          </p:cNvSpPr>
          <p:nvPr>
            <p:ph type="ctrTitle"/>
          </p:nvPr>
        </p:nvSpPr>
        <p:spPr bwMode="black">
          <a:xfrm>
            <a:off x="250825" y="260350"/>
            <a:ext cx="8662988" cy="1081088"/>
          </a:xfrm>
        </p:spPr>
        <p:txBody>
          <a:bodyPr/>
          <a:lstStyle>
            <a:lvl1pPr algn="l">
              <a:lnSpc>
                <a:spcPct val="90000"/>
              </a:lnSpc>
              <a:defRPr sz="3600"/>
            </a:lvl1pPr>
          </a:lstStyle>
          <a:p>
            <a:r>
              <a:rPr lang="en-AU"/>
              <a:t>Click to edit Master title style</a:t>
            </a:r>
          </a:p>
        </p:txBody>
      </p:sp>
      <p:sp>
        <p:nvSpPr>
          <p:cNvPr id="62474" name="Text Placeholder 2"/>
          <p:cNvSpPr>
            <a:spLocks noGrp="1"/>
          </p:cNvSpPr>
          <p:nvPr>
            <p:ph type="subTitle" idx="1"/>
          </p:nvPr>
        </p:nvSpPr>
        <p:spPr bwMode="black">
          <a:xfrm>
            <a:off x="250825" y="1341438"/>
            <a:ext cx="8662988" cy="503237"/>
          </a:xfrm>
        </p:spPr>
        <p:txBody>
          <a:bodyPr lIns="90000"/>
          <a:lstStyle>
            <a:lvl1pPr marL="0" indent="0">
              <a:buFont typeface="Arial" charset="0"/>
              <a:buNone/>
              <a:defRPr/>
            </a:lvl1pPr>
          </a:lstStyle>
          <a:p>
            <a:r>
              <a:rPr lang="en-AU"/>
              <a:t>Click to edit Master subtitle style</a:t>
            </a:r>
          </a:p>
        </p:txBody>
      </p:sp>
      <p:sp>
        <p:nvSpPr>
          <p:cNvPr id="14" name="Rectangle 13"/>
          <p:cNvSpPr>
            <a:spLocks noChangeArrowheads="1"/>
          </p:cNvSpPr>
          <p:nvPr userDrawn="1"/>
        </p:nvSpPr>
        <p:spPr bwMode="invGray">
          <a:xfrm>
            <a:off x="1071563" y="4200525"/>
            <a:ext cx="2303462" cy="2303463"/>
          </a:xfrm>
          <a:prstGeom prst="rect">
            <a:avLst/>
          </a:prstGeom>
          <a:solidFill>
            <a:schemeClr val="accent1"/>
          </a:solidFill>
          <a:ln w="25400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chemeClr val="lt1"/>
              </a:solidFill>
              <a:latin typeface="+mn-lt"/>
              <a:cs typeface="+mn-cs"/>
            </a:endParaRPr>
          </a:p>
        </p:txBody>
      </p:sp>
      <p:grpSp>
        <p:nvGrpSpPr>
          <p:cNvPr id="62484" name="Group 20"/>
          <p:cNvGrpSpPr>
            <a:grpSpLocks/>
          </p:cNvGrpSpPr>
          <p:nvPr userDrawn="1"/>
        </p:nvGrpSpPr>
        <p:grpSpPr bwMode="auto">
          <a:xfrm>
            <a:off x="261938" y="5715000"/>
            <a:ext cx="1612900" cy="788988"/>
            <a:chOff x="261938" y="5715016"/>
            <a:chExt cx="1612106" cy="789289"/>
          </a:xfrm>
        </p:grpSpPr>
        <p:sp>
          <p:nvSpPr>
            <p:cNvPr id="16" name="Rectangle 15"/>
            <p:cNvSpPr>
              <a:spLocks noChangeArrowheads="1"/>
            </p:cNvSpPr>
            <p:nvPr userDrawn="1"/>
          </p:nvSpPr>
          <p:spPr bwMode="auto">
            <a:xfrm flipH="1">
              <a:off x="261938" y="5715016"/>
              <a:ext cx="1612106" cy="789289"/>
            </a:xfrm>
            <a:prstGeom prst="rect">
              <a:avLst/>
            </a:prstGeom>
            <a:solidFill>
              <a:srgbClr val="CE1126"/>
            </a:solidFill>
            <a:ln w="25400" algn="ctr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AU">
                <a:solidFill>
                  <a:schemeClr val="lt1"/>
                </a:solidFill>
                <a:latin typeface="+mn-lt"/>
                <a:cs typeface="+mn-cs"/>
              </a:endParaRPr>
            </a:p>
          </p:txBody>
        </p:sp>
        <p:pic>
          <p:nvPicPr>
            <p:cNvPr id="62486" name="Picture 17" descr="USY_MB1_rgb_Reversed_Standard_Logo.png"/>
            <p:cNvPicPr>
              <a:picLocks noChangeAspect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33773" y="5890063"/>
              <a:ext cx="1268436" cy="439194"/>
            </a:xfrm>
            <a:prstGeom prst="rect">
              <a:avLst/>
            </a:prstGeom>
            <a:solidFill>
              <a:srgbClr val="CE1126"/>
            </a:solidFill>
            <a:ln w="9525">
              <a:noFill/>
              <a:miter lim="800000"/>
              <a:headEnd/>
              <a:tailEnd/>
            </a:ln>
          </p:spPr>
        </p:pic>
      </p:grpSp>
      <p:sp>
        <p:nvSpPr>
          <p:cNvPr id="19" name="Rectangle 18"/>
          <p:cNvSpPr/>
          <p:nvPr userDrawn="1"/>
        </p:nvSpPr>
        <p:spPr>
          <a:xfrm>
            <a:off x="1090613" y="4219575"/>
            <a:ext cx="2266950" cy="8223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charset="0"/>
              <a:buNone/>
            </a:pPr>
            <a:r>
              <a:rPr lang="en-US" sz="1200"/>
              <a:t>FACULTY OF</a:t>
            </a:r>
            <a:br>
              <a:rPr lang="en-US" sz="1200"/>
            </a:br>
            <a:r>
              <a:rPr lang="en-US" sz="1200"/>
              <a:t>ENGINEERING &amp;</a:t>
            </a:r>
            <a:br>
              <a:rPr lang="en-US" sz="1200"/>
            </a:br>
            <a:r>
              <a:rPr lang="en-US" sz="1200"/>
              <a:t>INFORMATION TECHNOLOGIES</a:t>
            </a:r>
          </a:p>
        </p:txBody>
      </p:sp>
    </p:spTree>
  </p:cSld>
  <p:clrMapOvr>
    <a:masterClrMapping/>
  </p:clrMapOvr>
  <p:transition>
    <p:pull dir="r"/>
  </p:transition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CAB187F-3B88-431B-B2AC-0056425A5D8B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  <p:transition>
    <p:pull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62B3CDA-1FF0-4D37-8902-D7DA16A4493A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  <p:transition>
    <p:pull dir="r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825" y="1357313"/>
            <a:ext cx="4254500" cy="5095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725" y="1357313"/>
            <a:ext cx="4256088" cy="5095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F93DF4C-0FAF-44E1-AF80-F5F32603DC9B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  <p:transition>
    <p:pull dir="r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70B5EB9-22FA-4548-967D-4FA52B89D910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  <p:transition>
    <p:pull dir="r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BC4702A-60D6-4C6B-BD8F-D89A4C94729F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  <p:transition>
    <p:pull dir="r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BA4E9A1-3F59-4AD6-AD24-F90C9461FA79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  <p:transition>
    <p:pull dir="r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B3F91DA-57B7-4138-B53F-CABB7A35EDD7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  <p:transition>
    <p:pull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15C958E-F62C-4427-BED2-9F2AD66C62E6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  <p:transition>
    <p:pull dir="r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38A3C57-EF48-4F40-A532-BA73F249FBA7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  <p:transition>
    <p:pull dir="r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F0F2067-C36F-4EF5-B99D-9752818D0A15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  <p:transition>
    <p:pull dir="r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8463" y="428625"/>
            <a:ext cx="2165350" cy="6024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0825" y="428625"/>
            <a:ext cx="6345238" cy="60245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9368ECD-2EE0-45EB-B94C-41C290E034E9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  <p:transition>
    <p:pull dir="r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 userDrawn="1"/>
        </p:nvSpPr>
        <p:spPr bwMode="ltGray">
          <a:xfrm>
            <a:off x="0" y="0"/>
            <a:ext cx="9144000" cy="6858000"/>
          </a:xfrm>
          <a:prstGeom prst="rect">
            <a:avLst/>
          </a:prstGeom>
          <a:solidFill>
            <a:schemeClr val="accent2"/>
          </a:solidFill>
          <a:ln w="25400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AU">
              <a:solidFill>
                <a:srgbClr val="FFFFFF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 bwMode="white">
          <a:xfrm flipH="1">
            <a:off x="0" y="5715000"/>
            <a:ext cx="9144000" cy="1143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AU"/>
          </a:p>
        </p:txBody>
      </p:sp>
      <p:sp>
        <p:nvSpPr>
          <p:cNvPr id="68617" name="Title Placeholder 1"/>
          <p:cNvSpPr>
            <a:spLocks noGrp="1"/>
          </p:cNvSpPr>
          <p:nvPr>
            <p:ph type="ctrTitle"/>
          </p:nvPr>
        </p:nvSpPr>
        <p:spPr bwMode="black">
          <a:xfrm>
            <a:off x="250825" y="1844675"/>
            <a:ext cx="7634288" cy="792163"/>
          </a:xfrm>
        </p:spPr>
        <p:txBody>
          <a:bodyPr anchor="ctr"/>
          <a:lstStyle>
            <a:lvl1pPr algn="l">
              <a:defRPr sz="2800"/>
            </a:lvl1pPr>
          </a:lstStyle>
          <a:p>
            <a:r>
              <a:rPr lang="en-AU"/>
              <a:t>Click to edit Master title style</a:t>
            </a:r>
          </a:p>
        </p:txBody>
      </p:sp>
      <p:sp>
        <p:nvSpPr>
          <p:cNvPr id="68627" name="Rectangle 19"/>
          <p:cNvSpPr>
            <a:spLocks noGrp="1" noChangeArrowheads="1"/>
          </p:cNvSpPr>
          <p:nvPr>
            <p:ph type="subTitle" sz="quarter" idx="1"/>
          </p:nvPr>
        </p:nvSpPr>
        <p:spPr bwMode="black">
          <a:xfrm>
            <a:off x="7885113" y="1844675"/>
            <a:ext cx="1028700" cy="792163"/>
          </a:xfrm>
        </p:spPr>
        <p:txBody>
          <a:bodyPr lIns="91440"/>
          <a:lstStyle>
            <a:lvl1pPr marL="0" indent="0" algn="r">
              <a:buFont typeface="Arial" charset="0"/>
              <a:buNone/>
              <a:defRPr sz="4000" b="1"/>
            </a:lvl1pPr>
          </a:lstStyle>
          <a:p>
            <a:r>
              <a:rPr lang="en-AU"/>
              <a:t>#</a:t>
            </a:r>
          </a:p>
        </p:txBody>
      </p:sp>
      <p:sp>
        <p:nvSpPr>
          <p:cNvPr id="15" name="Rectangle 14"/>
          <p:cNvSpPr>
            <a:spLocks noChangeArrowheads="1"/>
          </p:cNvSpPr>
          <p:nvPr userDrawn="1"/>
        </p:nvSpPr>
        <p:spPr bwMode="invGray">
          <a:xfrm>
            <a:off x="854075" y="5248275"/>
            <a:ext cx="1360488" cy="1358900"/>
          </a:xfrm>
          <a:prstGeom prst="rect">
            <a:avLst/>
          </a:prstGeom>
          <a:solidFill>
            <a:schemeClr val="accent1"/>
          </a:solidFill>
          <a:ln w="25400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chemeClr val="lt1"/>
              </a:solidFill>
              <a:latin typeface="+mn-lt"/>
              <a:cs typeface="+mn-cs"/>
            </a:endParaRPr>
          </a:p>
        </p:txBody>
      </p:sp>
      <p:grpSp>
        <p:nvGrpSpPr>
          <p:cNvPr id="68636" name="Group 14"/>
          <p:cNvGrpSpPr>
            <a:grpSpLocks/>
          </p:cNvGrpSpPr>
          <p:nvPr userDrawn="1"/>
        </p:nvGrpSpPr>
        <p:grpSpPr bwMode="auto">
          <a:xfrm>
            <a:off x="223838" y="5967413"/>
            <a:ext cx="1268412" cy="639762"/>
            <a:chOff x="261938" y="5715016"/>
            <a:chExt cx="1612106" cy="789289"/>
          </a:xfrm>
        </p:grpSpPr>
        <p:sp>
          <p:nvSpPr>
            <p:cNvPr id="18" name="Rectangle 17"/>
            <p:cNvSpPr>
              <a:spLocks noChangeArrowheads="1"/>
            </p:cNvSpPr>
            <p:nvPr userDrawn="1"/>
          </p:nvSpPr>
          <p:spPr bwMode="auto">
            <a:xfrm flipH="1">
              <a:off x="261938" y="5715016"/>
              <a:ext cx="1612106" cy="789289"/>
            </a:xfrm>
            <a:prstGeom prst="rect">
              <a:avLst/>
            </a:prstGeom>
            <a:solidFill>
              <a:srgbClr val="CE1126"/>
            </a:solidFill>
            <a:ln w="25400" algn="ctr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AU">
                <a:solidFill>
                  <a:schemeClr val="lt1"/>
                </a:solidFill>
                <a:latin typeface="+mn-lt"/>
                <a:cs typeface="+mn-cs"/>
              </a:endParaRPr>
            </a:p>
          </p:txBody>
        </p:sp>
        <p:pic>
          <p:nvPicPr>
            <p:cNvPr id="68638" name="Picture 18" descr="USY_MB1_rgb_Reversed_Standard_Logo.png"/>
            <p:cNvPicPr>
              <a:picLocks noChangeAspect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33773" y="5890063"/>
              <a:ext cx="1268436" cy="439194"/>
            </a:xfrm>
            <a:prstGeom prst="rect">
              <a:avLst/>
            </a:prstGeom>
            <a:solidFill>
              <a:srgbClr val="CE1126"/>
            </a:solidFill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ransition>
    <p:pull dir="r"/>
  </p:transition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721748F-8A5B-4697-976E-C4F001CCC4C4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  <p:transition>
    <p:pull dir="r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5C09E00-CBCC-4CFA-84B7-D67B9FA142C2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  <p:transition>
    <p:pull dir="r"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825" y="1357313"/>
            <a:ext cx="4254500" cy="5095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725" y="1357313"/>
            <a:ext cx="4256088" cy="5095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3464BF4-A777-42CB-A0EC-4AB935B0A42E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  <p:transition>
    <p:pull dir="r"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8F71BE3-0BB0-49DF-83B9-EEAE90C85178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  <p:transition>
    <p:pull dir="r"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7B2881D-72A9-4693-AC14-73A618672982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  <p:transition>
    <p:pull dir="r"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D215E4B-A19F-40DB-B0C1-1876FFF5B0B5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  <p:transition>
    <p:pull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088EBFD-2719-4D5B-876A-23461AAFC240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  <p:transition>
    <p:pull dir="r"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153BE9A-29C3-4007-A896-9BB9E489849F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  <p:transition>
    <p:pull dir="r"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391422E-0723-4865-A87B-86F503C7374B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  <p:transition>
    <p:pull dir="r"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FD3FCD4-9CFD-4429-BCC7-475FAFE3E307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  <p:transition>
    <p:pull dir="r"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8463" y="428625"/>
            <a:ext cx="2165350" cy="6024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0825" y="428625"/>
            <a:ext cx="6345238" cy="60245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B1CBE89-3739-4BC8-9ABD-E7EE1B42583E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  <p:transition>
    <p:pull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825" y="1357313"/>
            <a:ext cx="4254500" cy="5095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725" y="1357313"/>
            <a:ext cx="4256088" cy="5095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ED5713E-7A65-426C-8722-E41458A6066D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  <p:transition>
    <p:pull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249C794-EA7E-45BB-A3B3-2C2DF2585BBB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  <p:transition>
    <p:pull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23C56F3-CB51-44FC-B5BD-A13B9C64DB2D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  <p:transition>
    <p:pull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C34665D-04FA-42E6-97B2-B78037A2A845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  <p:transition>
    <p:pull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B786BFA-43B5-4915-91D5-D9EABB71ABF1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  <p:transition>
    <p:pull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604B6A7-9496-437D-8CDE-1F297D3DA6E5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  <p:transition>
    <p:pull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ltGray">
          <a:xfrm flipH="1">
            <a:off x="928688" y="260350"/>
            <a:ext cx="8001000" cy="954088"/>
          </a:xfrm>
          <a:prstGeom prst="rect">
            <a:avLst/>
          </a:prstGeom>
          <a:solidFill>
            <a:schemeClr val="accent1"/>
          </a:solidFill>
          <a:ln w="25400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chemeClr val="lt1"/>
              </a:solidFill>
              <a:latin typeface="+mn-lt"/>
              <a:cs typeface="+mn-cs"/>
            </a:endParaRPr>
          </a:p>
        </p:txBody>
      </p:sp>
      <p:sp>
        <p:nvSpPr>
          <p:cNvPr id="55299" name="Title Placeholder 1"/>
          <p:cNvSpPr>
            <a:spLocks noGrp="1"/>
          </p:cNvSpPr>
          <p:nvPr>
            <p:ph type="title"/>
          </p:nvPr>
        </p:nvSpPr>
        <p:spPr bwMode="auto">
          <a:xfrm>
            <a:off x="1873250" y="428625"/>
            <a:ext cx="7040563" cy="633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SLIDE TITLE, FONT IN ARIAL 24PT  [1 line only]</a:t>
            </a:r>
            <a:endParaRPr lang="en-AU" smtClean="0"/>
          </a:p>
        </p:txBody>
      </p:sp>
      <p:sp>
        <p:nvSpPr>
          <p:cNvPr id="55300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50825" y="1357313"/>
            <a:ext cx="8662988" cy="509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64575" y="6586538"/>
            <a:ext cx="249238" cy="214312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rgbClr val="CE1126"/>
                </a:solidFill>
              </a:defRPr>
            </a:lvl1pPr>
          </a:lstStyle>
          <a:p>
            <a:fld id="{F4F90A38-9A51-4D76-9442-14E5AF6AE74C}" type="slidenum">
              <a:rPr lang="en-AU"/>
              <a:pPr/>
              <a:t>‹#›</a:t>
            </a:fld>
            <a:endParaRPr lang="en-AU"/>
          </a:p>
        </p:txBody>
      </p:sp>
      <p:cxnSp>
        <p:nvCxnSpPr>
          <p:cNvPr id="24" name="Straight Connector 23"/>
          <p:cNvCxnSpPr>
            <a:cxnSpLocks noChangeShapeType="1"/>
          </p:cNvCxnSpPr>
          <p:nvPr/>
        </p:nvCxnSpPr>
        <p:spPr bwMode="auto">
          <a:xfrm>
            <a:off x="250825" y="6575425"/>
            <a:ext cx="8678863" cy="0"/>
          </a:xfrm>
          <a:prstGeom prst="line">
            <a:avLst/>
          </a:prstGeom>
          <a:noFill/>
          <a:ln w="28575" algn="ctr">
            <a:solidFill>
              <a:srgbClr val="CE1126"/>
            </a:solidFill>
            <a:round/>
            <a:headEnd/>
            <a:tailEnd/>
          </a:ln>
        </p:spPr>
      </p:cxnSp>
      <p:grpSp>
        <p:nvGrpSpPr>
          <p:cNvPr id="55306" name="Group 10"/>
          <p:cNvGrpSpPr>
            <a:grpSpLocks/>
          </p:cNvGrpSpPr>
          <p:nvPr/>
        </p:nvGrpSpPr>
        <p:grpSpPr bwMode="auto">
          <a:xfrm>
            <a:off x="250825" y="260350"/>
            <a:ext cx="1611313" cy="788988"/>
            <a:chOff x="261938" y="5715016"/>
            <a:chExt cx="1612106" cy="789289"/>
          </a:xfrm>
        </p:grpSpPr>
        <p:sp>
          <p:nvSpPr>
            <p:cNvPr id="12" name="Rectangle 11"/>
            <p:cNvSpPr>
              <a:spLocks noChangeArrowheads="1"/>
            </p:cNvSpPr>
            <p:nvPr userDrawn="1"/>
          </p:nvSpPr>
          <p:spPr bwMode="auto">
            <a:xfrm flipH="1">
              <a:off x="261938" y="5715016"/>
              <a:ext cx="1612106" cy="789289"/>
            </a:xfrm>
            <a:prstGeom prst="rect">
              <a:avLst/>
            </a:prstGeom>
            <a:solidFill>
              <a:srgbClr val="CE1126"/>
            </a:solidFill>
            <a:ln w="25400" algn="ctr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AU">
                <a:solidFill>
                  <a:schemeClr val="lt1"/>
                </a:solidFill>
                <a:latin typeface="+mn-lt"/>
                <a:cs typeface="+mn-cs"/>
              </a:endParaRPr>
            </a:p>
          </p:txBody>
        </p:sp>
        <p:pic>
          <p:nvPicPr>
            <p:cNvPr id="55308" name="Picture 12" descr="USY_MB1_rgb_Reversed_Standard_Logo.png"/>
            <p:cNvPicPr>
              <a:picLocks noChangeAspect="1"/>
            </p:cNvPicPr>
            <p:nvPr userDrawn="1"/>
          </p:nvPicPr>
          <p:blipFill>
            <a:blip r:embed="rId13" cstate="print"/>
            <a:srcRect/>
            <a:stretch>
              <a:fillRect/>
            </a:stretch>
          </p:blipFill>
          <p:spPr bwMode="auto">
            <a:xfrm>
              <a:off x="433773" y="5890063"/>
              <a:ext cx="1268436" cy="439194"/>
            </a:xfrm>
            <a:prstGeom prst="rect">
              <a:avLst/>
            </a:prstGeom>
            <a:solidFill>
              <a:srgbClr val="CE1126"/>
            </a:solidFill>
            <a:ln w="9525">
              <a:noFill/>
              <a:miter lim="800000"/>
              <a:headEnd/>
              <a:tailEnd/>
            </a:ln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ransition>
    <p:pull dir="r"/>
  </p:transition>
  <p:hf hdr="0" ftr="0" dt="0"/>
  <p:txStyles>
    <p:titleStyle>
      <a:lvl1pPr algn="r" rtl="0" fontAlgn="base">
        <a:lnSpc>
          <a:spcPts val="25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j-lt"/>
          <a:ea typeface="+mj-ea"/>
          <a:cs typeface="+mj-cs"/>
        </a:defRPr>
      </a:lvl1pPr>
      <a:lvl2pPr algn="r" rtl="0" fontAlgn="base">
        <a:lnSpc>
          <a:spcPts val="25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2pPr>
      <a:lvl3pPr algn="r" rtl="0" fontAlgn="base">
        <a:lnSpc>
          <a:spcPts val="25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3pPr>
      <a:lvl4pPr algn="r" rtl="0" fontAlgn="base">
        <a:lnSpc>
          <a:spcPts val="25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4pPr>
      <a:lvl5pPr algn="r" rtl="0" fontAlgn="base">
        <a:lnSpc>
          <a:spcPts val="25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5pPr>
      <a:lvl6pPr marL="457200" algn="r" rtl="0" fontAlgn="base">
        <a:lnSpc>
          <a:spcPts val="25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6pPr>
      <a:lvl7pPr marL="914400" algn="r" rtl="0" fontAlgn="base">
        <a:lnSpc>
          <a:spcPts val="25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7pPr>
      <a:lvl8pPr marL="1371600" algn="r" rtl="0" fontAlgn="base">
        <a:lnSpc>
          <a:spcPts val="25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8pPr>
      <a:lvl9pPr marL="1828800" algn="r" rtl="0" fontAlgn="base">
        <a:lnSpc>
          <a:spcPts val="25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174625" indent="-174625" algn="l" rtl="0" fontAlgn="base">
        <a:spcBef>
          <a:spcPts val="500"/>
        </a:spcBef>
        <a:spcAft>
          <a:spcPts val="500"/>
        </a:spcAft>
        <a:buClr>
          <a:srgbClr val="CE1126"/>
        </a:buClr>
        <a:buFont typeface="Arial" charset="0"/>
        <a:buChar char="›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361950" indent="-184150" algn="l" rtl="0" fontAlgn="base">
        <a:spcBef>
          <a:spcPts val="500"/>
        </a:spcBef>
        <a:spcAft>
          <a:spcPts val="500"/>
        </a:spcAft>
        <a:buClr>
          <a:srgbClr val="CE1126"/>
        </a:buClr>
        <a:buFont typeface="Arial" charset="0"/>
        <a:buChar char="-"/>
        <a:defRPr>
          <a:solidFill>
            <a:schemeClr val="tx1"/>
          </a:solidFill>
          <a:latin typeface="+mn-lt"/>
          <a:cs typeface="+mn-cs"/>
        </a:defRPr>
      </a:lvl2pPr>
      <a:lvl3pPr marL="539750" indent="-177800" algn="l" rtl="0" fontAlgn="base">
        <a:spcBef>
          <a:spcPts val="500"/>
        </a:spcBef>
        <a:spcAft>
          <a:spcPts val="500"/>
        </a:spcAft>
        <a:buClr>
          <a:srgbClr val="CE1126"/>
        </a:buClr>
        <a:buFont typeface="Arial" charset="0"/>
        <a:buChar char="-"/>
        <a:defRPr>
          <a:solidFill>
            <a:schemeClr val="tx1"/>
          </a:solidFill>
          <a:latin typeface="+mn-lt"/>
          <a:cs typeface="+mn-cs"/>
        </a:defRPr>
      </a:lvl3pPr>
      <a:lvl4pPr marL="717550" indent="-177800" algn="l" rtl="0" fontAlgn="base">
        <a:spcBef>
          <a:spcPts val="500"/>
        </a:spcBef>
        <a:spcAft>
          <a:spcPts val="500"/>
        </a:spcAft>
        <a:buClr>
          <a:srgbClr val="CE1126"/>
        </a:buClr>
        <a:buFont typeface="Arial" charset="0"/>
        <a:buChar char="-"/>
        <a:defRPr>
          <a:solidFill>
            <a:schemeClr val="tx1"/>
          </a:solidFill>
          <a:latin typeface="+mn-lt"/>
          <a:cs typeface="+mn-cs"/>
        </a:defRPr>
      </a:lvl4pPr>
      <a:lvl5pPr marL="895350" indent="-177800" algn="l" rtl="0" fontAlgn="base">
        <a:spcBef>
          <a:spcPts val="500"/>
        </a:spcBef>
        <a:spcAft>
          <a:spcPts val="500"/>
        </a:spcAft>
        <a:buClr>
          <a:srgbClr val="CE1126"/>
        </a:buClr>
        <a:buFont typeface="Arial" charset="0"/>
        <a:buChar char="-"/>
        <a:defRPr>
          <a:solidFill>
            <a:schemeClr val="tx1"/>
          </a:solidFill>
          <a:latin typeface="+mn-lt"/>
          <a:cs typeface="+mn-cs"/>
        </a:defRPr>
      </a:lvl5pPr>
      <a:lvl6pPr marL="1352550" indent="-177800" algn="l" rtl="0" fontAlgn="base">
        <a:spcBef>
          <a:spcPts val="500"/>
        </a:spcBef>
        <a:spcAft>
          <a:spcPts val="500"/>
        </a:spcAft>
        <a:buClr>
          <a:srgbClr val="CE1126"/>
        </a:buClr>
        <a:buFont typeface="Arial" charset="0"/>
        <a:buChar char="-"/>
        <a:defRPr>
          <a:solidFill>
            <a:schemeClr val="tx1"/>
          </a:solidFill>
          <a:latin typeface="+mn-lt"/>
          <a:cs typeface="+mn-cs"/>
        </a:defRPr>
      </a:lvl6pPr>
      <a:lvl7pPr marL="1809750" indent="-177800" algn="l" rtl="0" fontAlgn="base">
        <a:spcBef>
          <a:spcPts val="500"/>
        </a:spcBef>
        <a:spcAft>
          <a:spcPts val="500"/>
        </a:spcAft>
        <a:buClr>
          <a:srgbClr val="CE1126"/>
        </a:buClr>
        <a:buFont typeface="Arial" charset="0"/>
        <a:buChar char="-"/>
        <a:defRPr>
          <a:solidFill>
            <a:schemeClr val="tx1"/>
          </a:solidFill>
          <a:latin typeface="+mn-lt"/>
          <a:cs typeface="+mn-cs"/>
        </a:defRPr>
      </a:lvl7pPr>
      <a:lvl8pPr marL="2266950" indent="-177800" algn="l" rtl="0" fontAlgn="base">
        <a:spcBef>
          <a:spcPts val="500"/>
        </a:spcBef>
        <a:spcAft>
          <a:spcPts val="500"/>
        </a:spcAft>
        <a:buClr>
          <a:srgbClr val="CE1126"/>
        </a:buClr>
        <a:buFont typeface="Arial" charset="0"/>
        <a:buChar char="-"/>
        <a:defRPr>
          <a:solidFill>
            <a:schemeClr val="tx1"/>
          </a:solidFill>
          <a:latin typeface="+mn-lt"/>
          <a:cs typeface="+mn-cs"/>
        </a:defRPr>
      </a:lvl8pPr>
      <a:lvl9pPr marL="2724150" indent="-177800" algn="l" rtl="0" fontAlgn="base">
        <a:spcBef>
          <a:spcPts val="500"/>
        </a:spcBef>
        <a:spcAft>
          <a:spcPts val="500"/>
        </a:spcAft>
        <a:buClr>
          <a:srgbClr val="CE1126"/>
        </a:buClr>
        <a:buFont typeface="Arial" charset="0"/>
        <a:buChar char="-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ltGray">
          <a:xfrm flipH="1">
            <a:off x="928688" y="260350"/>
            <a:ext cx="8001000" cy="954088"/>
          </a:xfrm>
          <a:prstGeom prst="rect">
            <a:avLst/>
          </a:prstGeom>
          <a:solidFill>
            <a:schemeClr val="accent1"/>
          </a:solidFill>
          <a:ln w="25400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chemeClr val="lt1"/>
              </a:solidFill>
              <a:latin typeface="+mn-lt"/>
              <a:cs typeface="+mn-cs"/>
            </a:endParaRPr>
          </a:p>
        </p:txBody>
      </p:sp>
      <p:sp>
        <p:nvSpPr>
          <p:cNvPr id="61443" name="Title Placeholder 1"/>
          <p:cNvSpPr>
            <a:spLocks noGrp="1"/>
          </p:cNvSpPr>
          <p:nvPr>
            <p:ph type="title"/>
          </p:nvPr>
        </p:nvSpPr>
        <p:spPr bwMode="auto">
          <a:xfrm>
            <a:off x="1873250" y="428625"/>
            <a:ext cx="7040563" cy="633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SLIDE TITLE, FONT IN ARIAL 24PT  [1 line only]</a:t>
            </a:r>
            <a:endParaRPr lang="en-AU" smtClean="0"/>
          </a:p>
        </p:txBody>
      </p:sp>
      <p:sp>
        <p:nvSpPr>
          <p:cNvPr id="61444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50825" y="1357313"/>
            <a:ext cx="8662988" cy="509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64575" y="6586538"/>
            <a:ext cx="249238" cy="214312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rgbClr val="CE1126"/>
                </a:solidFill>
              </a:defRPr>
            </a:lvl1pPr>
          </a:lstStyle>
          <a:p>
            <a:fld id="{4FA1396B-571C-4F99-A55A-A349256ED496}" type="slidenum">
              <a:rPr lang="en-AU"/>
              <a:pPr/>
              <a:t>‹#›</a:t>
            </a:fld>
            <a:endParaRPr lang="en-AU"/>
          </a:p>
        </p:txBody>
      </p:sp>
      <p:cxnSp>
        <p:nvCxnSpPr>
          <p:cNvPr id="24" name="Straight Connector 23"/>
          <p:cNvCxnSpPr>
            <a:cxnSpLocks noChangeShapeType="1"/>
          </p:cNvCxnSpPr>
          <p:nvPr/>
        </p:nvCxnSpPr>
        <p:spPr bwMode="auto">
          <a:xfrm>
            <a:off x="250825" y="6575425"/>
            <a:ext cx="8678863" cy="0"/>
          </a:xfrm>
          <a:prstGeom prst="line">
            <a:avLst/>
          </a:prstGeom>
          <a:noFill/>
          <a:ln w="28575" algn="ctr">
            <a:solidFill>
              <a:srgbClr val="CE1126"/>
            </a:solidFill>
            <a:round/>
            <a:headEnd/>
            <a:tailEnd/>
          </a:ln>
        </p:spPr>
      </p:cxnSp>
      <p:grpSp>
        <p:nvGrpSpPr>
          <p:cNvPr id="61450" name="Group 10"/>
          <p:cNvGrpSpPr>
            <a:grpSpLocks/>
          </p:cNvGrpSpPr>
          <p:nvPr/>
        </p:nvGrpSpPr>
        <p:grpSpPr bwMode="auto">
          <a:xfrm>
            <a:off x="250825" y="260350"/>
            <a:ext cx="1611313" cy="788988"/>
            <a:chOff x="261938" y="5715016"/>
            <a:chExt cx="1612106" cy="789289"/>
          </a:xfrm>
        </p:grpSpPr>
        <p:sp>
          <p:nvSpPr>
            <p:cNvPr id="12" name="Rectangle 11"/>
            <p:cNvSpPr>
              <a:spLocks noChangeArrowheads="1"/>
            </p:cNvSpPr>
            <p:nvPr userDrawn="1"/>
          </p:nvSpPr>
          <p:spPr bwMode="auto">
            <a:xfrm flipH="1">
              <a:off x="261938" y="5715016"/>
              <a:ext cx="1612106" cy="789289"/>
            </a:xfrm>
            <a:prstGeom prst="rect">
              <a:avLst/>
            </a:prstGeom>
            <a:solidFill>
              <a:srgbClr val="CE1126"/>
            </a:solidFill>
            <a:ln w="25400" algn="ctr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AU">
                <a:solidFill>
                  <a:schemeClr val="lt1"/>
                </a:solidFill>
                <a:latin typeface="+mn-lt"/>
                <a:cs typeface="+mn-cs"/>
              </a:endParaRPr>
            </a:p>
          </p:txBody>
        </p:sp>
        <p:pic>
          <p:nvPicPr>
            <p:cNvPr id="61452" name="Picture 12" descr="USY_MB1_rgb_Reversed_Standard_Logo.png"/>
            <p:cNvPicPr>
              <a:picLocks noChangeAspect="1"/>
            </p:cNvPicPr>
            <p:nvPr userDrawn="1"/>
          </p:nvPicPr>
          <p:blipFill>
            <a:blip r:embed="rId13" cstate="print"/>
            <a:srcRect/>
            <a:stretch>
              <a:fillRect/>
            </a:stretch>
          </p:blipFill>
          <p:spPr bwMode="auto">
            <a:xfrm>
              <a:off x="433773" y="5890063"/>
              <a:ext cx="1268436" cy="439194"/>
            </a:xfrm>
            <a:prstGeom prst="rect">
              <a:avLst/>
            </a:prstGeom>
            <a:solidFill>
              <a:srgbClr val="CE1126"/>
            </a:solidFill>
            <a:ln w="9525">
              <a:noFill/>
              <a:miter lim="800000"/>
              <a:headEnd/>
              <a:tailEnd/>
            </a:ln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transition>
    <p:pull dir="r"/>
  </p:transition>
  <p:hf hdr="0" ftr="0" dt="0"/>
  <p:txStyles>
    <p:titleStyle>
      <a:lvl1pPr algn="r" rtl="0" fontAlgn="base">
        <a:lnSpc>
          <a:spcPts val="25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j-lt"/>
          <a:ea typeface="+mj-ea"/>
          <a:cs typeface="+mj-cs"/>
        </a:defRPr>
      </a:lvl1pPr>
      <a:lvl2pPr algn="r" rtl="0" fontAlgn="base">
        <a:lnSpc>
          <a:spcPts val="25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2pPr>
      <a:lvl3pPr algn="r" rtl="0" fontAlgn="base">
        <a:lnSpc>
          <a:spcPts val="25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3pPr>
      <a:lvl4pPr algn="r" rtl="0" fontAlgn="base">
        <a:lnSpc>
          <a:spcPts val="25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4pPr>
      <a:lvl5pPr algn="r" rtl="0" fontAlgn="base">
        <a:lnSpc>
          <a:spcPts val="25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5pPr>
      <a:lvl6pPr marL="457200" algn="r" rtl="0" fontAlgn="base">
        <a:lnSpc>
          <a:spcPts val="25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6pPr>
      <a:lvl7pPr marL="914400" algn="r" rtl="0" fontAlgn="base">
        <a:lnSpc>
          <a:spcPts val="25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7pPr>
      <a:lvl8pPr marL="1371600" algn="r" rtl="0" fontAlgn="base">
        <a:lnSpc>
          <a:spcPts val="25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8pPr>
      <a:lvl9pPr marL="1828800" algn="r" rtl="0" fontAlgn="base">
        <a:lnSpc>
          <a:spcPts val="25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174625" indent="-174625" algn="l" rtl="0" fontAlgn="base">
        <a:spcBef>
          <a:spcPts val="500"/>
        </a:spcBef>
        <a:spcAft>
          <a:spcPts val="500"/>
        </a:spcAft>
        <a:buClr>
          <a:srgbClr val="CE1126"/>
        </a:buClr>
        <a:buFont typeface="Arial" charset="0"/>
        <a:buChar char="›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361950" indent="-184150" algn="l" rtl="0" fontAlgn="base">
        <a:spcBef>
          <a:spcPts val="500"/>
        </a:spcBef>
        <a:spcAft>
          <a:spcPts val="500"/>
        </a:spcAft>
        <a:buClr>
          <a:srgbClr val="CE1126"/>
        </a:buClr>
        <a:buFont typeface="Arial" charset="0"/>
        <a:buChar char="-"/>
        <a:defRPr>
          <a:solidFill>
            <a:schemeClr val="tx1"/>
          </a:solidFill>
          <a:latin typeface="+mn-lt"/>
          <a:cs typeface="+mn-cs"/>
        </a:defRPr>
      </a:lvl2pPr>
      <a:lvl3pPr marL="539750" indent="-177800" algn="l" rtl="0" fontAlgn="base">
        <a:spcBef>
          <a:spcPts val="500"/>
        </a:spcBef>
        <a:spcAft>
          <a:spcPts val="500"/>
        </a:spcAft>
        <a:buClr>
          <a:srgbClr val="CE1126"/>
        </a:buClr>
        <a:buFont typeface="Arial" charset="0"/>
        <a:buChar char="-"/>
        <a:defRPr>
          <a:solidFill>
            <a:schemeClr val="tx1"/>
          </a:solidFill>
          <a:latin typeface="+mn-lt"/>
          <a:cs typeface="+mn-cs"/>
        </a:defRPr>
      </a:lvl3pPr>
      <a:lvl4pPr marL="717550" indent="-177800" algn="l" rtl="0" fontAlgn="base">
        <a:spcBef>
          <a:spcPts val="500"/>
        </a:spcBef>
        <a:spcAft>
          <a:spcPts val="500"/>
        </a:spcAft>
        <a:buClr>
          <a:srgbClr val="CE1126"/>
        </a:buClr>
        <a:buFont typeface="Arial" charset="0"/>
        <a:buChar char="-"/>
        <a:defRPr>
          <a:solidFill>
            <a:schemeClr val="tx1"/>
          </a:solidFill>
          <a:latin typeface="+mn-lt"/>
          <a:cs typeface="+mn-cs"/>
        </a:defRPr>
      </a:lvl4pPr>
      <a:lvl5pPr marL="895350" indent="-177800" algn="l" rtl="0" fontAlgn="base">
        <a:spcBef>
          <a:spcPts val="500"/>
        </a:spcBef>
        <a:spcAft>
          <a:spcPts val="500"/>
        </a:spcAft>
        <a:buClr>
          <a:srgbClr val="CE1126"/>
        </a:buClr>
        <a:buFont typeface="Arial" charset="0"/>
        <a:buChar char="-"/>
        <a:defRPr>
          <a:solidFill>
            <a:schemeClr val="tx1"/>
          </a:solidFill>
          <a:latin typeface="+mn-lt"/>
          <a:cs typeface="+mn-cs"/>
        </a:defRPr>
      </a:lvl5pPr>
      <a:lvl6pPr marL="1352550" indent="-177800" algn="l" rtl="0" fontAlgn="base">
        <a:spcBef>
          <a:spcPts val="500"/>
        </a:spcBef>
        <a:spcAft>
          <a:spcPts val="500"/>
        </a:spcAft>
        <a:buClr>
          <a:srgbClr val="CE1126"/>
        </a:buClr>
        <a:buFont typeface="Arial" charset="0"/>
        <a:buChar char="-"/>
        <a:defRPr>
          <a:solidFill>
            <a:schemeClr val="tx1"/>
          </a:solidFill>
          <a:latin typeface="+mn-lt"/>
          <a:cs typeface="+mn-cs"/>
        </a:defRPr>
      </a:lvl6pPr>
      <a:lvl7pPr marL="1809750" indent="-177800" algn="l" rtl="0" fontAlgn="base">
        <a:spcBef>
          <a:spcPts val="500"/>
        </a:spcBef>
        <a:spcAft>
          <a:spcPts val="500"/>
        </a:spcAft>
        <a:buClr>
          <a:srgbClr val="CE1126"/>
        </a:buClr>
        <a:buFont typeface="Arial" charset="0"/>
        <a:buChar char="-"/>
        <a:defRPr>
          <a:solidFill>
            <a:schemeClr val="tx1"/>
          </a:solidFill>
          <a:latin typeface="+mn-lt"/>
          <a:cs typeface="+mn-cs"/>
        </a:defRPr>
      </a:lvl7pPr>
      <a:lvl8pPr marL="2266950" indent="-177800" algn="l" rtl="0" fontAlgn="base">
        <a:spcBef>
          <a:spcPts val="500"/>
        </a:spcBef>
        <a:spcAft>
          <a:spcPts val="500"/>
        </a:spcAft>
        <a:buClr>
          <a:srgbClr val="CE1126"/>
        </a:buClr>
        <a:buFont typeface="Arial" charset="0"/>
        <a:buChar char="-"/>
        <a:defRPr>
          <a:solidFill>
            <a:schemeClr val="tx1"/>
          </a:solidFill>
          <a:latin typeface="+mn-lt"/>
          <a:cs typeface="+mn-cs"/>
        </a:defRPr>
      </a:lvl8pPr>
      <a:lvl9pPr marL="2724150" indent="-177800" algn="l" rtl="0" fontAlgn="base">
        <a:spcBef>
          <a:spcPts val="500"/>
        </a:spcBef>
        <a:spcAft>
          <a:spcPts val="500"/>
        </a:spcAft>
        <a:buClr>
          <a:srgbClr val="CE1126"/>
        </a:buClr>
        <a:buFont typeface="Arial" charset="0"/>
        <a:buChar char="-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ltGray">
          <a:xfrm flipH="1">
            <a:off x="928688" y="260350"/>
            <a:ext cx="8001000" cy="954088"/>
          </a:xfrm>
          <a:prstGeom prst="rect">
            <a:avLst/>
          </a:prstGeom>
          <a:solidFill>
            <a:schemeClr val="accent1"/>
          </a:solidFill>
          <a:ln w="25400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chemeClr val="lt1"/>
              </a:solidFill>
              <a:latin typeface="+mn-lt"/>
              <a:cs typeface="+mn-cs"/>
            </a:endParaRPr>
          </a:p>
        </p:txBody>
      </p:sp>
      <p:sp>
        <p:nvSpPr>
          <p:cNvPr id="67587" name="Title Placeholder 1"/>
          <p:cNvSpPr>
            <a:spLocks noGrp="1"/>
          </p:cNvSpPr>
          <p:nvPr>
            <p:ph type="title"/>
          </p:nvPr>
        </p:nvSpPr>
        <p:spPr bwMode="auto">
          <a:xfrm>
            <a:off x="1873250" y="428625"/>
            <a:ext cx="7040563" cy="633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SLIDE TITLE, FONT IN ARIAL 24PT  [1 line only]</a:t>
            </a:r>
            <a:endParaRPr lang="en-AU" smtClean="0"/>
          </a:p>
        </p:txBody>
      </p:sp>
      <p:sp>
        <p:nvSpPr>
          <p:cNvPr id="6758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50825" y="1357313"/>
            <a:ext cx="8662988" cy="509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64575" y="6586538"/>
            <a:ext cx="249238" cy="214312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rgbClr val="CE1126"/>
                </a:solidFill>
              </a:defRPr>
            </a:lvl1pPr>
          </a:lstStyle>
          <a:p>
            <a:fld id="{953B6709-D289-4DDC-8FED-2C797522CE5D}" type="slidenum">
              <a:rPr lang="en-AU"/>
              <a:pPr/>
              <a:t>‹#›</a:t>
            </a:fld>
            <a:endParaRPr lang="en-AU"/>
          </a:p>
        </p:txBody>
      </p:sp>
      <p:cxnSp>
        <p:nvCxnSpPr>
          <p:cNvPr id="24" name="Straight Connector 23"/>
          <p:cNvCxnSpPr>
            <a:cxnSpLocks noChangeShapeType="1"/>
          </p:cNvCxnSpPr>
          <p:nvPr/>
        </p:nvCxnSpPr>
        <p:spPr bwMode="auto">
          <a:xfrm>
            <a:off x="250825" y="6575425"/>
            <a:ext cx="8678863" cy="0"/>
          </a:xfrm>
          <a:prstGeom prst="line">
            <a:avLst/>
          </a:prstGeom>
          <a:noFill/>
          <a:ln w="28575" algn="ctr">
            <a:solidFill>
              <a:srgbClr val="CE1126"/>
            </a:solidFill>
            <a:round/>
            <a:headEnd/>
            <a:tailEnd/>
          </a:ln>
        </p:spPr>
      </p:cxnSp>
      <p:grpSp>
        <p:nvGrpSpPr>
          <p:cNvPr id="67594" name="Group 10"/>
          <p:cNvGrpSpPr>
            <a:grpSpLocks/>
          </p:cNvGrpSpPr>
          <p:nvPr/>
        </p:nvGrpSpPr>
        <p:grpSpPr bwMode="auto">
          <a:xfrm>
            <a:off x="250825" y="260350"/>
            <a:ext cx="1611313" cy="788988"/>
            <a:chOff x="261938" y="5715016"/>
            <a:chExt cx="1612106" cy="789289"/>
          </a:xfrm>
        </p:grpSpPr>
        <p:sp>
          <p:nvSpPr>
            <p:cNvPr id="12" name="Rectangle 11"/>
            <p:cNvSpPr>
              <a:spLocks noChangeArrowheads="1"/>
            </p:cNvSpPr>
            <p:nvPr userDrawn="1"/>
          </p:nvSpPr>
          <p:spPr bwMode="auto">
            <a:xfrm flipH="1">
              <a:off x="261938" y="5715016"/>
              <a:ext cx="1612106" cy="789289"/>
            </a:xfrm>
            <a:prstGeom prst="rect">
              <a:avLst/>
            </a:prstGeom>
            <a:solidFill>
              <a:srgbClr val="CE1126"/>
            </a:solidFill>
            <a:ln w="25400" algn="ctr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AU">
                <a:solidFill>
                  <a:schemeClr val="lt1"/>
                </a:solidFill>
                <a:latin typeface="+mn-lt"/>
                <a:cs typeface="+mn-cs"/>
              </a:endParaRPr>
            </a:p>
          </p:txBody>
        </p:sp>
        <p:pic>
          <p:nvPicPr>
            <p:cNvPr id="67596" name="Picture 12" descr="USY_MB1_rgb_Reversed_Standard_Logo.png"/>
            <p:cNvPicPr>
              <a:picLocks noChangeAspect="1"/>
            </p:cNvPicPr>
            <p:nvPr userDrawn="1"/>
          </p:nvPicPr>
          <p:blipFill>
            <a:blip r:embed="rId13" cstate="print"/>
            <a:srcRect/>
            <a:stretch>
              <a:fillRect/>
            </a:stretch>
          </p:blipFill>
          <p:spPr bwMode="auto">
            <a:xfrm>
              <a:off x="433773" y="5890063"/>
              <a:ext cx="1268436" cy="439194"/>
            </a:xfrm>
            <a:prstGeom prst="rect">
              <a:avLst/>
            </a:prstGeom>
            <a:solidFill>
              <a:srgbClr val="CE1126"/>
            </a:solidFill>
            <a:ln w="9525">
              <a:noFill/>
              <a:miter lim="800000"/>
              <a:headEnd/>
              <a:tailEnd/>
            </a:ln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</p:sldLayoutIdLst>
  <p:transition>
    <p:pull dir="r"/>
  </p:transition>
  <p:hf hdr="0" ftr="0" dt="0"/>
  <p:txStyles>
    <p:titleStyle>
      <a:lvl1pPr algn="r" rtl="0" fontAlgn="base">
        <a:lnSpc>
          <a:spcPts val="25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j-lt"/>
          <a:ea typeface="+mj-ea"/>
          <a:cs typeface="+mj-cs"/>
        </a:defRPr>
      </a:lvl1pPr>
      <a:lvl2pPr algn="r" rtl="0" fontAlgn="base">
        <a:lnSpc>
          <a:spcPts val="25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2pPr>
      <a:lvl3pPr algn="r" rtl="0" fontAlgn="base">
        <a:lnSpc>
          <a:spcPts val="25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3pPr>
      <a:lvl4pPr algn="r" rtl="0" fontAlgn="base">
        <a:lnSpc>
          <a:spcPts val="25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4pPr>
      <a:lvl5pPr algn="r" rtl="0" fontAlgn="base">
        <a:lnSpc>
          <a:spcPts val="25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5pPr>
      <a:lvl6pPr marL="457200" algn="r" rtl="0" fontAlgn="base">
        <a:lnSpc>
          <a:spcPts val="25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6pPr>
      <a:lvl7pPr marL="914400" algn="r" rtl="0" fontAlgn="base">
        <a:lnSpc>
          <a:spcPts val="25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7pPr>
      <a:lvl8pPr marL="1371600" algn="r" rtl="0" fontAlgn="base">
        <a:lnSpc>
          <a:spcPts val="25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8pPr>
      <a:lvl9pPr marL="1828800" algn="r" rtl="0" fontAlgn="base">
        <a:lnSpc>
          <a:spcPts val="25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174625" indent="-174625" algn="l" rtl="0" fontAlgn="base">
        <a:spcBef>
          <a:spcPts val="500"/>
        </a:spcBef>
        <a:spcAft>
          <a:spcPts val="500"/>
        </a:spcAft>
        <a:buClr>
          <a:srgbClr val="CE1126"/>
        </a:buClr>
        <a:buFont typeface="Arial" charset="0"/>
        <a:buChar char="›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361950" indent="-184150" algn="l" rtl="0" fontAlgn="base">
        <a:spcBef>
          <a:spcPts val="500"/>
        </a:spcBef>
        <a:spcAft>
          <a:spcPts val="500"/>
        </a:spcAft>
        <a:buClr>
          <a:srgbClr val="CE1126"/>
        </a:buClr>
        <a:buFont typeface="Arial" charset="0"/>
        <a:buChar char="-"/>
        <a:defRPr>
          <a:solidFill>
            <a:schemeClr val="tx1"/>
          </a:solidFill>
          <a:latin typeface="+mn-lt"/>
          <a:cs typeface="+mn-cs"/>
        </a:defRPr>
      </a:lvl2pPr>
      <a:lvl3pPr marL="539750" indent="-177800" algn="l" rtl="0" fontAlgn="base">
        <a:spcBef>
          <a:spcPts val="500"/>
        </a:spcBef>
        <a:spcAft>
          <a:spcPts val="500"/>
        </a:spcAft>
        <a:buClr>
          <a:srgbClr val="CE1126"/>
        </a:buClr>
        <a:buFont typeface="Arial" charset="0"/>
        <a:buChar char="-"/>
        <a:defRPr>
          <a:solidFill>
            <a:schemeClr val="tx1"/>
          </a:solidFill>
          <a:latin typeface="+mn-lt"/>
          <a:cs typeface="+mn-cs"/>
        </a:defRPr>
      </a:lvl3pPr>
      <a:lvl4pPr marL="717550" indent="-177800" algn="l" rtl="0" fontAlgn="base">
        <a:spcBef>
          <a:spcPts val="500"/>
        </a:spcBef>
        <a:spcAft>
          <a:spcPts val="500"/>
        </a:spcAft>
        <a:buClr>
          <a:srgbClr val="CE1126"/>
        </a:buClr>
        <a:buFont typeface="Arial" charset="0"/>
        <a:buChar char="-"/>
        <a:defRPr>
          <a:solidFill>
            <a:schemeClr val="tx1"/>
          </a:solidFill>
          <a:latin typeface="+mn-lt"/>
          <a:cs typeface="+mn-cs"/>
        </a:defRPr>
      </a:lvl4pPr>
      <a:lvl5pPr marL="895350" indent="-177800" algn="l" rtl="0" fontAlgn="base">
        <a:spcBef>
          <a:spcPts val="500"/>
        </a:spcBef>
        <a:spcAft>
          <a:spcPts val="500"/>
        </a:spcAft>
        <a:buClr>
          <a:srgbClr val="CE1126"/>
        </a:buClr>
        <a:buFont typeface="Arial" charset="0"/>
        <a:buChar char="-"/>
        <a:defRPr>
          <a:solidFill>
            <a:schemeClr val="tx1"/>
          </a:solidFill>
          <a:latin typeface="+mn-lt"/>
          <a:cs typeface="+mn-cs"/>
        </a:defRPr>
      </a:lvl5pPr>
      <a:lvl6pPr marL="1352550" indent="-177800" algn="l" rtl="0" fontAlgn="base">
        <a:spcBef>
          <a:spcPts val="500"/>
        </a:spcBef>
        <a:spcAft>
          <a:spcPts val="500"/>
        </a:spcAft>
        <a:buClr>
          <a:srgbClr val="CE1126"/>
        </a:buClr>
        <a:buFont typeface="Arial" charset="0"/>
        <a:buChar char="-"/>
        <a:defRPr>
          <a:solidFill>
            <a:schemeClr val="tx1"/>
          </a:solidFill>
          <a:latin typeface="+mn-lt"/>
          <a:cs typeface="+mn-cs"/>
        </a:defRPr>
      </a:lvl6pPr>
      <a:lvl7pPr marL="1809750" indent="-177800" algn="l" rtl="0" fontAlgn="base">
        <a:spcBef>
          <a:spcPts val="500"/>
        </a:spcBef>
        <a:spcAft>
          <a:spcPts val="500"/>
        </a:spcAft>
        <a:buClr>
          <a:srgbClr val="CE1126"/>
        </a:buClr>
        <a:buFont typeface="Arial" charset="0"/>
        <a:buChar char="-"/>
        <a:defRPr>
          <a:solidFill>
            <a:schemeClr val="tx1"/>
          </a:solidFill>
          <a:latin typeface="+mn-lt"/>
          <a:cs typeface="+mn-cs"/>
        </a:defRPr>
      </a:lvl7pPr>
      <a:lvl8pPr marL="2266950" indent="-177800" algn="l" rtl="0" fontAlgn="base">
        <a:spcBef>
          <a:spcPts val="500"/>
        </a:spcBef>
        <a:spcAft>
          <a:spcPts val="500"/>
        </a:spcAft>
        <a:buClr>
          <a:srgbClr val="CE1126"/>
        </a:buClr>
        <a:buFont typeface="Arial" charset="0"/>
        <a:buChar char="-"/>
        <a:defRPr>
          <a:solidFill>
            <a:schemeClr val="tx1"/>
          </a:solidFill>
          <a:latin typeface="+mn-lt"/>
          <a:cs typeface="+mn-cs"/>
        </a:defRPr>
      </a:lvl8pPr>
      <a:lvl9pPr marL="2724150" indent="-177800" algn="l" rtl="0" fontAlgn="base">
        <a:spcBef>
          <a:spcPts val="500"/>
        </a:spcBef>
        <a:spcAft>
          <a:spcPts val="500"/>
        </a:spcAft>
        <a:buClr>
          <a:srgbClr val="CE1126"/>
        </a:buClr>
        <a:buFont typeface="Arial" charset="0"/>
        <a:buChar char="-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6" name="Rectangle 10"/>
          <p:cNvSpPr>
            <a:spLocks noGrp="1"/>
          </p:cNvSpPr>
          <p:nvPr>
            <p:ph type="ctrTitle"/>
          </p:nvPr>
        </p:nvSpPr>
        <p:spPr>
          <a:xfrm>
            <a:off x="1331913" y="1347780"/>
            <a:ext cx="7581900" cy="1081088"/>
          </a:xfrm>
        </p:spPr>
        <p:txBody>
          <a:bodyPr>
            <a:normAutofit fontScale="90000"/>
          </a:bodyPr>
          <a:lstStyle/>
          <a:p>
            <a:r>
              <a:rPr lang="en-AU" dirty="0" smtClean="0"/>
              <a:t>3D Neuron Reconstruction from Multi-Modal Optical Microscopy Images </a:t>
            </a:r>
            <a:endParaRPr lang="en-AU" dirty="0"/>
          </a:p>
        </p:txBody>
      </p:sp>
      <p:sp>
        <p:nvSpPr>
          <p:cNvPr id="9229" name="Rectangle 13"/>
          <p:cNvSpPr>
            <a:spLocks noChangeArrowheads="1"/>
          </p:cNvSpPr>
          <p:nvPr/>
        </p:nvSpPr>
        <p:spPr bwMode="auto">
          <a:xfrm>
            <a:off x="3414713" y="5016500"/>
            <a:ext cx="5570537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r">
              <a:buClr>
                <a:schemeClr val="accent1"/>
              </a:buClr>
              <a:buFont typeface="Arial" charset="0"/>
              <a:buNone/>
            </a:pPr>
            <a:r>
              <a:rPr lang="en-US" sz="1400" b="1" dirty="0" err="1" smtClean="0"/>
              <a:t>Weidong</a:t>
            </a:r>
            <a:r>
              <a:rPr lang="en-US" sz="1400" b="1" dirty="0" smtClean="0"/>
              <a:t> (Tom)  </a:t>
            </a:r>
            <a:r>
              <a:rPr lang="en-US" sz="1400" b="1" dirty="0" err="1" smtClean="0"/>
              <a:t>Cai</a:t>
            </a:r>
            <a:r>
              <a:rPr lang="en-US" sz="1400" dirty="0" smtClean="0"/>
              <a:t>	|Associate Professor </a:t>
            </a:r>
            <a:endParaRPr lang="en-US" sz="1400" dirty="0"/>
          </a:p>
        </p:txBody>
      </p:sp>
      <p:sp>
        <p:nvSpPr>
          <p:cNvPr id="9230" name="Rectangle 14"/>
          <p:cNvSpPr>
            <a:spLocks noChangeArrowheads="1"/>
          </p:cNvSpPr>
          <p:nvPr/>
        </p:nvSpPr>
        <p:spPr bwMode="auto">
          <a:xfrm>
            <a:off x="3414713" y="5300663"/>
            <a:ext cx="5570537" cy="284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r"/>
            <a:r>
              <a:rPr lang="en-US" sz="1400" dirty="0"/>
              <a:t>Biomedical &amp; Multimedia Info. Tech. (BMIT) Research Group</a:t>
            </a:r>
            <a:br>
              <a:rPr lang="en-US" sz="1400" dirty="0"/>
            </a:br>
            <a:r>
              <a:rPr lang="en-US" sz="1400" dirty="0" smtClean="0"/>
              <a:t> </a:t>
            </a:r>
          </a:p>
          <a:p>
            <a:pPr algn="r"/>
            <a:r>
              <a:rPr lang="en-US" sz="1400" dirty="0" smtClean="0"/>
              <a:t>School </a:t>
            </a:r>
            <a:r>
              <a:rPr lang="en-US" sz="1400" dirty="0"/>
              <a:t>of Information Technologies </a:t>
            </a:r>
          </a:p>
        </p:txBody>
      </p:sp>
      <p:sp>
        <p:nvSpPr>
          <p:cNvPr id="6" name="Rectangle 13"/>
          <p:cNvSpPr>
            <a:spLocks noChangeArrowheads="1"/>
          </p:cNvSpPr>
          <p:nvPr/>
        </p:nvSpPr>
        <p:spPr bwMode="auto">
          <a:xfrm>
            <a:off x="3414713" y="4787911"/>
            <a:ext cx="5570537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r">
              <a:buClr>
                <a:schemeClr val="accent1"/>
              </a:buClr>
              <a:buFont typeface="Arial" charset="0"/>
              <a:buNone/>
            </a:pPr>
            <a:r>
              <a:rPr lang="en-US" sz="1400" b="1" dirty="0" smtClean="0"/>
              <a:t>Donghao Zhang</a:t>
            </a:r>
            <a:r>
              <a:rPr lang="en-US" sz="1400" dirty="0" smtClean="0"/>
              <a:t>	| Master Student</a:t>
            </a:r>
            <a:endParaRPr lang="en-US" sz="1400" dirty="0"/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Simulation </a:t>
            </a:r>
            <a:r>
              <a:rPr lang="en-AU" dirty="0"/>
              <a:t>and Analysis of Digital </a:t>
            </a:r>
            <a:r>
              <a:rPr lang="en-AU" dirty="0" smtClean="0"/>
              <a:t>Reconstruction </a:t>
            </a:r>
            <a:r>
              <a:rPr lang="en-US" dirty="0" smtClean="0"/>
              <a:t>(</a:t>
            </a:r>
            <a:r>
              <a:rPr lang="en-US" dirty="0"/>
              <a:t>cont.)</a:t>
            </a:r>
            <a:r>
              <a:rPr lang="en-AU" dirty="0" smtClean="0"/>
              <a:t>  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AU" dirty="0" smtClean="0"/>
          </a:p>
          <a:p>
            <a:pPr marL="0" indent="0">
              <a:buNone/>
            </a:pPr>
            <a:endParaRPr lang="en-AU" dirty="0" smtClean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5C958E-F62C-4427-BED2-9F2AD66C62E6}" type="slidenum">
              <a:rPr lang="en-AU" smtClean="0"/>
              <a:pPr/>
              <a:t>10</a:t>
            </a:fld>
            <a:endParaRPr lang="en-AU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8492449"/>
              </p:ext>
            </p:extLst>
          </p:nvPr>
        </p:nvGraphicFramePr>
        <p:xfrm>
          <a:off x="1619672" y="2118464"/>
          <a:ext cx="6095999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/>
                <a:gridCol w="870857"/>
                <a:gridCol w="870857"/>
                <a:gridCol w="870857"/>
                <a:gridCol w="870857"/>
                <a:gridCol w="870857"/>
                <a:gridCol w="870857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36%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54%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72%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1.9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2.3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7.6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26.1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55</a:t>
                      </a:r>
                      <a:endParaRPr 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DNR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SSD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2.1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2.5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5.3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63</a:t>
                      </a: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SSD%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26%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31%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37.2%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54%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72%</a:t>
                      </a: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2.0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3.1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8.9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28.4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76</a:t>
                      </a:r>
                      <a:endParaRPr 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APP2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SSD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2.1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3.4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9.2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37.7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66.8</a:t>
                      </a: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SSD%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29%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33%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40.3%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67%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80.2%</a:t>
                      </a: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11560" y="4920292"/>
            <a:ext cx="77637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SD : Voxel Spatial Distance between Ground Truth and 3D Reconstruction</a:t>
            </a:r>
          </a:p>
          <a:p>
            <a:r>
              <a:rPr lang="en-US" dirty="0" smtClean="0"/>
              <a:t>SSD : Voxel Substantial Spatial Distance  </a:t>
            </a:r>
          </a:p>
          <a:p>
            <a:r>
              <a:rPr lang="en-US" dirty="0" smtClean="0"/>
              <a:t>SSD% :  Probability of  SSD node pairs.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262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The image quality is improved by image processing techniques such as noise reduction, deconvolution and shade correction.</a:t>
            </a:r>
          </a:p>
          <a:p>
            <a:endParaRPr lang="en-US" dirty="0" smtClean="0"/>
          </a:p>
          <a:p>
            <a:r>
              <a:rPr lang="en-US" dirty="0" smtClean="0"/>
              <a:t>The k-means algorithm is optimized with KNN. The clustering result of k-means is valuable information for soma detection and tree segmentation. </a:t>
            </a:r>
          </a:p>
          <a:p>
            <a:endParaRPr lang="en-US" dirty="0" smtClean="0"/>
          </a:p>
          <a:p>
            <a:r>
              <a:rPr lang="en-US" dirty="0" smtClean="0"/>
              <a:t>Tree segmentation can be achieved by the principal curve starting from </a:t>
            </a:r>
            <a:r>
              <a:rPr lang="en-US" smtClean="0"/>
              <a:t>different centroids.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Our model is quite robust even when most of neuron signal is deleted. 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5C958E-F62C-4427-BED2-9F2AD66C62E6}" type="slidenum">
              <a:rPr lang="en-AU" smtClean="0"/>
              <a:pPr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92531596"/>
      </p:ext>
    </p:extLst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AU" sz="6000" dirty="0" smtClean="0"/>
          </a:p>
          <a:p>
            <a:pPr algn="ctr">
              <a:buNone/>
            </a:pPr>
            <a:endParaRPr lang="en-AU" sz="6000" dirty="0" smtClean="0"/>
          </a:p>
          <a:p>
            <a:pPr algn="ctr">
              <a:buNone/>
            </a:pPr>
            <a:r>
              <a:rPr lang="en-AU" sz="6000" dirty="0" smtClean="0"/>
              <a:t>THANK YOU</a:t>
            </a:r>
            <a:endParaRPr lang="en-AU" sz="6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5C958E-F62C-4427-BED2-9F2AD66C62E6}" type="slidenum">
              <a:rPr lang="en-AU" smtClean="0"/>
              <a:pPr/>
              <a:t>12</a:t>
            </a:fld>
            <a:endParaRPr lang="en-AU"/>
          </a:p>
        </p:txBody>
      </p:sp>
      <p:sp>
        <p:nvSpPr>
          <p:cNvPr id="5" name="TextBox 4"/>
          <p:cNvSpPr txBox="1"/>
          <p:nvPr/>
        </p:nvSpPr>
        <p:spPr>
          <a:xfrm>
            <a:off x="3275856" y="4579910"/>
            <a:ext cx="2262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Questions</a:t>
            </a:r>
            <a:endParaRPr lang="en-US" sz="3600" dirty="0"/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AU" dirty="0" smtClean="0"/>
          </a:p>
          <a:p>
            <a:r>
              <a:rPr lang="en-AU" dirty="0"/>
              <a:t>Importance of </a:t>
            </a:r>
            <a:r>
              <a:rPr lang="en-AU" dirty="0" smtClean="0"/>
              <a:t>3D Neuron </a:t>
            </a:r>
            <a:r>
              <a:rPr lang="en-AU" dirty="0"/>
              <a:t>Reconstruction </a:t>
            </a:r>
            <a:endParaRPr lang="en-AU" dirty="0" smtClean="0"/>
          </a:p>
          <a:p>
            <a:r>
              <a:rPr lang="en-AU" dirty="0" smtClean="0"/>
              <a:t>Problem Statement: Challenges of 3D Neuron Reconstruction </a:t>
            </a:r>
            <a:endParaRPr lang="en-AU" dirty="0"/>
          </a:p>
          <a:p>
            <a:r>
              <a:rPr lang="en-AU" dirty="0" smtClean="0"/>
              <a:t>Image Processing</a:t>
            </a:r>
          </a:p>
          <a:p>
            <a:pPr lvl="1"/>
            <a:r>
              <a:rPr lang="en-AU" dirty="0" smtClean="0"/>
              <a:t>Adjustable </a:t>
            </a:r>
            <a:r>
              <a:rPr lang="en-AU" dirty="0" err="1" smtClean="0"/>
              <a:t>Binarization</a:t>
            </a:r>
            <a:endParaRPr lang="en-AU" dirty="0" smtClean="0"/>
          </a:p>
          <a:p>
            <a:pPr lvl="1"/>
            <a:r>
              <a:rPr lang="en-AU" dirty="0" smtClean="0"/>
              <a:t>K-means</a:t>
            </a:r>
          </a:p>
          <a:p>
            <a:r>
              <a:rPr lang="en-AU" dirty="0" smtClean="0"/>
              <a:t>Soma Detection</a:t>
            </a:r>
          </a:p>
          <a:p>
            <a:r>
              <a:rPr lang="en-AU" dirty="0" smtClean="0"/>
              <a:t>Tree Segmentation</a:t>
            </a:r>
          </a:p>
          <a:p>
            <a:r>
              <a:rPr lang="en-AU" dirty="0" smtClean="0"/>
              <a:t>Simulation and Analysis of Digital </a:t>
            </a:r>
            <a:r>
              <a:rPr lang="en-AU" dirty="0" smtClean="0"/>
              <a:t>Reconstruction  </a:t>
            </a:r>
            <a:endParaRPr lang="en-AU" dirty="0" smtClean="0"/>
          </a:p>
          <a:p>
            <a:r>
              <a:rPr lang="en-AU" dirty="0" smtClean="0"/>
              <a:t>Conclusion</a:t>
            </a:r>
            <a:endParaRPr lang="en-AU" dirty="0"/>
          </a:p>
          <a:p>
            <a:endParaRPr lang="en-AU" dirty="0" smtClean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5C958E-F62C-4427-BED2-9F2AD66C62E6}" type="slidenum">
              <a:rPr lang="en-AU" smtClean="0"/>
              <a:pPr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04508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Problem Statement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AU" dirty="0" smtClean="0"/>
          </a:p>
          <a:p>
            <a:pPr marL="0" indent="0">
              <a:buNone/>
            </a:pPr>
            <a:endParaRPr lang="en-AU" dirty="0" smtClean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5C958E-F62C-4427-BED2-9F2AD66C62E6}" type="slidenum">
              <a:rPr lang="en-AU" smtClean="0"/>
              <a:pPr/>
              <a:t>3</a:t>
            </a:fld>
            <a:endParaRPr lang="en-AU"/>
          </a:p>
        </p:txBody>
      </p:sp>
      <p:grpSp>
        <p:nvGrpSpPr>
          <p:cNvPr id="15" name="Group 14"/>
          <p:cNvGrpSpPr/>
          <p:nvPr/>
        </p:nvGrpSpPr>
        <p:grpSpPr>
          <a:xfrm>
            <a:off x="107504" y="2325290"/>
            <a:ext cx="3816424" cy="3024336"/>
            <a:chOff x="1331640" y="1340768"/>
            <a:chExt cx="6264696" cy="4616896"/>
          </a:xfrm>
        </p:grpSpPr>
        <p:grpSp>
          <p:nvGrpSpPr>
            <p:cNvPr id="14" name="Group 13"/>
            <p:cNvGrpSpPr/>
            <p:nvPr/>
          </p:nvGrpSpPr>
          <p:grpSpPr>
            <a:xfrm>
              <a:off x="1331640" y="1340768"/>
              <a:ext cx="6264696" cy="4616896"/>
              <a:chOff x="1331640" y="1340768"/>
              <a:chExt cx="6264696" cy="4616896"/>
            </a:xfrm>
          </p:grpSpPr>
          <p:grpSp>
            <p:nvGrpSpPr>
              <p:cNvPr id="13" name="Group 12"/>
              <p:cNvGrpSpPr/>
              <p:nvPr/>
            </p:nvGrpSpPr>
            <p:grpSpPr>
              <a:xfrm>
                <a:off x="1331640" y="1340768"/>
                <a:ext cx="6264696" cy="4616896"/>
                <a:chOff x="827584" y="1556792"/>
                <a:chExt cx="7416824" cy="6168342"/>
              </a:xfrm>
            </p:grpSpPr>
            <p:pic>
              <p:nvPicPr>
                <p:cNvPr id="6" name="Picture 5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27584" y="1556792"/>
                  <a:ext cx="7416824" cy="6168342"/>
                </a:xfrm>
                <a:prstGeom prst="rect">
                  <a:avLst/>
                </a:prstGeom>
              </p:spPr>
            </p:pic>
            <p:sp>
              <p:nvSpPr>
                <p:cNvPr id="10" name="Donut 9"/>
                <p:cNvSpPr/>
                <p:nvPr/>
              </p:nvSpPr>
              <p:spPr>
                <a:xfrm>
                  <a:off x="5220072" y="2636912"/>
                  <a:ext cx="1368152" cy="936104"/>
                </a:xfrm>
                <a:prstGeom prst="donut">
                  <a:avLst>
                    <a:gd name="adj" fmla="val 6471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1" name="Donut 10"/>
              <p:cNvSpPr/>
              <p:nvPr/>
            </p:nvSpPr>
            <p:spPr>
              <a:xfrm>
                <a:off x="6732240" y="4797152"/>
                <a:ext cx="360040" cy="223398"/>
              </a:xfrm>
              <a:prstGeom prst="donut">
                <a:avLst>
                  <a:gd name="adj" fmla="val 6471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Donut 11"/>
            <p:cNvSpPr/>
            <p:nvPr/>
          </p:nvSpPr>
          <p:spPr>
            <a:xfrm>
              <a:off x="6094329" y="5157192"/>
              <a:ext cx="120770" cy="288032"/>
            </a:xfrm>
            <a:prstGeom prst="donut">
              <a:avLst>
                <a:gd name="adj" fmla="val 6471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2325290"/>
            <a:ext cx="3722042" cy="3014331"/>
          </a:xfrm>
          <a:prstGeom prst="rect">
            <a:avLst/>
          </a:prstGeom>
        </p:spPr>
      </p:pic>
      <p:cxnSp>
        <p:nvCxnSpPr>
          <p:cNvPr id="9" name="Straight Arrow Connector 8"/>
          <p:cNvCxnSpPr>
            <a:stCxn id="6" idx="3"/>
            <a:endCxn id="7" idx="1"/>
          </p:cNvCxnSpPr>
          <p:nvPr/>
        </p:nvCxnSpPr>
        <p:spPr>
          <a:xfrm flipV="1">
            <a:off x="3923928" y="3832456"/>
            <a:ext cx="1368152" cy="500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4268070" y="2854872"/>
            <a:ext cx="6078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5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946647" y="5445224"/>
            <a:ext cx="168828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Digital </a:t>
            </a:r>
          </a:p>
          <a:p>
            <a:r>
              <a:rPr lang="en-US" sz="1600" b="1" dirty="0" smtClean="0"/>
              <a:t>Reconstruction</a:t>
            </a:r>
          </a:p>
          <a:p>
            <a:r>
              <a:rPr lang="en-US" sz="1600" b="1" dirty="0" smtClean="0"/>
              <a:t>Algorithm</a:t>
            </a:r>
            <a:endParaRPr lang="en-US" sz="1600" b="1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 flipV="1">
            <a:off x="4571998" y="3803915"/>
            <a:ext cx="1" cy="171735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8388424" y="4554580"/>
            <a:ext cx="299219" cy="21602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105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Image Processing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AU" dirty="0" smtClean="0"/>
          </a:p>
          <a:p>
            <a:pPr marL="0" indent="0">
              <a:buNone/>
            </a:pPr>
            <a:endParaRPr lang="en-AU" dirty="0" smtClean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5C958E-F62C-4427-BED2-9F2AD66C62E6}" type="slidenum">
              <a:rPr lang="en-AU" smtClean="0"/>
              <a:pPr/>
              <a:t>4</a:t>
            </a:fld>
            <a:endParaRPr lang="en-AU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38" y="2356660"/>
            <a:ext cx="3662738" cy="280831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7384" y="2356661"/>
            <a:ext cx="3725056" cy="280831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322996" y="1660158"/>
            <a:ext cx="24032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Grayscale 3D Neuron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320551" y="1668864"/>
            <a:ext cx="4698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Adjustable </a:t>
            </a:r>
            <a:r>
              <a:rPr lang="en-US" dirty="0" err="1" smtClean="0"/>
              <a:t>Binarized</a:t>
            </a:r>
            <a:r>
              <a:rPr lang="en-US" dirty="0" smtClean="0"/>
              <a:t> 3D Neuron using KNN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054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Image </a:t>
            </a:r>
            <a:r>
              <a:rPr lang="en-AU" dirty="0" smtClean="0"/>
              <a:t>Processing (Cont.</a:t>
            </a:r>
            <a:r>
              <a:rPr lang="en-US" dirty="0"/>
              <a:t>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AU" dirty="0" smtClean="0"/>
          </a:p>
          <a:p>
            <a:pPr marL="0" indent="0">
              <a:buNone/>
            </a:pPr>
            <a:endParaRPr lang="en-AU" dirty="0" smtClean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5C958E-F62C-4427-BED2-9F2AD66C62E6}" type="slidenum">
              <a:rPr lang="en-AU" smtClean="0"/>
              <a:pPr/>
              <a:t>5</a:t>
            </a:fld>
            <a:endParaRPr lang="en-AU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2348880"/>
            <a:ext cx="3564570" cy="28803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467" y="2349306"/>
            <a:ext cx="3579510" cy="288894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78525" y="1753932"/>
            <a:ext cx="3775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3D Neuron before Noise Reduction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932040" y="1761442"/>
            <a:ext cx="3583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3D Neuron after Noise Reduction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484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Soma </a:t>
            </a:r>
            <a:r>
              <a:rPr lang="en-AU" dirty="0" smtClean="0"/>
              <a:t>Detection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AU" dirty="0" smtClean="0"/>
          </a:p>
          <a:p>
            <a:pPr marL="0" indent="0">
              <a:buNone/>
            </a:pPr>
            <a:endParaRPr lang="en-AU" dirty="0" smtClean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5C958E-F62C-4427-BED2-9F2AD66C62E6}" type="slidenum">
              <a:rPr lang="en-AU" smtClean="0"/>
              <a:pPr/>
              <a:t>6</a:t>
            </a:fld>
            <a:endParaRPr lang="en-AU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348880"/>
            <a:ext cx="3564570" cy="28803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2348881"/>
            <a:ext cx="3685005" cy="288032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83568" y="1804174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3D Neuron shown by threshold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007345" y="1804174"/>
            <a:ext cx="3147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Clustering Result of k-means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655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Tree Segmentation 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AU" dirty="0" smtClean="0"/>
          </a:p>
          <a:p>
            <a:pPr marL="0" indent="0">
              <a:buNone/>
            </a:pPr>
            <a:endParaRPr lang="en-AU" dirty="0" smtClean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5C958E-F62C-4427-BED2-9F2AD66C62E6}" type="slidenum">
              <a:rPr lang="en-AU" smtClean="0"/>
              <a:pPr/>
              <a:t>7</a:t>
            </a:fld>
            <a:endParaRPr lang="en-AU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616151"/>
            <a:ext cx="3091555" cy="218075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1628801"/>
            <a:ext cx="3240360" cy="219449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4293096"/>
            <a:ext cx="3168352" cy="2090897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>
            <a:off x="1619672" y="3796904"/>
            <a:ext cx="1537537" cy="139804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6156176" y="3880771"/>
            <a:ext cx="1848889" cy="134842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563888" y="3923834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Principal Curve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33927" y="1211868"/>
            <a:ext cx="3852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Binarized</a:t>
            </a:r>
            <a:r>
              <a:rPr lang="en-US" dirty="0" smtClean="0"/>
              <a:t>(or Grayscale) 3D Neuron 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730948" y="125946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377205" y="1211868"/>
            <a:ext cx="2582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Skeleton of 3D Neuron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390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Simulation </a:t>
            </a:r>
            <a:r>
              <a:rPr lang="en-AU" dirty="0"/>
              <a:t>and Analysis of Digital </a:t>
            </a:r>
            <a:r>
              <a:rPr lang="en-AU" dirty="0" smtClean="0"/>
              <a:t>Reconstruction</a:t>
            </a:r>
            <a:br>
              <a:rPr lang="en-AU" dirty="0" smtClean="0"/>
            </a:b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AU" dirty="0" smtClean="0"/>
          </a:p>
          <a:p>
            <a:pPr marL="0" indent="0">
              <a:buNone/>
            </a:pPr>
            <a:endParaRPr lang="en-AU" dirty="0" smtClean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5C958E-F62C-4427-BED2-9F2AD66C62E6}" type="slidenum">
              <a:rPr lang="en-AU" smtClean="0"/>
              <a:pPr/>
              <a:t>8</a:t>
            </a:fld>
            <a:endParaRPr lang="en-AU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614609"/>
            <a:ext cx="1944216" cy="195840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1672235"/>
            <a:ext cx="1944216" cy="190078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4146992"/>
            <a:ext cx="2158179" cy="2208646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>
            <a:off x="2267744" y="3605787"/>
            <a:ext cx="1152128" cy="169648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5567968" y="3573016"/>
            <a:ext cx="876240" cy="17684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25498" y="1248612"/>
            <a:ext cx="19062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Grayscale 3D Neuron</a:t>
            </a:r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2894339" y="3727037"/>
            <a:ext cx="3111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Simulation of Digital Reconstruction </a:t>
            </a: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5448842" y="1289342"/>
            <a:ext cx="26725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Estimation of radius of skeleton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19128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and Evaluation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 smtClean="0"/>
          </a:p>
          <a:p>
            <a:r>
              <a:rPr lang="en-AU" dirty="0" smtClean="0"/>
              <a:t>Dataset used for Evaluation </a:t>
            </a:r>
            <a:endParaRPr lang="en-AU" dirty="0"/>
          </a:p>
          <a:p>
            <a:pPr lvl="1"/>
            <a:r>
              <a:rPr lang="en-AU" dirty="0" smtClean="0"/>
              <a:t>OP 1 </a:t>
            </a:r>
            <a:r>
              <a:rPr lang="en-US" dirty="0" smtClean="0"/>
              <a:t>image </a:t>
            </a:r>
            <a:r>
              <a:rPr lang="en-US" dirty="0"/>
              <a:t>stacks from Diadem </a:t>
            </a:r>
            <a:r>
              <a:rPr lang="en-US" dirty="0" smtClean="0"/>
              <a:t>Challenge</a:t>
            </a:r>
            <a:endParaRPr lang="en-AU" dirty="0" smtClean="0"/>
          </a:p>
          <a:p>
            <a:pPr lvl="1"/>
            <a:r>
              <a:rPr lang="en-US" dirty="0" smtClean="0"/>
              <a:t>Chiang fly</a:t>
            </a:r>
          </a:p>
          <a:p>
            <a:pPr lvl="1"/>
            <a:r>
              <a:rPr lang="en-US" dirty="0" smtClean="0"/>
              <a:t>Image Stacks </a:t>
            </a:r>
            <a:r>
              <a:rPr lang="en-US" dirty="0"/>
              <a:t>from Dragonfly </a:t>
            </a:r>
            <a:r>
              <a:rPr lang="en-US" dirty="0" smtClean="0"/>
              <a:t>C147 to </a:t>
            </a:r>
            <a:r>
              <a:rPr lang="en-US" dirty="0"/>
              <a:t>Dragonfly </a:t>
            </a:r>
            <a:r>
              <a:rPr lang="en-US" dirty="0" smtClean="0"/>
              <a:t>C194 </a:t>
            </a:r>
          </a:p>
          <a:p>
            <a:pPr marL="177800" lvl="1" indent="0">
              <a:buNone/>
            </a:pPr>
            <a:endParaRPr lang="en-AU" dirty="0"/>
          </a:p>
          <a:p>
            <a:r>
              <a:rPr lang="en-US" altLang="zh-CN" dirty="0" smtClean="0"/>
              <a:t>SWC Parameter Explanation</a:t>
            </a:r>
            <a:r>
              <a:rPr lang="en-AU" dirty="0" smtClean="0"/>
              <a:t> </a:t>
            </a:r>
          </a:p>
          <a:p>
            <a:pPr lvl="1"/>
            <a:r>
              <a:rPr lang="en-US" dirty="0" smtClean="0"/>
              <a:t>N : node index</a:t>
            </a:r>
            <a:endParaRPr lang="en-AU" dirty="0"/>
          </a:p>
          <a:p>
            <a:pPr lvl="1"/>
            <a:r>
              <a:rPr lang="en-US" dirty="0" smtClean="0"/>
              <a:t>Type : neuron type</a:t>
            </a:r>
          </a:p>
          <a:p>
            <a:pPr lvl="1"/>
            <a:r>
              <a:rPr lang="en-US" dirty="0" smtClean="0"/>
              <a:t>X, Y, Z : the location of node</a:t>
            </a:r>
          </a:p>
          <a:p>
            <a:pPr lvl="1"/>
            <a:r>
              <a:rPr lang="en-US" dirty="0" smtClean="0"/>
              <a:t>Radius : the estimated radius used for Reconstruction</a:t>
            </a:r>
          </a:p>
          <a:p>
            <a:pPr lvl="1"/>
            <a:r>
              <a:rPr lang="en-US" dirty="0" err="1" smtClean="0"/>
              <a:t>Parind</a:t>
            </a:r>
            <a:r>
              <a:rPr lang="en-US" dirty="0" smtClean="0"/>
              <a:t> : parent node index </a:t>
            </a:r>
            <a:endParaRPr lang="en-US" dirty="0"/>
          </a:p>
          <a:p>
            <a:endParaRPr lang="en-AU" dirty="0" smtClean="0"/>
          </a:p>
          <a:p>
            <a:endParaRPr lang="en-AU" dirty="0" smtClean="0"/>
          </a:p>
          <a:p>
            <a:endParaRPr lang="en-AU" dirty="0"/>
          </a:p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5C958E-F62C-4427-BED2-9F2AD66C62E6}" type="slidenum">
              <a:rPr lang="en-AU" smtClean="0"/>
              <a:pPr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17967860"/>
      </p:ext>
    </p:extLst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8_UNIS Master">
  <a:themeElements>
    <a:clrScheme name="8_UNIS Master 1">
      <a:dk1>
        <a:srgbClr val="000000"/>
      </a:dk1>
      <a:lt1>
        <a:srgbClr val="FFFFFF"/>
      </a:lt1>
      <a:dk2>
        <a:srgbClr val="12416C"/>
      </a:dk2>
      <a:lt2>
        <a:srgbClr val="F9B72C"/>
      </a:lt2>
      <a:accent1>
        <a:srgbClr val="0098DB"/>
      </a:accent1>
      <a:accent2>
        <a:srgbClr val="40B2E4"/>
      </a:accent2>
      <a:accent3>
        <a:srgbClr val="FFFFFF"/>
      </a:accent3>
      <a:accent4>
        <a:srgbClr val="000000"/>
      </a:accent4>
      <a:accent5>
        <a:srgbClr val="AACAEA"/>
      </a:accent5>
      <a:accent6>
        <a:srgbClr val="39A1CF"/>
      </a:accent6>
      <a:hlink>
        <a:srgbClr val="0000FF"/>
      </a:hlink>
      <a:folHlink>
        <a:srgbClr val="0000FF"/>
      </a:folHlink>
    </a:clrScheme>
    <a:fontScheme name="8_UNIS Master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8_UNIS Master 1">
        <a:dk1>
          <a:srgbClr val="000000"/>
        </a:dk1>
        <a:lt1>
          <a:srgbClr val="FFFFFF"/>
        </a:lt1>
        <a:dk2>
          <a:srgbClr val="12416C"/>
        </a:dk2>
        <a:lt2>
          <a:srgbClr val="F9B72C"/>
        </a:lt2>
        <a:accent1>
          <a:srgbClr val="0098DB"/>
        </a:accent1>
        <a:accent2>
          <a:srgbClr val="40B2E4"/>
        </a:accent2>
        <a:accent3>
          <a:srgbClr val="FFFFFF"/>
        </a:accent3>
        <a:accent4>
          <a:srgbClr val="000000"/>
        </a:accent4>
        <a:accent5>
          <a:srgbClr val="AACAEA"/>
        </a:accent5>
        <a:accent6>
          <a:srgbClr val="39A1CF"/>
        </a:accent6>
        <a:hlink>
          <a:srgbClr val="0000FF"/>
        </a:hlink>
        <a:folHlink>
          <a:srgbClr val="0000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0_UNIS Master">
  <a:themeElements>
    <a:clrScheme name="10_UNIS Master 1">
      <a:dk1>
        <a:srgbClr val="000000"/>
      </a:dk1>
      <a:lt1>
        <a:srgbClr val="FFFFFF"/>
      </a:lt1>
      <a:dk2>
        <a:srgbClr val="12416C"/>
      </a:dk2>
      <a:lt2>
        <a:srgbClr val="F9B72C"/>
      </a:lt2>
      <a:accent1>
        <a:srgbClr val="0098DB"/>
      </a:accent1>
      <a:accent2>
        <a:srgbClr val="40B2E4"/>
      </a:accent2>
      <a:accent3>
        <a:srgbClr val="FFFFFF"/>
      </a:accent3>
      <a:accent4>
        <a:srgbClr val="000000"/>
      </a:accent4>
      <a:accent5>
        <a:srgbClr val="AACAEA"/>
      </a:accent5>
      <a:accent6>
        <a:srgbClr val="39A1CF"/>
      </a:accent6>
      <a:hlink>
        <a:srgbClr val="0000FF"/>
      </a:hlink>
      <a:folHlink>
        <a:srgbClr val="0000FF"/>
      </a:folHlink>
    </a:clrScheme>
    <a:fontScheme name="10_UNIS Master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0_UNIS Master 1">
        <a:dk1>
          <a:srgbClr val="000000"/>
        </a:dk1>
        <a:lt1>
          <a:srgbClr val="FFFFFF"/>
        </a:lt1>
        <a:dk2>
          <a:srgbClr val="12416C"/>
        </a:dk2>
        <a:lt2>
          <a:srgbClr val="F9B72C"/>
        </a:lt2>
        <a:accent1>
          <a:srgbClr val="0098DB"/>
        </a:accent1>
        <a:accent2>
          <a:srgbClr val="40B2E4"/>
        </a:accent2>
        <a:accent3>
          <a:srgbClr val="FFFFFF"/>
        </a:accent3>
        <a:accent4>
          <a:srgbClr val="000000"/>
        </a:accent4>
        <a:accent5>
          <a:srgbClr val="AACAEA"/>
        </a:accent5>
        <a:accent6>
          <a:srgbClr val="39A1CF"/>
        </a:accent6>
        <a:hlink>
          <a:srgbClr val="0000FF"/>
        </a:hlink>
        <a:folHlink>
          <a:srgbClr val="0000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3_UNIS Master">
  <a:themeElements>
    <a:clrScheme name="13_UNIS Master 1">
      <a:dk1>
        <a:srgbClr val="000000"/>
      </a:dk1>
      <a:lt1>
        <a:srgbClr val="FFFFFF"/>
      </a:lt1>
      <a:dk2>
        <a:srgbClr val="12416C"/>
      </a:dk2>
      <a:lt2>
        <a:srgbClr val="F9B72C"/>
      </a:lt2>
      <a:accent1>
        <a:srgbClr val="0098DB"/>
      </a:accent1>
      <a:accent2>
        <a:srgbClr val="40B2E4"/>
      </a:accent2>
      <a:accent3>
        <a:srgbClr val="FFFFFF"/>
      </a:accent3>
      <a:accent4>
        <a:srgbClr val="000000"/>
      </a:accent4>
      <a:accent5>
        <a:srgbClr val="AACAEA"/>
      </a:accent5>
      <a:accent6>
        <a:srgbClr val="39A1CF"/>
      </a:accent6>
      <a:hlink>
        <a:srgbClr val="0000FF"/>
      </a:hlink>
      <a:folHlink>
        <a:srgbClr val="0000FF"/>
      </a:folHlink>
    </a:clrScheme>
    <a:fontScheme name="13_UNIS Master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3_UNIS Master 1">
        <a:dk1>
          <a:srgbClr val="000000"/>
        </a:dk1>
        <a:lt1>
          <a:srgbClr val="FFFFFF"/>
        </a:lt1>
        <a:dk2>
          <a:srgbClr val="12416C"/>
        </a:dk2>
        <a:lt2>
          <a:srgbClr val="F9B72C"/>
        </a:lt2>
        <a:accent1>
          <a:srgbClr val="0098DB"/>
        </a:accent1>
        <a:accent2>
          <a:srgbClr val="40B2E4"/>
        </a:accent2>
        <a:accent3>
          <a:srgbClr val="FFFFFF"/>
        </a:accent3>
        <a:accent4>
          <a:srgbClr val="000000"/>
        </a:accent4>
        <a:accent5>
          <a:srgbClr val="AACAEA"/>
        </a:accent5>
        <a:accent6>
          <a:srgbClr val="39A1CF"/>
        </a:accent6>
        <a:hlink>
          <a:srgbClr val="0000FF"/>
        </a:hlink>
        <a:folHlink>
          <a:srgbClr val="0000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2652</TotalTime>
  <Words>398</Words>
  <Application>Microsoft Office PowerPoint</Application>
  <PresentationFormat>On-screen Show (4:3)</PresentationFormat>
  <Paragraphs>135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8_UNIS Master</vt:lpstr>
      <vt:lpstr>10_UNIS Master</vt:lpstr>
      <vt:lpstr>13_UNIS Master</vt:lpstr>
      <vt:lpstr>3D Neuron Reconstruction from Multi-Modal Optical Microscopy Images </vt:lpstr>
      <vt:lpstr>PowerPoint Presentation</vt:lpstr>
      <vt:lpstr>Problem Statement</vt:lpstr>
      <vt:lpstr>Image Processing</vt:lpstr>
      <vt:lpstr>Image Processing (Cont.)</vt:lpstr>
      <vt:lpstr>Soma Detection</vt:lpstr>
      <vt:lpstr>Tree Segmentation </vt:lpstr>
      <vt:lpstr>Simulation and Analysis of Digital Reconstruction </vt:lpstr>
      <vt:lpstr>Data and Evaluation </vt:lpstr>
      <vt:lpstr>Simulation and Analysis of Digital Reconstruction (cont.)  </vt:lpstr>
      <vt:lpstr>Conclusion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UNIS Template</dc:title>
  <dc:subject>Engineering</dc:subject>
  <dc:creator>PresentationStudio.com</dc:creator>
  <cp:lastModifiedBy>donghao</cp:lastModifiedBy>
  <cp:revision>219</cp:revision>
  <dcterms:created xsi:type="dcterms:W3CDTF">2010-09-21T23:48:57Z</dcterms:created>
  <dcterms:modified xsi:type="dcterms:W3CDTF">2015-05-10T11:42:19Z</dcterms:modified>
</cp:coreProperties>
</file>