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15"/>
  </p:notesMasterIdLst>
  <p:sldIdLst>
    <p:sldId id="256" r:id="rId4"/>
    <p:sldId id="315" r:id="rId5"/>
    <p:sldId id="318" r:id="rId6"/>
    <p:sldId id="319" r:id="rId7"/>
    <p:sldId id="317" r:id="rId8"/>
    <p:sldId id="320" r:id="rId9"/>
    <p:sldId id="321" r:id="rId10"/>
    <p:sldId id="322" r:id="rId11"/>
    <p:sldId id="323" r:id="rId12"/>
    <p:sldId id="324" r:id="rId13"/>
    <p:sldId id="3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3" autoAdjust="0"/>
    <p:restoredTop sz="80404" autoAdjust="0"/>
  </p:normalViewPr>
  <p:slideViewPr>
    <p:cSldViewPr>
      <p:cViewPr varScale="1">
        <p:scale>
          <a:sx n="69" d="100"/>
          <a:sy n="69" d="100"/>
        </p:scale>
        <p:origin x="-1088" y="-80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5/9/2015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3D Neuron Reconstruction from Multi-Modal Optical Microscopy Images 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14713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err="1" smtClean="0"/>
              <a:t>Weidong</a:t>
            </a:r>
            <a:r>
              <a:rPr lang="en-US" sz="1400" b="1" dirty="0" smtClean="0"/>
              <a:t> (Tom)  </a:t>
            </a:r>
            <a:r>
              <a:rPr lang="en-US" sz="1400" b="1" dirty="0" err="1" smtClean="0"/>
              <a:t>Cai</a:t>
            </a:r>
            <a:r>
              <a:rPr lang="en-US" sz="1400" dirty="0" smtClean="0"/>
              <a:t>	Associate Professor 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/>
              <a:t>Biomedical &amp; Multimedia Info. Tech. (BMIT) Research Group</a:t>
            </a:r>
            <a:br>
              <a:rPr lang="en-US" sz="1400" dirty="0"/>
            </a:b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Donghao Zhang</a:t>
            </a:r>
            <a:r>
              <a:rPr lang="en-US" sz="1400" dirty="0" smtClean="0"/>
              <a:t>	| Master Student</a:t>
            </a:r>
            <a:endParaRPr lang="en-US" sz="1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GA-</a:t>
            </a:r>
            <a:r>
              <a:rPr lang="en-US" dirty="0" err="1" smtClean="0"/>
              <a:t>ParFnt</a:t>
            </a:r>
            <a:r>
              <a:rPr lang="en-US" dirty="0" smtClean="0"/>
              <a:t> was effective in finding the Pareto Front of executing jobs </a:t>
            </a:r>
            <a:r>
              <a:rPr lang="en-US" dirty="0" err="1" smtClean="0"/>
              <a:t>vs</a:t>
            </a:r>
            <a:r>
              <a:rPr lang="en-US" dirty="0" smtClean="0"/>
              <a:t> Transfer time of Datafiles in Grids</a:t>
            </a:r>
          </a:p>
          <a:p>
            <a:endParaRPr lang="en-US" dirty="0" smtClean="0"/>
          </a:p>
          <a:p>
            <a:r>
              <a:rPr lang="en-US" dirty="0" smtClean="0"/>
              <a:t>Such Pareto Front could be estimated by exponential </a:t>
            </a:r>
            <a:r>
              <a:rPr lang="en-US" dirty="0" err="1" smtClean="0"/>
              <a:t>funcitons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scheduling algorithms are not optimal, despite their claim.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53159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/>
              <a:t>Importance of </a:t>
            </a:r>
            <a:r>
              <a:rPr lang="en-AU" dirty="0" smtClean="0"/>
              <a:t>3D Neuron </a:t>
            </a:r>
            <a:r>
              <a:rPr lang="en-AU" dirty="0"/>
              <a:t>Reconstruction </a:t>
            </a:r>
            <a:endParaRPr lang="en-AU" dirty="0" smtClean="0"/>
          </a:p>
          <a:p>
            <a:r>
              <a:rPr lang="en-AU" dirty="0" smtClean="0"/>
              <a:t>Problem Statements: Challenges of 3D Neuron Reconstruction </a:t>
            </a:r>
            <a:endParaRPr lang="en-AU" dirty="0"/>
          </a:p>
          <a:p>
            <a:r>
              <a:rPr lang="en-AU" dirty="0"/>
              <a:t>Soma Segmentation</a:t>
            </a:r>
          </a:p>
          <a:p>
            <a:pPr lvl="1"/>
            <a:r>
              <a:rPr lang="en-AU" dirty="0" smtClean="0"/>
              <a:t>Image Processing</a:t>
            </a:r>
          </a:p>
          <a:p>
            <a:pPr lvl="1"/>
            <a:r>
              <a:rPr lang="en-AU" dirty="0" smtClean="0"/>
              <a:t>K-means</a:t>
            </a:r>
          </a:p>
          <a:p>
            <a:r>
              <a:rPr lang="en-AU" dirty="0" smtClean="0"/>
              <a:t>Tree </a:t>
            </a:r>
            <a:r>
              <a:rPr lang="en-AU" dirty="0"/>
              <a:t>Segmentation</a:t>
            </a:r>
          </a:p>
          <a:p>
            <a:pPr lvl="1"/>
            <a:r>
              <a:rPr lang="en-AU" dirty="0" err="1" smtClean="0"/>
              <a:t>Binarization</a:t>
            </a:r>
            <a:endParaRPr lang="en-AU" dirty="0" smtClean="0"/>
          </a:p>
          <a:p>
            <a:pPr lvl="1"/>
            <a:r>
              <a:rPr lang="en-AU" dirty="0" err="1" smtClean="0"/>
              <a:t>Skeletonization</a:t>
            </a:r>
            <a:endParaRPr lang="en-AU" dirty="0" smtClean="0"/>
          </a:p>
          <a:p>
            <a:r>
              <a:rPr lang="en-AU" dirty="0" smtClean="0"/>
              <a:t>Stimulation and Analysis of Digital Construction  </a:t>
            </a:r>
          </a:p>
          <a:p>
            <a:r>
              <a:rPr lang="en-AU" dirty="0" smtClean="0"/>
              <a:t>Conclusion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5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3564570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48881"/>
            <a:ext cx="36850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Segmentation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564570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7" y="2349306"/>
            <a:ext cx="3579510" cy="28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8" y="2356660"/>
            <a:ext cx="3662738" cy="28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84" y="2356661"/>
            <a:ext cx="372505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6151"/>
            <a:ext cx="3091555" cy="218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1"/>
            <a:ext cx="3240360" cy="219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3168352" cy="2090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19672" y="3796904"/>
            <a:ext cx="1537537" cy="1398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56176" y="3880771"/>
            <a:ext cx="1848889" cy="134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39238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Curve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3250" y="125946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Binarizied</a:t>
            </a:r>
            <a:r>
              <a:rPr lang="en-US" dirty="0" smtClean="0"/>
              <a:t> 3D Neuron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0948" y="1259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</a:t>
            </a:r>
            <a:br>
              <a:rPr lang="en-AU" dirty="0" smtClean="0"/>
            </a:br>
            <a:r>
              <a:rPr lang="en-AU" dirty="0" smtClean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5"/>
            <a:ext cx="2073100" cy="2088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84783"/>
            <a:ext cx="2135952" cy="2088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146992"/>
            <a:ext cx="2158179" cy="22086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267744" y="3605787"/>
            <a:ext cx="1152128" cy="1696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7968" y="3573016"/>
            <a:ext cx="876240" cy="1768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83989"/>
              </p:ext>
            </p:extLst>
          </p:nvPr>
        </p:nvGraphicFramePr>
        <p:xfrm>
          <a:off x="1619672" y="2118464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DNR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 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APP2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66.8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920292"/>
            <a:ext cx="77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: Voxel Spatial Distance between Ground Truth and 3D Reconstruction</a:t>
            </a:r>
          </a:p>
          <a:p>
            <a:r>
              <a:rPr lang="en-US" dirty="0" smtClean="0"/>
              <a:t>SSD : Voxel Substantial Spatial Distance  </a:t>
            </a:r>
          </a:p>
          <a:p>
            <a:r>
              <a:rPr lang="en-US" dirty="0" smtClean="0"/>
              <a:t>SSD% :  Probability of  SSD node pairs.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252</Words>
  <Application>Microsoft Office PowerPoint</Application>
  <PresentationFormat>On-screen Show (4:3)</PresentationFormat>
  <Paragraphs>100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8_UNIS Master</vt:lpstr>
      <vt:lpstr>10_UNIS Master</vt:lpstr>
      <vt:lpstr>13_UNIS Master</vt:lpstr>
      <vt:lpstr>3D Neuron Reconstruction from Multi-Modal Optical Microscopy Images </vt:lpstr>
      <vt:lpstr>PowerPoint Presentation</vt:lpstr>
      <vt:lpstr>Problem Statement</vt:lpstr>
      <vt:lpstr>Soma Segmentation</vt:lpstr>
      <vt:lpstr>Soma Segmentation (cont.)</vt:lpstr>
      <vt:lpstr>Tree Segmentation</vt:lpstr>
      <vt:lpstr>Tree Segmentation (cont.)</vt:lpstr>
      <vt:lpstr>Stimulation and Analysis of Digital Reconstruction (Cont.)</vt:lpstr>
      <vt:lpstr>Stimulation and Analysis of Digital Reconstruction (cont.) 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donghao</cp:lastModifiedBy>
  <cp:revision>186</cp:revision>
  <dcterms:created xsi:type="dcterms:W3CDTF">2010-09-21T23:48:57Z</dcterms:created>
  <dcterms:modified xsi:type="dcterms:W3CDTF">2015-05-09T12:33:59Z</dcterms:modified>
</cp:coreProperties>
</file>