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5"/>
  </p:notesMasterIdLst>
  <p:sldIdLst>
    <p:sldId id="256" r:id="rId4"/>
    <p:sldId id="315" r:id="rId5"/>
    <p:sldId id="318" r:id="rId6"/>
    <p:sldId id="320" r:id="rId7"/>
    <p:sldId id="317" r:id="rId8"/>
    <p:sldId id="319" r:id="rId9"/>
    <p:sldId id="321" r:id="rId10"/>
    <p:sldId id="322" r:id="rId11"/>
    <p:sldId id="323" r:id="rId12"/>
    <p:sldId id="324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77" d="100"/>
          <a:sy n="77" d="100"/>
        </p:scale>
        <p:origin x="-848" y="-48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GA-</a:t>
            </a:r>
            <a:r>
              <a:rPr lang="en-US" dirty="0" err="1" smtClean="0"/>
              <a:t>ParFnt</a:t>
            </a:r>
            <a:r>
              <a:rPr lang="en-US" dirty="0" smtClean="0"/>
              <a:t> was effective in finding the Pareto Front of executing jobs </a:t>
            </a:r>
            <a:r>
              <a:rPr lang="en-US" dirty="0" err="1" smtClean="0"/>
              <a:t>vs</a:t>
            </a:r>
            <a:r>
              <a:rPr lang="en-US" dirty="0" smtClean="0"/>
              <a:t> Transfer time of Datafiles in Grids</a:t>
            </a:r>
          </a:p>
          <a:p>
            <a:endParaRPr lang="en-US" dirty="0" smtClean="0"/>
          </a:p>
          <a:p>
            <a:r>
              <a:rPr lang="en-US" dirty="0" smtClean="0"/>
              <a:t>Such Pareto Front could be estimated by exponential </a:t>
            </a:r>
            <a:r>
              <a:rPr lang="en-US" dirty="0" err="1" smtClean="0"/>
              <a:t>funcitons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scheduling algorithms are not optimal, despite their claim.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Statements: Challenges of 3D Neuron Reconstruction </a:t>
            </a:r>
            <a:endParaRPr lang="en-AU" dirty="0"/>
          </a:p>
          <a:p>
            <a:r>
              <a:rPr lang="en-AU" dirty="0"/>
              <a:t>Soma Segmentation</a:t>
            </a:r>
          </a:p>
          <a:p>
            <a:pPr lvl="1"/>
            <a:r>
              <a:rPr lang="en-AU" dirty="0" smtClean="0"/>
              <a:t>Image Processing</a:t>
            </a:r>
          </a:p>
          <a:p>
            <a:pPr lvl="1"/>
            <a:r>
              <a:rPr lang="en-AU" dirty="0" smtClean="0"/>
              <a:t>K-means</a:t>
            </a:r>
          </a:p>
          <a:p>
            <a:r>
              <a:rPr lang="en-AU" dirty="0" smtClean="0"/>
              <a:t>Tree </a:t>
            </a:r>
            <a:r>
              <a:rPr lang="en-AU" dirty="0"/>
              <a:t>Segmentation</a:t>
            </a:r>
          </a:p>
          <a:p>
            <a:pPr lvl="1"/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err="1" smtClean="0"/>
              <a:t>Skeletonization</a:t>
            </a:r>
            <a:endParaRPr lang="en-AU" dirty="0" smtClean="0"/>
          </a:p>
          <a:p>
            <a:r>
              <a:rPr lang="en-AU" dirty="0" smtClean="0"/>
              <a:t>Stimulation and Analysis of Digital Construction  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2996" y="166015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Grayscale 3D Neuron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0551" y="166886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Adjustable </a:t>
            </a:r>
            <a:r>
              <a:rPr lang="en-US" dirty="0" err="1" smtClean="0"/>
              <a:t>Binarized</a:t>
            </a:r>
            <a:r>
              <a:rPr lang="en-US" dirty="0" smtClean="0"/>
              <a:t> </a:t>
            </a:r>
            <a:r>
              <a:rPr lang="en-US" dirty="0" smtClean="0"/>
              <a:t>3D </a:t>
            </a:r>
            <a:r>
              <a:rPr lang="en-US" dirty="0" smtClean="0"/>
              <a:t>Neuron using KNN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</a:t>
            </a:r>
            <a:r>
              <a:rPr lang="en-AU" dirty="0" smtClean="0"/>
              <a:t>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525" y="175393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before Noise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176144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after Noise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</a:t>
            </a:r>
            <a:r>
              <a:rPr lang="en-AU" dirty="0" smtClean="0"/>
              <a:t>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041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shown by threshold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7345" y="1804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Result of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27" y="12118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(or Grayscale) </a:t>
            </a:r>
            <a:r>
              <a:rPr lang="en-US" dirty="0" smtClean="0"/>
              <a:t>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7205" y="12118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3D Neuron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r>
              <a:rPr lang="en-AU" dirty="0" smtClean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4609"/>
            <a:ext cx="1944216" cy="1958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72235"/>
            <a:ext cx="1944216" cy="190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498" y="124861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Grayscale 3D Neuron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94339" y="3727037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Stimulation </a:t>
            </a:r>
            <a:r>
              <a:rPr lang="en-US" sz="1400" dirty="0" smtClean="0"/>
              <a:t>of Digital Reconstruction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8842" y="1289342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Estimation of radius of skeleton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44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76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298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Tree Segmentation</vt:lpstr>
      <vt:lpstr>Soma Segmentation</vt:lpstr>
      <vt:lpstr>Soma Segmentation</vt:lpstr>
      <vt:lpstr>Tree Segmentation </vt:lpstr>
      <vt:lpstr>Stimulation and Analysis of Digital Reconstruction (Cont.)</vt:lpstr>
      <vt:lpstr>Stimulation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192</cp:revision>
  <dcterms:created xsi:type="dcterms:W3CDTF">2010-09-21T23:48:57Z</dcterms:created>
  <dcterms:modified xsi:type="dcterms:W3CDTF">2015-05-09T14:02:58Z</dcterms:modified>
</cp:coreProperties>
</file>