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0" autoAdjust="0"/>
    <p:restoredTop sz="94660"/>
  </p:normalViewPr>
  <p:slideViewPr>
    <p:cSldViewPr snapToGrid="0">
      <p:cViewPr>
        <p:scale>
          <a:sx n="25" d="100"/>
          <a:sy n="25" d="100"/>
        </p:scale>
        <p:origin x="1430" y="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30.png"/><Relationship Id="rId3" Type="http://schemas.microsoft.com/office/2007/relationships/hdphoto" Target="../media/hdphoto5.wdp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microsoft.com/office/2007/relationships/hdphoto" Target="../media/hdphoto6.wdp"/><Relationship Id="rId15" Type="http://schemas.openxmlformats.org/officeDocument/2006/relationships/image" Target="../media/image28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microsoft.com/office/2007/relationships/hdphoto" Target="../media/hdphoto6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microsoft.com/office/2007/relationships/hdphoto" Target="../media/hdphoto5.wdp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microsoft.com/office/2007/relationships/hdphoto" Target="../media/hdphoto5.wdp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19" Type="http://schemas.microsoft.com/office/2007/relationships/hdphoto" Target="../media/hdphoto6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</a:t>
            </a:r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243840" y="5521107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그룹 150"/>
          <p:cNvGrpSpPr/>
          <p:nvPr/>
        </p:nvGrpSpPr>
        <p:grpSpPr>
          <a:xfrm>
            <a:off x="227273" y="399276"/>
            <a:ext cx="11663684" cy="955797"/>
            <a:chOff x="477520" y="5143315"/>
            <a:chExt cx="11663684" cy="955797"/>
          </a:xfrm>
        </p:grpSpPr>
        <p:sp>
          <p:nvSpPr>
            <p:cNvPr id="152" name="모서리가 둥근 직사각형 15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248609" y="1541669"/>
            <a:ext cx="11663684" cy="3630035"/>
            <a:chOff x="243839" y="1547456"/>
            <a:chExt cx="11663684" cy="3630035"/>
          </a:xfrm>
        </p:grpSpPr>
        <p:sp>
          <p:nvSpPr>
            <p:cNvPr id="223" name="모서리가 둥근 직사각형 222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856145" y="2416541"/>
              <a:ext cx="3785931" cy="2166115"/>
              <a:chOff x="5092861" y="2097941"/>
              <a:chExt cx="3785931" cy="2166115"/>
            </a:xfrm>
          </p:grpSpPr>
          <p:pic>
            <p:nvPicPr>
              <p:cNvPr id="236" name="그림 23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7" name="그림 2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8" name="그림 23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1" name="그림 24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2" name="그림 2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3" name="그림 24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4" name="그림 2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7" name="그림 24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8" name="그림 24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9" name="그림 24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0" name="그림 24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1" name="그림 2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2" name="그림 25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3" name="그림 25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5" name="그림 25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6" name="그림 2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7" name="그림 25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8" name="그림 25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59" name="그림 2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60" name="그림 2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261" name="그룹 260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262" name="직사각형 261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00" y="2655917"/>
              <a:ext cx="1076646" cy="1080000"/>
            </a:xfrm>
            <a:prstGeom prst="rect">
              <a:avLst/>
            </a:prstGeom>
          </p:spPr>
        </p:pic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837" y="2661645"/>
              <a:ext cx="1076646" cy="1080000"/>
            </a:xfrm>
            <a:prstGeom prst="rect">
              <a:avLst/>
            </a:prstGeom>
          </p:spPr>
        </p:pic>
        <p:sp>
          <p:nvSpPr>
            <p:cNvPr id="227" name="포인트가 5개인 별 226"/>
            <p:cNvSpPr/>
            <p:nvPr/>
          </p:nvSpPr>
          <p:spPr>
            <a:xfrm>
              <a:off x="8304303" y="3954460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포인트가 5개인 별 227"/>
            <p:cNvSpPr/>
            <p:nvPr/>
          </p:nvSpPr>
          <p:spPr>
            <a:xfrm>
              <a:off x="6171871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포인트가 5개인 별 228"/>
            <p:cNvSpPr/>
            <p:nvPr/>
          </p:nvSpPr>
          <p:spPr>
            <a:xfrm>
              <a:off x="7238087" y="3953754"/>
              <a:ext cx="892730" cy="892730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73491" y="2960586"/>
              <a:ext cx="540000" cy="540000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732" y="2654033"/>
              <a:ext cx="1076646" cy="1080000"/>
            </a:xfrm>
            <a:prstGeom prst="rect">
              <a:avLst/>
            </a:prstGeom>
          </p:spPr>
        </p:pic>
      </p:grpSp>
      <p:sp>
        <p:nvSpPr>
          <p:cNvPr id="288" name="모서리가 둥근 직사각형 287"/>
          <p:cNvSpPr/>
          <p:nvPr/>
        </p:nvSpPr>
        <p:spPr>
          <a:xfrm>
            <a:off x="243839" y="1547456"/>
            <a:ext cx="11663684" cy="4929448"/>
          </a:xfrm>
          <a:prstGeom prst="round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그룹 288"/>
          <p:cNvGrpSpPr/>
          <p:nvPr/>
        </p:nvGrpSpPr>
        <p:grpSpPr>
          <a:xfrm>
            <a:off x="2835427" y="3347354"/>
            <a:ext cx="6480508" cy="2166115"/>
            <a:chOff x="2837239" y="2859674"/>
            <a:chExt cx="6480508" cy="2166115"/>
          </a:xfrm>
        </p:grpSpPr>
        <p:grpSp>
          <p:nvGrpSpPr>
            <p:cNvPr id="290" name="그룹 289"/>
            <p:cNvGrpSpPr/>
            <p:nvPr/>
          </p:nvGrpSpPr>
          <p:grpSpPr>
            <a:xfrm>
              <a:off x="2837239" y="2859674"/>
              <a:ext cx="6480508" cy="2166115"/>
              <a:chOff x="1018984" y="2778810"/>
              <a:chExt cx="6480508" cy="2166115"/>
            </a:xfrm>
          </p:grpSpPr>
          <p:pic>
            <p:nvPicPr>
              <p:cNvPr id="295" name="그림 29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984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6" name="그림 2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9492" y="33226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7" name="그림 29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9365" y="33222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8" name="그림 29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99" name="그림 2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212" y="386212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0" name="그림 29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58" y="332040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1" name="그림 30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38611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2" name="그림 30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806" y="43988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3" name="그림 3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525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4" name="그림 30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8826" y="43983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5" name="그림 3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440492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6" name="그림 3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812" y="439947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7" name="그림 30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140" y="38634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8" name="그림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230" y="33226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09" name="그림 30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3300" y="332141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0" name="그림 3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648" y="278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1" name="그림 31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1654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2" name="그림 3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3352" y="27858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3" name="그림 31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779" y="278341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4" name="그림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4378" y="38600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5" name="그림 3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8826" y="38621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6" name="그림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2" y="440338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7" name="그림 3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0227" y="332061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8" name="그림 3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2109" y="277907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19" name="그림 3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8984" y="332038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0" name="그림 3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00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1" name="그림 32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584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2" name="그림 32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54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3" name="그림 3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323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4" name="그림 3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507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5" name="그림 32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039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6" name="그림 3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4965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7" name="그림 3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6812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8" name="그림 32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52125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29" name="그림 3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65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0" name="그림 3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849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1" name="그림 33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3812" y="386757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2" name="그림 33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792" y="278488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3" name="그림 3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4019" y="332477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34" name="그림 33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9332" y="3867577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35" name="그룹 334"/>
              <p:cNvGrpSpPr/>
              <p:nvPr/>
            </p:nvGrpSpPr>
            <p:grpSpPr>
              <a:xfrm>
                <a:off x="1018984" y="2778810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481" name="직사각형 480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직사각형 485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직사각형 486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직사각형 487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직사각형 488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직사각형 489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직사각형 490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직사각형 491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직사각형 492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직사각형 493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직사각형 494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직사각형 495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직사각형 496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직사각형 497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직사각형 498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직사각형 499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직사각형 500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직사각형 501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직사각형 502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직사각형 50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5" name="직사각형 504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직사각형 505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직사각형 506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직사각형 507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직사각형 508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6" name="그룹 335"/>
              <p:cNvGrpSpPr/>
              <p:nvPr/>
            </p:nvGrpSpPr>
            <p:grpSpPr>
              <a:xfrm>
                <a:off x="3719492" y="2779845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37" name="직사각형 33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직사각형 33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직사각형 34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직사각형 34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직사각형 34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직사각형 34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직사각형 345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직사각형 346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직사각형 348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직사각형 350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직사각형 463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직사각형 467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직사각형 468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직사각형 472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634" y="3914846"/>
              <a:ext cx="540000" cy="540000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868" y="3374846"/>
              <a:ext cx="540000" cy="540000"/>
            </a:xfrm>
            <a:prstGeom prst="rect">
              <a:avLst/>
            </a:prstGeom>
          </p:spPr>
        </p:pic>
        <p:pic>
          <p:nvPicPr>
            <p:cNvPr id="293" name="그림 29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5562" y="3374846"/>
              <a:ext cx="540000" cy="540000"/>
            </a:xfrm>
            <a:prstGeom prst="rect">
              <a:avLst/>
            </a:prstGeom>
          </p:spPr>
        </p:pic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004" y="3387073"/>
              <a:ext cx="540000" cy="540000"/>
            </a:xfrm>
            <a:prstGeom prst="rect">
              <a:avLst/>
            </a:prstGeom>
          </p:spPr>
        </p:pic>
      </p:grpSp>
      <p:pic>
        <p:nvPicPr>
          <p:cNvPr id="510" name="그림 50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2363" y="4427792"/>
            <a:ext cx="540000" cy="540000"/>
          </a:xfrm>
          <a:prstGeom prst="rect">
            <a:avLst/>
          </a:prstGeom>
        </p:spPr>
      </p:pic>
      <p:sp>
        <p:nvSpPr>
          <p:cNvPr id="511" name="직사각형 510"/>
          <p:cNvSpPr/>
          <p:nvPr/>
        </p:nvSpPr>
        <p:spPr>
          <a:xfrm>
            <a:off x="4142059" y="1988525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1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12" name="그림 5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19" y="4452182"/>
            <a:ext cx="540000" cy="540000"/>
          </a:xfrm>
          <a:prstGeom prst="rect">
            <a:avLst/>
          </a:prstGeom>
        </p:spPr>
      </p:pic>
      <p:pic>
        <p:nvPicPr>
          <p:cNvPr id="513" name="그림 5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942" y="3910075"/>
            <a:ext cx="540000" cy="540000"/>
          </a:xfrm>
          <a:prstGeom prst="rect">
            <a:avLst/>
          </a:prstGeom>
        </p:spPr>
      </p:pic>
      <p:sp>
        <p:nvSpPr>
          <p:cNvPr id="514" name="직사각형 513"/>
          <p:cNvSpPr/>
          <p:nvPr/>
        </p:nvSpPr>
        <p:spPr>
          <a:xfrm>
            <a:off x="4142059" y="2001856"/>
            <a:ext cx="32100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Stage 2</a:t>
            </a:r>
            <a:endParaRPr lang="en-US" altLang="ko-KR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2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5E-6 7.40741E-7 L 5E-6 -0.752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6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-1.85185E-6 L 2.08333E-6 -0.7849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2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0.00117 -0.7467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1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3412 -3.703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00026 -0.080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4441 -7.40741E-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88" grpId="0" animBg="1"/>
      <p:bldP spid="511" grpId="0"/>
      <p:bldP spid="511" grpId="1"/>
      <p:bldP spid="5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379"/>
          <p:cNvSpPr txBox="1"/>
          <p:nvPr/>
        </p:nvSpPr>
        <p:spPr>
          <a:xfrm>
            <a:off x="214282" y="2934571"/>
            <a:ext cx="694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지금까지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게임으로 코딩을 배우다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endParaRPr lang="en-US" altLang="ko-KR" sz="32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000" dirty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Ice </a:t>
            </a:r>
            <a:r>
              <a:rPr lang="en-US" altLang="ko-KR" sz="4000" dirty="0" smtClean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coding challenge </a:t>
            </a:r>
            <a:r>
              <a:rPr lang="ko-KR" altLang="en-US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였습니다</a:t>
            </a:r>
            <a:r>
              <a:rPr lang="en-US" altLang="ko-KR" sz="32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sz="32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243839" y="1547456"/>
            <a:ext cx="11663684" cy="4929448"/>
            <a:chOff x="243839" y="1547456"/>
            <a:chExt cx="11663684" cy="4929448"/>
          </a:xfrm>
        </p:grpSpPr>
        <p:sp>
          <p:nvSpPr>
            <p:cNvPr id="203" name="모서리가 둥근 직사각형 202"/>
            <p:cNvSpPr/>
            <p:nvPr/>
          </p:nvSpPr>
          <p:spPr>
            <a:xfrm>
              <a:off x="243839" y="1547456"/>
              <a:ext cx="11663684" cy="4929448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835427" y="3347354"/>
              <a:ext cx="6480508" cy="2166115"/>
              <a:chOff x="2837239" y="2859674"/>
              <a:chExt cx="6480508" cy="2166115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2837239" y="2859674"/>
                <a:ext cx="6480508" cy="2166115"/>
                <a:chOff x="1018984" y="2778810"/>
                <a:chExt cx="6480508" cy="2166115"/>
              </a:xfrm>
            </p:grpSpPr>
            <p:pic>
              <p:nvPicPr>
                <p:cNvPr id="210" name="그림 20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984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1" name="그림 21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9492" y="33226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2" name="그림 2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9365" y="332223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3" name="그림 2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4" name="그림 2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1212" y="386212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5" name="그림 2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5458" y="332040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6" name="그림 2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38611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7" name="그림 2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3806" y="4398810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8" name="그림 21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6525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19" name="그림 21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8826" y="439830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0" name="그림 21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440492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1" name="그림 220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812" y="4399479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2" name="그림 22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3140" y="38634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3" name="그림 22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3230" y="3322672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4" name="그림 22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3300" y="332141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5" name="그림 22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648" y="278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6" name="그림 2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1654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7" name="그림 2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3352" y="2785841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8" name="그림 227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6779" y="278341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29" name="그림 2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54378" y="386001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0" name="그림 2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78826" y="38621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1" name="그림 23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7092" y="440338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2" name="그림 2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80227" y="332061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3" name="그림 23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2109" y="2779073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4" name="그림 23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18984" y="3320388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5" name="그림 23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00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6" name="그림 2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84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7" name="그림 2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54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8" name="그림 2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323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39" name="그림 2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507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0" name="그림 23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039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1" name="그림 2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4965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2" name="그림 2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812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3" name="그림 24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2125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4" name="그림 24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665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5" name="그림 2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8849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6" name="그림 24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812" y="386757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7" name="그림 2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792" y="2784886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8" name="그림 24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4019" y="3324774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249" name="그림 24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9332" y="3867577"/>
                  <a:ext cx="540000" cy="540000"/>
                </a:xfrm>
                <a:prstGeom prst="rect">
                  <a:avLst/>
                </a:prstGeom>
              </p:spPr>
            </p:pic>
            <p:grpSp>
              <p:nvGrpSpPr>
                <p:cNvPr id="250" name="그룹 249"/>
                <p:cNvGrpSpPr/>
                <p:nvPr/>
              </p:nvGrpSpPr>
              <p:grpSpPr>
                <a:xfrm>
                  <a:off x="1018984" y="2778810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72" name="직사각형 27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직사각형 27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직사각형 27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직사각형 27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8" name="직사각형 27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9" name="직사각형 27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직사각형 27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563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직사각형 282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17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71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직사각형 285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직사각형 286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직사각형 287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725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77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1" name="그룹 250"/>
                <p:cNvGrpSpPr/>
                <p:nvPr/>
              </p:nvGrpSpPr>
              <p:grpSpPr>
                <a:xfrm>
                  <a:off x="3719492" y="2779845"/>
                  <a:ext cx="3780000" cy="2160000"/>
                  <a:chOff x="5092861" y="2097941"/>
                  <a:chExt cx="3780000" cy="2160000"/>
                </a:xfrm>
              </p:grpSpPr>
              <p:sp>
                <p:nvSpPr>
                  <p:cNvPr id="252" name="직사각형 251"/>
                  <p:cNvSpPr/>
                  <p:nvPr/>
                </p:nvSpPr>
                <p:spPr>
                  <a:xfrm>
                    <a:off x="50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직사각형 252"/>
                  <p:cNvSpPr/>
                  <p:nvPr/>
                </p:nvSpPr>
                <p:spPr>
                  <a:xfrm>
                    <a:off x="56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직사각형 253"/>
                  <p:cNvSpPr/>
                  <p:nvPr/>
                </p:nvSpPr>
                <p:spPr>
                  <a:xfrm>
                    <a:off x="617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직사각형 254"/>
                  <p:cNvSpPr/>
                  <p:nvPr/>
                </p:nvSpPr>
                <p:spPr>
                  <a:xfrm>
                    <a:off x="671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직사각형 255"/>
                  <p:cNvSpPr/>
                  <p:nvPr/>
                </p:nvSpPr>
                <p:spPr>
                  <a:xfrm>
                    <a:off x="617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직사각형 256"/>
                  <p:cNvSpPr/>
                  <p:nvPr/>
                </p:nvSpPr>
                <p:spPr>
                  <a:xfrm>
                    <a:off x="671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직사각형 257"/>
                  <p:cNvSpPr/>
                  <p:nvPr/>
                </p:nvSpPr>
                <p:spPr>
                  <a:xfrm>
                    <a:off x="50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직사각형 258"/>
                  <p:cNvSpPr/>
                  <p:nvPr/>
                </p:nvSpPr>
                <p:spPr>
                  <a:xfrm>
                    <a:off x="56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직사각형 259"/>
                  <p:cNvSpPr/>
                  <p:nvPr/>
                </p:nvSpPr>
                <p:spPr>
                  <a:xfrm>
                    <a:off x="5092861" y="371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직사각형 260"/>
                  <p:cNvSpPr/>
                  <p:nvPr/>
                </p:nvSpPr>
                <p:spPr>
                  <a:xfrm>
                    <a:off x="617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2" name="직사각형 261"/>
                  <p:cNvSpPr/>
                  <p:nvPr/>
                </p:nvSpPr>
                <p:spPr>
                  <a:xfrm>
                    <a:off x="671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직사각형 262"/>
                  <p:cNvSpPr/>
                  <p:nvPr/>
                </p:nvSpPr>
                <p:spPr>
                  <a:xfrm>
                    <a:off x="725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직사각형 263"/>
                  <p:cNvSpPr/>
                  <p:nvPr/>
                </p:nvSpPr>
                <p:spPr>
                  <a:xfrm>
                    <a:off x="779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직사각형 264"/>
                  <p:cNvSpPr/>
                  <p:nvPr/>
                </p:nvSpPr>
                <p:spPr>
                  <a:xfrm>
                    <a:off x="725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직사각형 265"/>
                  <p:cNvSpPr/>
                  <p:nvPr/>
                </p:nvSpPr>
                <p:spPr>
                  <a:xfrm>
                    <a:off x="779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/>
                  <p:cNvSpPr/>
                  <p:nvPr/>
                </p:nvSpPr>
                <p:spPr>
                  <a:xfrm>
                    <a:off x="8332861" y="209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직사각형 267"/>
                  <p:cNvSpPr/>
                  <p:nvPr/>
                </p:nvSpPr>
                <p:spPr>
                  <a:xfrm>
                    <a:off x="8332861" y="263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/>
                  <p:cNvSpPr/>
                  <p:nvPr/>
                </p:nvSpPr>
                <p:spPr>
                  <a:xfrm>
                    <a:off x="725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직사각형 269"/>
                  <p:cNvSpPr/>
                  <p:nvPr/>
                </p:nvSpPr>
                <p:spPr>
                  <a:xfrm>
                    <a:off x="779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직사각형 270"/>
                  <p:cNvSpPr/>
                  <p:nvPr/>
                </p:nvSpPr>
                <p:spPr>
                  <a:xfrm>
                    <a:off x="8332861" y="3177941"/>
                    <a:ext cx="540000" cy="5400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6634" y="391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1868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8" name="그림 20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5562" y="33748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0004" y="3387073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297" name="그림 29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61524" y="3909710"/>
              <a:ext cx="540000" cy="540000"/>
            </a:xfrm>
            <a:prstGeom prst="rect">
              <a:avLst/>
            </a:prstGeom>
          </p:spPr>
        </p:pic>
        <p:sp>
          <p:nvSpPr>
            <p:cNvPr id="298" name="직사각형 297"/>
            <p:cNvSpPr/>
            <p:nvPr/>
          </p:nvSpPr>
          <p:spPr>
            <a:xfrm>
              <a:off x="4142059" y="2001856"/>
              <a:ext cx="321004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Stage 2</a:t>
              </a:r>
              <a:endParaRPr lang="en-US" altLang="ko-KR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243840" y="398185"/>
            <a:ext cx="11663684" cy="955797"/>
            <a:chOff x="396240" y="6286545"/>
            <a:chExt cx="11663684" cy="955797"/>
          </a:xfrm>
        </p:grpSpPr>
        <p:sp>
          <p:nvSpPr>
            <p:cNvPr id="300" name="모서리가 둥근 직사각형 299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243585" y="-4705607"/>
            <a:ext cx="11663684" cy="955797"/>
            <a:chOff x="91437" y="3807335"/>
            <a:chExt cx="11663684" cy="955797"/>
          </a:xfrm>
        </p:grpSpPr>
        <p:sp>
          <p:nvSpPr>
            <p:cNvPr id="327" name="모서리가 둥근 직사각형 326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8" name="타원 327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243585" y="-2996389"/>
            <a:ext cx="11663684" cy="955797"/>
            <a:chOff x="325120" y="3919035"/>
            <a:chExt cx="11663684" cy="955797"/>
          </a:xfrm>
        </p:grpSpPr>
        <p:sp>
          <p:nvSpPr>
            <p:cNvPr id="331" name="모서리가 둥근 직사각형 330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243585" y="-1287171"/>
            <a:ext cx="11663684" cy="955797"/>
            <a:chOff x="477520" y="5143315"/>
            <a:chExt cx="11663684" cy="955797"/>
          </a:xfrm>
        </p:grpSpPr>
        <p:sp>
          <p:nvSpPr>
            <p:cNvPr id="335" name="모서리가 둥근 직사각형 33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2" name="그룹 34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343" name="모서리가 둥근 직사각형 34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46" name="그룹 34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347" name="모서리가 둥근 직사각형 34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8" name="타원 34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351" name="모서리가 둥근 직사각형 35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2" name="타원 35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355" name="모서리가 둥근 직사각형 35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8" name="그룹 357"/>
          <p:cNvGrpSpPr/>
          <p:nvPr/>
        </p:nvGrpSpPr>
        <p:grpSpPr>
          <a:xfrm rot="6128200">
            <a:off x="-6127742" y="647530"/>
            <a:ext cx="5643245" cy="5547360"/>
            <a:chOff x="3271520" y="655320"/>
            <a:chExt cx="5643245" cy="5547360"/>
          </a:xfrm>
        </p:grpSpPr>
        <p:grpSp>
          <p:nvGrpSpPr>
            <p:cNvPr id="359" name="그룹 35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61" name="막힌 원호 36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0" name="타원 35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3" name="그룹 362"/>
          <p:cNvGrpSpPr/>
          <p:nvPr/>
        </p:nvGrpSpPr>
        <p:grpSpPr>
          <a:xfrm>
            <a:off x="-6216169" y="460652"/>
            <a:ext cx="5820098" cy="5921117"/>
            <a:chOff x="3185951" y="489572"/>
            <a:chExt cx="5820098" cy="5921117"/>
          </a:xfrm>
        </p:grpSpPr>
        <p:grpSp>
          <p:nvGrpSpPr>
            <p:cNvPr id="364" name="그룹 363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366" name="막힌 원호 365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5" name="타원 364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8" name="그룹 367"/>
          <p:cNvGrpSpPr/>
          <p:nvPr/>
        </p:nvGrpSpPr>
        <p:grpSpPr>
          <a:xfrm rot="18836101">
            <a:off x="-6400259" y="379644"/>
            <a:ext cx="6188278" cy="6083132"/>
            <a:chOff x="3271520" y="655320"/>
            <a:chExt cx="5643245" cy="554736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71" name="막힌 원호 37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타원 37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0" name="타원 36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3" name="그룹 372"/>
          <p:cNvGrpSpPr/>
          <p:nvPr/>
        </p:nvGrpSpPr>
        <p:grpSpPr>
          <a:xfrm>
            <a:off x="-5974195" y="772511"/>
            <a:ext cx="5312979" cy="5312979"/>
            <a:chOff x="3439511" y="772511"/>
            <a:chExt cx="5312979" cy="531297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376" name="타원 37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4086996" y="2898905"/>
                <a:ext cx="4058821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err="1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감사합니다욷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Thank you for listening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75" name="직사각형 37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0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2.70833E-6 0.81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6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743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2.70833E-6 0.7432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15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746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2.70833E-6 0.7469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97916 -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0.98112 4.07407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4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98008 -1.4814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9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98216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0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7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385 0.0025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3" y="11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75E-6 -2.59259E-6 L 1.03737 0.002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62" y="11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-2.59259E-6 L 1.03489 -2.59259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5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5" dur="7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67" dur="10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69" dur="14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5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58333E-6 0 L 1.03581 0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4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69719" y="518161"/>
            <a:ext cx="3787141" cy="4213860"/>
            <a:chOff x="2141219" y="1501141"/>
            <a:chExt cx="3787141" cy="42138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76300" y="4907280"/>
            <a:ext cx="540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</a:t>
            </a:r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7434680" y="735383"/>
            <a:ext cx="3787141" cy="4213860"/>
            <a:chOff x="2141219" y="1501141"/>
            <a:chExt cx="3787141" cy="421386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14259" t="6852" r="7327" b="6375"/>
            <a:stretch/>
          </p:blipFill>
          <p:spPr>
            <a:xfrm>
              <a:off x="2141219" y="1501141"/>
              <a:ext cx="3787141" cy="421386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l="296" t="93939" r="39197" b="524"/>
            <a:stretch/>
          </p:blipFill>
          <p:spPr>
            <a:xfrm>
              <a:off x="2143123" y="5446112"/>
              <a:ext cx="2922271" cy="268889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6626960" y="5056597"/>
            <a:ext cx="540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스크래치처럼 블록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커맨드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들을 배치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스페이스 바 누를 시 저장된 행동 실행</a:t>
            </a:r>
            <a:endParaRPr lang="en-US" altLang="ko-KR" sz="2800" dirty="0" smtClean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 dirty="0" err="1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맵에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있는 동전을 모두 </a:t>
            </a:r>
            <a:r>
              <a:rPr lang="ko-KR" altLang="en-US" sz="2800" dirty="0" err="1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먹는것이</a:t>
            </a:r>
            <a:r>
              <a:rPr lang="ko-KR" altLang="en-US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목표</a:t>
            </a:r>
            <a:r>
              <a:rPr lang="en-US" altLang="ko-KR" sz="2800" dirty="0" smtClean="0">
                <a:gradFill>
                  <a:gsLst>
                    <a:gs pos="35000">
                      <a:schemeClr val="accent6">
                        <a:lumMod val="40000"/>
                        <a:lumOff val="60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  <a:gs pos="65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420000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800" dirty="0">
              <a:gradFill>
                <a:gsLst>
                  <a:gs pos="35000">
                    <a:schemeClr val="accent6">
                      <a:lumMod val="40000"/>
                      <a:lumOff val="60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65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420000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0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8" descr="photoshop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71" y="2773479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5442866" y="2699920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5115725" y="2448724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6" y="2626356"/>
            <a:ext cx="1605288" cy="1605288"/>
          </a:xfrm>
          <a:prstGeom prst="rect">
            <a:avLst/>
          </a:prstGeom>
        </p:spPr>
      </p:pic>
      <p:pic>
        <p:nvPicPr>
          <p:cNvPr id="76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5478780" y="2712720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5217536" y="2556078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03825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447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8802 -0.322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161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7174 -0.329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64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9583 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.15521 0.3328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66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7669 0.363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1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-0.29857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6" y="378896"/>
            <a:ext cx="1605288" cy="1605288"/>
          </a:xfrm>
          <a:prstGeom prst="rect">
            <a:avLst/>
          </a:prstGeom>
        </p:spPr>
      </p:pic>
      <p:pic>
        <p:nvPicPr>
          <p:cNvPr id="33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9083164" y="2711593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1804744" y="2698793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2823853" y="236140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hotoshop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2" y="5266845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7114732" y="4832043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64946" y="2080310"/>
            <a:ext cx="2662109" cy="2655607"/>
            <a:chOff x="4764946" y="2080310"/>
            <a:chExt cx="2662109" cy="2655607"/>
          </a:xfrm>
        </p:grpSpPr>
        <p:grpSp>
          <p:nvGrpSpPr>
            <p:cNvPr id="18" name="그룹 17"/>
            <p:cNvGrpSpPr/>
            <p:nvPr/>
          </p:nvGrpSpPr>
          <p:grpSpPr>
            <a:xfrm>
              <a:off x="4764946" y="2080310"/>
              <a:ext cx="2662109" cy="2655607"/>
              <a:chOff x="3439511" y="772511"/>
              <a:chExt cx="5312979" cy="531297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4342" y="2867957"/>
                <a:ext cx="2088350" cy="1016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900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1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985283" y="3399360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/>
          <p:cNvSpPr/>
          <p:nvPr/>
        </p:nvSpPr>
        <p:spPr>
          <a:xfrm>
            <a:off x="4764946" y="2077101"/>
            <a:ext cx="2662109" cy="2655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6788" y="2298401"/>
            <a:ext cx="2218424" cy="2213006"/>
          </a:xfrm>
          <a:prstGeom prst="ellipse">
            <a:avLst/>
          </a:prstGeom>
          <a:gradFill>
            <a:gsLst>
              <a:gs pos="70000">
                <a:schemeClr val="accent4">
                  <a:lumMod val="20000"/>
                  <a:lumOff val="80000"/>
                </a:schemeClr>
              </a:gs>
              <a:gs pos="41000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3018" y="3120555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5283" y="3396151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72773" y="3402231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Tools used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1513" y="3117346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44198" y="3399918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64946" y="2077101"/>
            <a:ext cx="2662109" cy="2655607"/>
            <a:chOff x="4764946" y="2077101"/>
            <a:chExt cx="2662109" cy="2655607"/>
          </a:xfrm>
        </p:grpSpPr>
        <p:sp>
          <p:nvSpPr>
            <p:cNvPr id="38" name="타원 37"/>
            <p:cNvSpPr/>
            <p:nvPr/>
          </p:nvSpPr>
          <p:spPr>
            <a:xfrm>
              <a:off x="4764946" y="2077101"/>
              <a:ext cx="2662109" cy="2655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86788" y="2298401"/>
              <a:ext cx="2218424" cy="2213006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85283" y="3396151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041513" y="3121268"/>
            <a:ext cx="2076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10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484124" y="483214"/>
            <a:ext cx="9811996" cy="582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8711 0.330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753 -0.00347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7252 0.3344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30143 0.01852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6146 -0.3342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7565 -0.3551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3.7037E-6 L -0.5 0.0025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3.7037E-7 L -0.41224 3.7037E-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11111E-6 L -0.85885 0.00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43" y="20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1"/>
      <p:bldP spid="57" grpId="2"/>
      <p:bldP spid="54" grpId="0" animBg="1"/>
      <p:bldP spid="54" grpId="1" animBg="1"/>
      <p:bldP spid="62" grpId="0"/>
      <p:bldP spid="62" grpId="1"/>
      <p:bldP spid="63" grpId="0"/>
      <p:bldP spid="63" grpId="1"/>
      <p:bldP spid="64" grpId="0"/>
      <p:bldP spid="64" grpId="1"/>
      <p:bldP spid="41" grpId="0"/>
      <p:bldP spid="41" grpId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1055" y="2077101"/>
            <a:ext cx="2662109" cy="2655607"/>
            <a:chOff x="-1331055" y="2077101"/>
            <a:chExt cx="2662109" cy="2655607"/>
          </a:xfrm>
        </p:grpSpPr>
        <p:grpSp>
          <p:nvGrpSpPr>
            <p:cNvPr id="2" name="그룹 1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85283" y="34164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479" y="3128888"/>
              <a:ext cx="107218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영상</a:t>
              </a:r>
            </a:p>
            <a:p>
              <a:r>
                <a:rPr lang="en-US" altLang="ko-KR" sz="9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Watching</a:t>
              </a:r>
              <a:endParaRPr lang="ko-KR" altLang="en-US" sz="10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6128200">
            <a:off x="-1410343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58103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8836101">
            <a:off x="-1546555" y="1905000"/>
            <a:ext cx="3093111" cy="3048000"/>
            <a:chOff x="3271520" y="655320"/>
            <a:chExt cx="5643245" cy="5547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1" name="막힌 원호 2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331055" y="2068347"/>
            <a:ext cx="2662109" cy="2655607"/>
            <a:chOff x="-1331055" y="2077101"/>
            <a:chExt cx="2662109" cy="2655607"/>
          </a:xfrm>
        </p:grpSpPr>
        <p:grpSp>
          <p:nvGrpSpPr>
            <p:cNvPr id="67" name="그룹 66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85283" y="34037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51304" y="3128888"/>
              <a:ext cx="12995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  <a:endPara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106" y="2080877"/>
            <a:ext cx="2662109" cy="2655607"/>
            <a:chOff x="-1331055" y="2077101"/>
            <a:chExt cx="2662109" cy="265560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684227" y="3128888"/>
              <a:ext cx="13654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5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353315" y="3871843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441057" y="3949538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192000" y="5077981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4995442" y="3403737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도넛 46"/>
          <p:cNvSpPr/>
          <p:nvPr/>
        </p:nvSpPr>
        <p:spPr>
          <a:xfrm>
            <a:off x="4635028" y="1943604"/>
            <a:ext cx="2939252" cy="2939252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도넛 83"/>
          <p:cNvSpPr/>
          <p:nvPr/>
        </p:nvSpPr>
        <p:spPr>
          <a:xfrm>
            <a:off x="4476202" y="1784853"/>
            <a:ext cx="3255558" cy="32555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도넛 84"/>
          <p:cNvSpPr/>
          <p:nvPr/>
        </p:nvSpPr>
        <p:spPr>
          <a:xfrm>
            <a:off x="4298402" y="1607053"/>
            <a:ext cx="3611158" cy="3611158"/>
          </a:xfrm>
          <a:prstGeom prst="donu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-1104000" y="3401234"/>
            <a:ext cx="14400000" cy="324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571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007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50078 0.00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47174 -0.1648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6200000">
                                      <p:cBhvr>
                                        <p:cTn id="4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accel="46667" decel="53333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62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2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ccel="48000" decel="52000" fill="hold" grpId="2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9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6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accel="48000" decel="52000" fill="hold" grpId="3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0" dur="250" fill="hold"/>
                                        <p:tgtEl>
                                          <p:spTgt spid="55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1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5" grpId="4" animBg="1"/>
      <p:bldP spid="47" grpId="0" animBg="1"/>
      <p:bldP spid="47" grpId="1" animBg="1"/>
      <p:bldP spid="84" grpId="0" animBg="1"/>
      <p:bldP spid="84" grpId="1" animBg="1"/>
      <p:bldP spid="85" grpId="0" animBg="1"/>
      <p:bldP spid="85" grpId="1" animBg="1"/>
      <p:bldP spid="56" grpId="0" animBg="1"/>
      <p:bldP spid="53" grpId="0" animBg="1"/>
      <p:bldP spid="53" grpId="1" animBg="1"/>
      <p:bldP spid="5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2100798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3840" y="3810016"/>
            <a:ext cx="11663684" cy="955797"/>
            <a:chOff x="477520" y="5143315"/>
            <a:chExt cx="11663684" cy="95579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43840" y="1551565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3065113"/>
              <a:ext cx="540000" cy="54000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1996098"/>
              <a:ext cx="540000" cy="54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3065113"/>
              <a:ext cx="540000" cy="540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158" y="4104552"/>
              <a:ext cx="540000" cy="5400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3065113"/>
              <a:ext cx="540000" cy="540000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4104552"/>
              <a:ext cx="540000" cy="540000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4104552"/>
              <a:ext cx="540000" cy="540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39" y="1996098"/>
              <a:ext cx="540000" cy="540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101" y="1996098"/>
              <a:ext cx="540000" cy="5400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38" y="4117669"/>
              <a:ext cx="540000" cy="540000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9530" y="3096582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3840" y="5519235"/>
            <a:ext cx="11663684" cy="955797"/>
            <a:chOff x="396240" y="6286545"/>
            <a:chExt cx="11663684" cy="95579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pic>
        <p:nvPicPr>
          <p:cNvPr id="29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711455" y="797929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799197" y="875624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550140" y="200406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36148" y="289368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185195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81023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61" y="3181253"/>
            <a:ext cx="540000" cy="54000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49" y="3180315"/>
            <a:ext cx="540000" cy="54000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2" y="2636285"/>
            <a:ext cx="540000" cy="54000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3181253"/>
            <a:ext cx="540000" cy="540000"/>
          </a:xfrm>
          <a:prstGeom prst="rect">
            <a:avLst/>
          </a:prstGeom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89" y="3181253"/>
            <a:ext cx="540000" cy="540000"/>
          </a:xfrm>
          <a:prstGeom prst="rect">
            <a:avLst/>
          </a:prstGeom>
        </p:spPr>
      </p:pic>
      <p:pic>
        <p:nvPicPr>
          <p:cNvPr id="146" name="그림 1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35" y="2639537"/>
            <a:ext cx="540000" cy="540000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180246"/>
            <a:ext cx="540000" cy="540000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83" y="3717941"/>
            <a:ext cx="540000" cy="540000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402" y="3724056"/>
            <a:ext cx="540000" cy="540000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03" y="3717434"/>
            <a:ext cx="540000" cy="540000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3724056"/>
            <a:ext cx="540000" cy="540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3718719"/>
            <a:ext cx="540000" cy="540000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3" y="2638374"/>
            <a:ext cx="540000" cy="54000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07" y="2641803"/>
            <a:ext cx="540000" cy="540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2640542"/>
            <a:ext cx="540000" cy="540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25" y="2103905"/>
            <a:ext cx="540000" cy="540000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31" y="2102549"/>
            <a:ext cx="540000" cy="5400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29" y="2104972"/>
            <a:ext cx="540000" cy="540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55" y="2102695"/>
            <a:ext cx="540000" cy="540000"/>
          </a:xfrm>
          <a:prstGeom prst="rect">
            <a:avLst/>
          </a:prstGeom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79" y="2648550"/>
            <a:ext cx="540000" cy="54000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4947" y="3174377"/>
            <a:ext cx="540000" cy="54000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73" y="2632897"/>
            <a:ext cx="540000" cy="540000"/>
          </a:xfrm>
          <a:prstGeom prst="rect">
            <a:avLst/>
          </a:prstGeom>
        </p:spPr>
      </p:pic>
      <p:grpSp>
        <p:nvGrpSpPr>
          <p:cNvPr id="136" name="그룹 135"/>
          <p:cNvGrpSpPr/>
          <p:nvPr/>
        </p:nvGrpSpPr>
        <p:grpSpPr>
          <a:xfrm>
            <a:off x="5092861" y="2097941"/>
            <a:ext cx="4320000" cy="2160000"/>
            <a:chOff x="5092861" y="2097941"/>
            <a:chExt cx="4320000" cy="2160000"/>
          </a:xfrm>
        </p:grpSpPr>
        <p:sp>
          <p:nvSpPr>
            <p:cNvPr id="103" name="직사각형 102"/>
            <p:cNvSpPr/>
            <p:nvPr/>
          </p:nvSpPr>
          <p:spPr>
            <a:xfrm>
              <a:off x="50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6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0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6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1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71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1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71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6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0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6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71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1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71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25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79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25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79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33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72861" y="209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33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72861" y="263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25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9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25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9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33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872861" y="317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33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872861" y="37179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47174 -0.16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46667" decel="5333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48000" decel="52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375E-6 2.77556E-17 L 0.47226 -0.068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07" y="-344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2.96296E-6 L 2.70833E-6 0.4988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48148E-6 L 2.70833E-6 0.4969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0.4983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0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9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5519813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43840" y="1551565"/>
            <a:ext cx="11663684" cy="3630035"/>
            <a:chOff x="243840" y="1551565"/>
            <a:chExt cx="11663684" cy="3630035"/>
          </a:xfrm>
        </p:grpSpPr>
        <p:grpSp>
          <p:nvGrpSpPr>
            <p:cNvPr id="165" name="그룹 164"/>
            <p:cNvGrpSpPr/>
            <p:nvPr/>
          </p:nvGrpSpPr>
          <p:grpSpPr>
            <a:xfrm>
              <a:off x="243840" y="1551565"/>
              <a:ext cx="11663684" cy="3630035"/>
              <a:chOff x="243840" y="1551565"/>
              <a:chExt cx="11663684" cy="3630035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243840" y="1551565"/>
                <a:ext cx="11663684" cy="3630035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158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306511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410455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339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4101" y="199609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538" y="411766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530" y="3096582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749" y="3180315"/>
              <a:ext cx="540000" cy="540000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36285"/>
              <a:ext cx="540000" cy="540000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3718719"/>
              <a:ext cx="540000" cy="540000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33" y="2638374"/>
              <a:ext cx="540000" cy="540000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655" y="2102695"/>
              <a:ext cx="540000" cy="540000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979" y="2648550"/>
              <a:ext cx="540000" cy="540000"/>
            </a:xfrm>
            <a:prstGeom prst="rect">
              <a:avLst/>
            </a:prstGeom>
          </p:spPr>
        </p:pic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644947" y="3174377"/>
              <a:ext cx="540000" cy="540000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173" y="2632897"/>
              <a:ext cx="540000" cy="540000"/>
            </a:xfrm>
            <a:prstGeom prst="rect">
              <a:avLst/>
            </a:prstGeom>
          </p:spPr>
        </p:pic>
        <p:grpSp>
          <p:nvGrpSpPr>
            <p:cNvPr id="136" name="그룹 135"/>
            <p:cNvGrpSpPr/>
            <p:nvPr/>
          </p:nvGrpSpPr>
          <p:grpSpPr>
            <a:xfrm>
              <a:off x="5092861" y="2097941"/>
              <a:ext cx="4320000" cy="2160000"/>
              <a:chOff x="5092861" y="2097941"/>
              <a:chExt cx="4320000" cy="2160000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0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6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8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8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8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3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88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243840" y="391580"/>
            <a:ext cx="11663684" cy="955797"/>
            <a:chOff x="91437" y="3807335"/>
            <a:chExt cx="11663684" cy="955797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91437" y="38073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43840" y="39093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5683" y="4023623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유저들이 </a:t>
              </a:r>
              <a:r>
                <a:rPr lang="ko-KR" altLang="en-US" sz="2800" dirty="0" err="1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맵을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만들 수 있게 하는 기능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243840" y="9044775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그때 그때 커맨드를 선택 가능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80622" y="1857910"/>
            <a:ext cx="1044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모드 </a:t>
            </a:r>
            <a:r>
              <a: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커맨드를 선 입력 후 이동</a:t>
            </a:r>
            <a:endParaRPr lang="en-US" altLang="ko-KR" sz="2800" dirty="0" smtClean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1510386" y="2631319"/>
            <a:ext cx="3785931" cy="2166115"/>
            <a:chOff x="5092861" y="2097941"/>
            <a:chExt cx="3785931" cy="2166115"/>
          </a:xfrm>
        </p:grpSpPr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198" name="그룹 19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4" name="그림 2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2472" y="3707755"/>
            <a:ext cx="540000" cy="54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1" y="2872244"/>
            <a:ext cx="1076646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78" y="2877972"/>
            <a:ext cx="1076646" cy="1080000"/>
          </a:xfrm>
          <a:prstGeom prst="rect">
            <a:avLst/>
          </a:prstGeom>
        </p:spPr>
      </p:pic>
      <p:pic>
        <p:nvPicPr>
          <p:cNvPr id="225" name="그림 2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973" y="2872244"/>
            <a:ext cx="1076646" cy="1080000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79" y="3717908"/>
            <a:ext cx="540000" cy="540000"/>
          </a:xfrm>
          <a:prstGeom prst="rect">
            <a:avLst/>
          </a:prstGeom>
        </p:spPr>
      </p:pic>
      <p:pic>
        <p:nvPicPr>
          <p:cNvPr id="227" name="그림 2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7302" y="3177941"/>
            <a:ext cx="540000" cy="540000"/>
          </a:xfrm>
          <a:prstGeom prst="rect">
            <a:avLst/>
          </a:prstGeom>
        </p:spPr>
      </p:pic>
      <p:pic>
        <p:nvPicPr>
          <p:cNvPr id="228" name="그림 2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7370" y="3711441"/>
            <a:ext cx="540000" cy="540000"/>
          </a:xfrm>
          <a:prstGeom prst="rect">
            <a:avLst/>
          </a:prstGeom>
        </p:spPr>
      </p:pic>
      <p:pic>
        <p:nvPicPr>
          <p:cNvPr id="229" name="그림 2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77" y="3723734"/>
            <a:ext cx="540000" cy="540000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200" y="318162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8000" decel="52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48000" decel="52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1.85185E-6 L 2.70833E-6 -0.7729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3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7.40741E-7 L 2.70833E-6 -0.775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7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2.96296E-6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4.07407E-6 L 2.70833E-6 -0.5138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00"/>
                            </p:stCondLst>
                            <p:childTnLst>
                              <p:par>
                                <p:cTn id="5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59259E-6 L 0.13593 0.0009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1.48148E-6 L 0.00026 -0.080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2.22222E-6 L 0.0444 2.22222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4.44444E-6 L 0.13593 0.00092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00026 -0.0801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0444 -7.40741E-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167" grpId="0"/>
      <p:bldP spid="167" grpId="1"/>
      <p:bldP spid="1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43840" y="399276"/>
            <a:ext cx="11663684" cy="955797"/>
            <a:chOff x="325120" y="3919035"/>
            <a:chExt cx="11663684" cy="95579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5120" y="391903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77523" y="402101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0486" y="4135323"/>
              <a:ext cx="105257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난이도 추가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36148" y="5418897"/>
            <a:ext cx="11879068" cy="116022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-40636" y="5314724"/>
            <a:ext cx="12232636" cy="1396456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-198825" y="5210552"/>
            <a:ext cx="12549012" cy="16048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43840" y="5521108"/>
            <a:ext cx="11663684" cy="955797"/>
            <a:chOff x="477520" y="5143315"/>
            <a:chExt cx="11663684" cy="955797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77520" y="514331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629923" y="524529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  <a:endParaRPr lang="ko-KR" altLang="en-US" sz="23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381766" y="5359603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커맨드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사용 횟수에 따른 점수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43840" y="9305348"/>
            <a:ext cx="11663684" cy="955797"/>
            <a:chOff x="396240" y="6286545"/>
            <a:chExt cx="11663684" cy="955797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396240" y="6286545"/>
              <a:ext cx="11663684" cy="955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548643" y="6388522"/>
              <a:ext cx="751843" cy="751843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0" scaled="0"/>
            </a:gra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b="1" dirty="0" smtClean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  <a:endParaRPr lang="ko-KR" altLang="en-US" sz="21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300485" y="6500911"/>
              <a:ext cx="105257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단계를 </a:t>
              </a:r>
              <a:r>
                <a:rPr lang="ko-KR" altLang="en-US" sz="28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선택할 수 있는 기능</a:t>
              </a:r>
              <a:endParaRPr lang="en-US" altLang="ko-KR" sz="28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53" name="그룹 352"/>
          <p:cNvGrpSpPr/>
          <p:nvPr/>
        </p:nvGrpSpPr>
        <p:grpSpPr>
          <a:xfrm>
            <a:off x="257753" y="1547456"/>
            <a:ext cx="11663684" cy="3630035"/>
            <a:chOff x="243839" y="1547456"/>
            <a:chExt cx="11663684" cy="3630035"/>
          </a:xfrm>
        </p:grpSpPr>
        <p:sp>
          <p:nvSpPr>
            <p:cNvPr id="354" name="모서리가 둥근 직사각형 353"/>
            <p:cNvSpPr/>
            <p:nvPr/>
          </p:nvSpPr>
          <p:spPr>
            <a:xfrm>
              <a:off x="243839" y="1547456"/>
              <a:ext cx="11663684" cy="3630035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80622" y="1857910"/>
              <a:ext cx="10444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2.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코딩 모드 </a:t>
              </a:r>
              <a:r>
                <a:rPr lang="en-US" altLang="ko-KR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: </a:t>
              </a:r>
              <a:r>
                <a:rPr lang="ko-KR" altLang="en-US" sz="28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모든 커맨드를 선 입력 후 이동</a:t>
              </a:r>
              <a:endParaRPr lang="en-US" altLang="ko-KR" sz="28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1510386" y="2631319"/>
              <a:ext cx="3785931" cy="2166115"/>
              <a:chOff x="5092861" y="2097941"/>
              <a:chExt cx="3785931" cy="2166115"/>
            </a:xfrm>
          </p:grpSpPr>
          <p:pic>
            <p:nvPicPr>
              <p:cNvPr id="361" name="그림 3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2861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2" name="그림 3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4424" y="26418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3" name="그림 3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3242" y="264136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4" name="그림 36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5" name="그림 3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089" y="3181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6" name="그림 3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9335" y="263953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7" name="그림 3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1802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8" name="그림 36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7683" y="371794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9" name="그림 36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0402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0" name="그림 3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03" y="371743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1" name="그림 3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372405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2" name="그림 37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069" y="371861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3" name="그림 37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397" y="31825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107" y="264180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5" name="그림 37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7177" y="264054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525" y="210390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7" name="그림 3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5531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8" name="그림 3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7229" y="21049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79" name="그림 37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3573" y="2102549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0" name="그림 37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8792" y="3179148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1" name="그림 38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2703" y="318131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2" name="그림 3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0969" y="372251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3" name="그림 38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4104" y="263974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4" name="그림 3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986" y="209820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85" name="그림 38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861" y="2639519"/>
                <a:ext cx="540000" cy="540000"/>
              </a:xfrm>
              <a:prstGeom prst="rect">
                <a:avLst/>
              </a:prstGeom>
            </p:spPr>
          </p:pic>
          <p:grpSp>
            <p:nvGrpSpPr>
              <p:cNvPr id="386" name="그룹 385"/>
              <p:cNvGrpSpPr/>
              <p:nvPr/>
            </p:nvGrpSpPr>
            <p:grpSpPr>
              <a:xfrm>
                <a:off x="5092861" y="2097941"/>
                <a:ext cx="3780000" cy="2160000"/>
                <a:chOff x="5092861" y="2097941"/>
                <a:chExt cx="3780000" cy="2160000"/>
              </a:xfrm>
            </p:grpSpPr>
            <p:sp>
              <p:nvSpPr>
                <p:cNvPr id="387" name="직사각형 386"/>
                <p:cNvSpPr/>
                <p:nvPr/>
              </p:nvSpPr>
              <p:spPr>
                <a:xfrm>
                  <a:off x="50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>
                  <a:off x="56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>
                  <a:off x="617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직사각형 389"/>
                <p:cNvSpPr/>
                <p:nvPr/>
              </p:nvSpPr>
              <p:spPr>
                <a:xfrm>
                  <a:off x="671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직사각형 390"/>
                <p:cNvSpPr/>
                <p:nvPr/>
              </p:nvSpPr>
              <p:spPr>
                <a:xfrm>
                  <a:off x="617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직사각형 391"/>
                <p:cNvSpPr/>
                <p:nvPr/>
              </p:nvSpPr>
              <p:spPr>
                <a:xfrm>
                  <a:off x="671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직사각형 392"/>
                <p:cNvSpPr/>
                <p:nvPr/>
              </p:nvSpPr>
              <p:spPr>
                <a:xfrm>
                  <a:off x="50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직사각형 393"/>
                <p:cNvSpPr/>
                <p:nvPr/>
              </p:nvSpPr>
              <p:spPr>
                <a:xfrm>
                  <a:off x="56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직사각형 394"/>
                <p:cNvSpPr/>
                <p:nvPr/>
              </p:nvSpPr>
              <p:spPr>
                <a:xfrm>
                  <a:off x="50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직사각형 395"/>
                <p:cNvSpPr/>
                <p:nvPr/>
              </p:nvSpPr>
              <p:spPr>
                <a:xfrm>
                  <a:off x="563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>
                  <a:off x="617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>
                  <a:off x="671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>
                  <a:off x="617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직사각형 399"/>
                <p:cNvSpPr/>
                <p:nvPr/>
              </p:nvSpPr>
              <p:spPr>
                <a:xfrm>
                  <a:off x="671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직사각형 400"/>
                <p:cNvSpPr/>
                <p:nvPr/>
              </p:nvSpPr>
              <p:spPr>
                <a:xfrm>
                  <a:off x="725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직사각형 401"/>
                <p:cNvSpPr/>
                <p:nvPr/>
              </p:nvSpPr>
              <p:spPr>
                <a:xfrm>
                  <a:off x="779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3" name="직사각형 402"/>
                <p:cNvSpPr/>
                <p:nvPr/>
              </p:nvSpPr>
              <p:spPr>
                <a:xfrm>
                  <a:off x="725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직사각형 403"/>
                <p:cNvSpPr/>
                <p:nvPr/>
              </p:nvSpPr>
              <p:spPr>
                <a:xfrm>
                  <a:off x="779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직사각형 404"/>
                <p:cNvSpPr/>
                <p:nvPr/>
              </p:nvSpPr>
              <p:spPr>
                <a:xfrm>
                  <a:off x="8332861" y="209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직사각형 405"/>
                <p:cNvSpPr/>
                <p:nvPr/>
              </p:nvSpPr>
              <p:spPr>
                <a:xfrm>
                  <a:off x="8332861" y="263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>
                  <a:off x="725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>
                  <a:off x="779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>
                  <a:off x="725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직사각형 409"/>
                <p:cNvSpPr/>
                <p:nvPr/>
              </p:nvSpPr>
              <p:spPr>
                <a:xfrm>
                  <a:off x="7792861" y="371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직사각형 410"/>
                <p:cNvSpPr/>
                <p:nvPr/>
              </p:nvSpPr>
              <p:spPr>
                <a:xfrm>
                  <a:off x="8332861" y="3177941"/>
                  <a:ext cx="540000" cy="5400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57" name="그림 3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541" y="2872244"/>
              <a:ext cx="1076646" cy="1080000"/>
            </a:xfrm>
            <a:prstGeom prst="rect">
              <a:avLst/>
            </a:prstGeom>
          </p:spPr>
        </p:pic>
        <p:pic>
          <p:nvPicPr>
            <p:cNvPr id="358" name="그림 35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078" y="2877972"/>
              <a:ext cx="1076646" cy="1080000"/>
            </a:xfrm>
            <a:prstGeom prst="rect">
              <a:avLst/>
            </a:prstGeom>
          </p:spPr>
        </p:pic>
        <p:pic>
          <p:nvPicPr>
            <p:cNvPr id="359" name="그림 3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973" y="2872244"/>
              <a:ext cx="1076646" cy="1080000"/>
            </a:xfrm>
            <a:prstGeom prst="rect">
              <a:avLst/>
            </a:prstGeom>
          </p:spPr>
        </p:pic>
        <p:pic>
          <p:nvPicPr>
            <p:cNvPr id="360" name="그림 35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10693" y="3177941"/>
              <a:ext cx="540000" cy="540000"/>
            </a:xfrm>
            <a:prstGeom prst="rect">
              <a:avLst/>
            </a:prstGeom>
          </p:spPr>
        </p:pic>
      </p:grpSp>
      <p:pic>
        <p:nvPicPr>
          <p:cNvPr id="172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753" b="47849" l="12931" r="34914">
                        <a14:foregroundMark x1="21336" y1="26882" x2="26509" y2="35753"/>
                        <a14:foregroundMark x1="24138" y1="26613" x2="28879" y2="41935"/>
                        <a14:foregroundMark x1="17241" y1="23925" x2="17241" y2="23925"/>
                        <a14:foregroundMark x1="16810" y1="19086" x2="16810" y2="19086"/>
                        <a14:foregroundMark x1="19397" y1="16129" x2="19397" y2="16129"/>
                        <a14:foregroundMark x1="23060" y1="16129" x2="23060" y2="16129"/>
                        <a14:foregroundMark x1="26724" y1="19086" x2="26724" y2="1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11523" r="64210" b="51487"/>
          <a:stretch/>
        </p:blipFill>
        <p:spPr bwMode="auto">
          <a:xfrm>
            <a:off x="6609855" y="5921312"/>
            <a:ext cx="292847" cy="385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6697597" y="5999007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6" descr="마우스포인터 이미지 검색결과&quot;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8280" b="48656" l="68750" r="83836">
                        <a14:foregroundMark x1="75431" y1="33871" x2="75431" y2="33871"/>
                        <a14:foregroundMark x1="72629" y1="25806" x2="77371" y2="33333"/>
                        <a14:foregroundMark x1="75862" y1="36290" x2="78448" y2="4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893" t="18979" r="15475" b="51487"/>
          <a:stretch/>
        </p:blipFill>
        <p:spPr bwMode="auto">
          <a:xfrm>
            <a:off x="12448540" y="7127450"/>
            <a:ext cx="203200" cy="307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모서리가 둥근 직사각형 165"/>
          <p:cNvSpPr/>
          <p:nvPr/>
        </p:nvSpPr>
        <p:spPr>
          <a:xfrm>
            <a:off x="243839" y="1547456"/>
            <a:ext cx="11663684" cy="3630035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2" name="그룹 411"/>
          <p:cNvGrpSpPr/>
          <p:nvPr/>
        </p:nvGrpSpPr>
        <p:grpSpPr>
          <a:xfrm>
            <a:off x="856145" y="2416541"/>
            <a:ext cx="3785931" cy="2166115"/>
            <a:chOff x="5092861" y="2097941"/>
            <a:chExt cx="3785931" cy="2166115"/>
          </a:xfrm>
        </p:grpSpPr>
        <p:pic>
          <p:nvPicPr>
            <p:cNvPr id="413" name="그림 4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861" y="3181253"/>
              <a:ext cx="540000" cy="540000"/>
            </a:xfrm>
            <a:prstGeom prst="rect">
              <a:avLst/>
            </a:prstGeom>
          </p:spPr>
        </p:pic>
        <p:pic>
          <p:nvPicPr>
            <p:cNvPr id="414" name="그림 4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4424" y="2641814"/>
              <a:ext cx="540000" cy="540000"/>
            </a:xfrm>
            <a:prstGeom prst="rect">
              <a:avLst/>
            </a:prstGeom>
          </p:spPr>
        </p:pic>
        <p:pic>
          <p:nvPicPr>
            <p:cNvPr id="415" name="그림 4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242" y="2641365"/>
              <a:ext cx="540000" cy="540000"/>
            </a:xfrm>
            <a:prstGeom prst="rect">
              <a:avLst/>
            </a:prstGeom>
          </p:spPr>
        </p:pic>
        <p:pic>
          <p:nvPicPr>
            <p:cNvPr id="416" name="그림 4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3181253"/>
              <a:ext cx="540000" cy="540000"/>
            </a:xfrm>
            <a:prstGeom prst="rect">
              <a:avLst/>
            </a:prstGeom>
          </p:spPr>
        </p:pic>
        <p:pic>
          <p:nvPicPr>
            <p:cNvPr id="417" name="그림 4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089" y="3181253"/>
              <a:ext cx="540000" cy="540000"/>
            </a:xfrm>
            <a:prstGeom prst="rect">
              <a:avLst/>
            </a:prstGeom>
          </p:spPr>
        </p:pic>
        <p:pic>
          <p:nvPicPr>
            <p:cNvPr id="418" name="그림 4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335" y="2639537"/>
              <a:ext cx="540000" cy="540000"/>
            </a:xfrm>
            <a:prstGeom prst="rect">
              <a:avLst/>
            </a:prstGeom>
          </p:spPr>
        </p:pic>
        <p:pic>
          <p:nvPicPr>
            <p:cNvPr id="419" name="그림 4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180246"/>
              <a:ext cx="540000" cy="540000"/>
            </a:xfrm>
            <a:prstGeom prst="rect">
              <a:avLst/>
            </a:prstGeom>
          </p:spPr>
        </p:pic>
        <p:pic>
          <p:nvPicPr>
            <p:cNvPr id="420" name="그림 4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83" y="3717941"/>
              <a:ext cx="540000" cy="540000"/>
            </a:xfrm>
            <a:prstGeom prst="rect">
              <a:avLst/>
            </a:prstGeom>
          </p:spPr>
        </p:pic>
        <p:pic>
          <p:nvPicPr>
            <p:cNvPr id="421" name="그림 42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402" y="3724056"/>
              <a:ext cx="540000" cy="540000"/>
            </a:xfrm>
            <a:prstGeom prst="rect">
              <a:avLst/>
            </a:prstGeom>
          </p:spPr>
        </p:pic>
        <p:pic>
          <p:nvPicPr>
            <p:cNvPr id="422" name="그림 4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03" y="3717434"/>
              <a:ext cx="540000" cy="540000"/>
            </a:xfrm>
            <a:prstGeom prst="rect">
              <a:avLst/>
            </a:prstGeom>
          </p:spPr>
        </p:pic>
        <p:pic>
          <p:nvPicPr>
            <p:cNvPr id="423" name="그림 4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3724056"/>
              <a:ext cx="540000" cy="540000"/>
            </a:xfrm>
            <a:prstGeom prst="rect">
              <a:avLst/>
            </a:prstGeom>
          </p:spPr>
        </p:pic>
        <p:pic>
          <p:nvPicPr>
            <p:cNvPr id="424" name="그림 4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069" y="3718610"/>
              <a:ext cx="540000" cy="540000"/>
            </a:xfrm>
            <a:prstGeom prst="rect">
              <a:avLst/>
            </a:prstGeom>
          </p:spPr>
        </p:pic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397" y="3182572"/>
              <a:ext cx="540000" cy="540000"/>
            </a:xfrm>
            <a:prstGeom prst="rect">
              <a:avLst/>
            </a:prstGeom>
          </p:spPr>
        </p:pic>
        <p:pic>
          <p:nvPicPr>
            <p:cNvPr id="426" name="그림 4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107" y="2641803"/>
              <a:ext cx="540000" cy="540000"/>
            </a:xfrm>
            <a:prstGeom prst="rect">
              <a:avLst/>
            </a:prstGeom>
          </p:spPr>
        </p:pic>
        <p:pic>
          <p:nvPicPr>
            <p:cNvPr id="427" name="그림 4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177" y="2640542"/>
              <a:ext cx="540000" cy="540000"/>
            </a:xfrm>
            <a:prstGeom prst="rect">
              <a:avLst/>
            </a:prstGeom>
          </p:spPr>
        </p:pic>
        <p:pic>
          <p:nvPicPr>
            <p:cNvPr id="428" name="그림 4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525" y="2103905"/>
              <a:ext cx="540000" cy="540000"/>
            </a:xfrm>
            <a:prstGeom prst="rect">
              <a:avLst/>
            </a:prstGeom>
          </p:spPr>
        </p:pic>
        <p:pic>
          <p:nvPicPr>
            <p:cNvPr id="429" name="그림 4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5531" y="2102549"/>
              <a:ext cx="540000" cy="540000"/>
            </a:xfrm>
            <a:prstGeom prst="rect">
              <a:avLst/>
            </a:prstGeom>
          </p:spPr>
        </p:pic>
        <p:pic>
          <p:nvPicPr>
            <p:cNvPr id="430" name="그림 4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29" y="2104972"/>
              <a:ext cx="540000" cy="540000"/>
            </a:xfrm>
            <a:prstGeom prst="rect">
              <a:avLst/>
            </a:prstGeom>
          </p:spPr>
        </p:pic>
        <p:pic>
          <p:nvPicPr>
            <p:cNvPr id="431" name="그림 4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3573" y="2102549"/>
              <a:ext cx="540000" cy="540000"/>
            </a:xfrm>
            <a:prstGeom prst="rect">
              <a:avLst/>
            </a:prstGeom>
          </p:spPr>
        </p:pic>
        <p:pic>
          <p:nvPicPr>
            <p:cNvPr id="432" name="그림 4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8792" y="3179148"/>
              <a:ext cx="540000" cy="540000"/>
            </a:xfrm>
            <a:prstGeom prst="rect">
              <a:avLst/>
            </a:prstGeom>
          </p:spPr>
        </p:pic>
        <p:pic>
          <p:nvPicPr>
            <p:cNvPr id="433" name="그림 4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2703" y="3181317"/>
              <a:ext cx="540000" cy="540000"/>
            </a:xfrm>
            <a:prstGeom prst="rect">
              <a:avLst/>
            </a:prstGeom>
          </p:spPr>
        </p:pic>
        <p:pic>
          <p:nvPicPr>
            <p:cNvPr id="434" name="그림 4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69" y="3722514"/>
              <a:ext cx="540000" cy="540000"/>
            </a:xfrm>
            <a:prstGeom prst="rect">
              <a:avLst/>
            </a:prstGeom>
          </p:spPr>
        </p:pic>
        <p:pic>
          <p:nvPicPr>
            <p:cNvPr id="435" name="그림 4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104" y="2639746"/>
              <a:ext cx="540000" cy="540000"/>
            </a:xfrm>
            <a:prstGeom prst="rect">
              <a:avLst/>
            </a:prstGeom>
          </p:spPr>
        </p:pic>
        <p:pic>
          <p:nvPicPr>
            <p:cNvPr id="436" name="그림 4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986" y="2098204"/>
              <a:ext cx="540000" cy="540000"/>
            </a:xfrm>
            <a:prstGeom prst="rect">
              <a:avLst/>
            </a:prstGeom>
          </p:spPr>
        </p:pic>
        <p:pic>
          <p:nvPicPr>
            <p:cNvPr id="437" name="그림 4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861" y="2639519"/>
              <a:ext cx="540000" cy="540000"/>
            </a:xfrm>
            <a:prstGeom prst="rect">
              <a:avLst/>
            </a:prstGeom>
          </p:spPr>
        </p:pic>
        <p:grpSp>
          <p:nvGrpSpPr>
            <p:cNvPr id="438" name="그룹 437"/>
            <p:cNvGrpSpPr/>
            <p:nvPr/>
          </p:nvGrpSpPr>
          <p:grpSpPr>
            <a:xfrm>
              <a:off x="5092861" y="2097941"/>
              <a:ext cx="3780000" cy="2160000"/>
              <a:chOff x="5092861" y="2097941"/>
              <a:chExt cx="3780000" cy="2160000"/>
            </a:xfrm>
          </p:grpSpPr>
          <p:sp>
            <p:nvSpPr>
              <p:cNvPr id="439" name="직사각형 438"/>
              <p:cNvSpPr/>
              <p:nvPr/>
            </p:nvSpPr>
            <p:spPr>
              <a:xfrm>
                <a:off x="50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직사각형 439"/>
              <p:cNvSpPr/>
              <p:nvPr/>
            </p:nvSpPr>
            <p:spPr>
              <a:xfrm>
                <a:off x="56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>
              <a:xfrm>
                <a:off x="617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직사각형 441"/>
              <p:cNvSpPr/>
              <p:nvPr/>
            </p:nvSpPr>
            <p:spPr>
              <a:xfrm>
                <a:off x="671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직사각형 442"/>
              <p:cNvSpPr/>
              <p:nvPr/>
            </p:nvSpPr>
            <p:spPr>
              <a:xfrm>
                <a:off x="617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직사각형 443"/>
              <p:cNvSpPr/>
              <p:nvPr/>
            </p:nvSpPr>
            <p:spPr>
              <a:xfrm>
                <a:off x="671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직사각형 444"/>
              <p:cNvSpPr/>
              <p:nvPr/>
            </p:nvSpPr>
            <p:spPr>
              <a:xfrm>
                <a:off x="50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직사각형 445"/>
              <p:cNvSpPr/>
              <p:nvPr/>
            </p:nvSpPr>
            <p:spPr>
              <a:xfrm>
                <a:off x="56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직사각형 446"/>
              <p:cNvSpPr/>
              <p:nvPr/>
            </p:nvSpPr>
            <p:spPr>
              <a:xfrm>
                <a:off x="50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직사각형 447"/>
              <p:cNvSpPr/>
              <p:nvPr/>
            </p:nvSpPr>
            <p:spPr>
              <a:xfrm>
                <a:off x="563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9" name="직사각형 448"/>
              <p:cNvSpPr/>
              <p:nvPr/>
            </p:nvSpPr>
            <p:spPr>
              <a:xfrm>
                <a:off x="617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직사각형 449"/>
              <p:cNvSpPr/>
              <p:nvPr/>
            </p:nvSpPr>
            <p:spPr>
              <a:xfrm>
                <a:off x="671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직사각형 450"/>
              <p:cNvSpPr/>
              <p:nvPr/>
            </p:nvSpPr>
            <p:spPr>
              <a:xfrm>
                <a:off x="617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직사각형 451"/>
              <p:cNvSpPr/>
              <p:nvPr/>
            </p:nvSpPr>
            <p:spPr>
              <a:xfrm>
                <a:off x="671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직사각형 452"/>
              <p:cNvSpPr/>
              <p:nvPr/>
            </p:nvSpPr>
            <p:spPr>
              <a:xfrm>
                <a:off x="725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4" name="직사각형 453"/>
              <p:cNvSpPr/>
              <p:nvPr/>
            </p:nvSpPr>
            <p:spPr>
              <a:xfrm>
                <a:off x="779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직사각형 454"/>
              <p:cNvSpPr/>
              <p:nvPr/>
            </p:nvSpPr>
            <p:spPr>
              <a:xfrm>
                <a:off x="725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직사각형 455"/>
              <p:cNvSpPr/>
              <p:nvPr/>
            </p:nvSpPr>
            <p:spPr>
              <a:xfrm>
                <a:off x="779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7" name="직사각형 456"/>
              <p:cNvSpPr/>
              <p:nvPr/>
            </p:nvSpPr>
            <p:spPr>
              <a:xfrm>
                <a:off x="8332861" y="209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8" name="직사각형 457"/>
              <p:cNvSpPr/>
              <p:nvPr/>
            </p:nvSpPr>
            <p:spPr>
              <a:xfrm>
                <a:off x="8332861" y="263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직사각형 458"/>
              <p:cNvSpPr/>
              <p:nvPr/>
            </p:nvSpPr>
            <p:spPr>
              <a:xfrm>
                <a:off x="725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0" name="직사각형 459"/>
              <p:cNvSpPr/>
              <p:nvPr/>
            </p:nvSpPr>
            <p:spPr>
              <a:xfrm>
                <a:off x="779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직사각형 460"/>
              <p:cNvSpPr/>
              <p:nvPr/>
            </p:nvSpPr>
            <p:spPr>
              <a:xfrm>
                <a:off x="725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2" name="직사각형 461"/>
              <p:cNvSpPr/>
              <p:nvPr/>
            </p:nvSpPr>
            <p:spPr>
              <a:xfrm>
                <a:off x="7792861" y="371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3" name="직사각형 462"/>
              <p:cNvSpPr/>
              <p:nvPr/>
            </p:nvSpPr>
            <p:spPr>
              <a:xfrm>
                <a:off x="8332861" y="3177941"/>
                <a:ext cx="540000" cy="54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65" name="그림 4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00" y="2655917"/>
            <a:ext cx="1076646" cy="1080000"/>
          </a:xfrm>
          <a:prstGeom prst="rect">
            <a:avLst/>
          </a:prstGeom>
        </p:spPr>
      </p:pic>
      <p:pic>
        <p:nvPicPr>
          <p:cNvPr id="466" name="그림 4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37" y="2661645"/>
            <a:ext cx="1076646" cy="1080000"/>
          </a:xfrm>
          <a:prstGeom prst="rect">
            <a:avLst/>
          </a:prstGeom>
        </p:spPr>
      </p:pic>
      <p:pic>
        <p:nvPicPr>
          <p:cNvPr id="470" name="그림 46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3129" y="3496663"/>
            <a:ext cx="540000" cy="540000"/>
          </a:xfrm>
          <a:prstGeom prst="rect">
            <a:avLst/>
          </a:prstGeom>
        </p:spPr>
      </p:pic>
      <p:pic>
        <p:nvPicPr>
          <p:cNvPr id="471" name="그림 47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36" y="3508956"/>
            <a:ext cx="540000" cy="540000"/>
          </a:xfrm>
          <a:prstGeom prst="rect">
            <a:avLst/>
          </a:prstGeom>
        </p:spPr>
      </p:pic>
      <p:pic>
        <p:nvPicPr>
          <p:cNvPr id="472" name="그림 47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95953" y="2966849"/>
            <a:ext cx="540000" cy="540000"/>
          </a:xfrm>
          <a:prstGeom prst="rect">
            <a:avLst/>
          </a:prstGeom>
        </p:spPr>
      </p:pic>
      <p:sp>
        <p:nvSpPr>
          <p:cNvPr id="474" name="포인트가 5개인 별 473"/>
          <p:cNvSpPr/>
          <p:nvPr/>
        </p:nvSpPr>
        <p:spPr>
          <a:xfrm>
            <a:off x="8304273" y="3953754"/>
            <a:ext cx="892730" cy="89273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포인트가 5개인 별 474"/>
          <p:cNvSpPr/>
          <p:nvPr/>
        </p:nvSpPr>
        <p:spPr>
          <a:xfrm>
            <a:off x="6171871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포인트가 5개인 별 475"/>
          <p:cNvSpPr/>
          <p:nvPr/>
        </p:nvSpPr>
        <p:spPr>
          <a:xfrm>
            <a:off x="7238087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포인트가 5개인 별 476"/>
          <p:cNvSpPr/>
          <p:nvPr/>
        </p:nvSpPr>
        <p:spPr>
          <a:xfrm>
            <a:off x="8304303" y="3954460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포인트가 5개인 별 477"/>
          <p:cNvSpPr/>
          <p:nvPr/>
        </p:nvSpPr>
        <p:spPr>
          <a:xfrm>
            <a:off x="6171871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포인트가 5개인 별 478"/>
          <p:cNvSpPr/>
          <p:nvPr/>
        </p:nvSpPr>
        <p:spPr>
          <a:xfrm>
            <a:off x="7238087" y="3953754"/>
            <a:ext cx="892730" cy="89273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8" y="2649724"/>
            <a:ext cx="1076646" cy="1080000"/>
          </a:xfrm>
          <a:prstGeom prst="rect">
            <a:avLst/>
          </a:prstGeom>
        </p:spPr>
      </p:pic>
      <p:pic>
        <p:nvPicPr>
          <p:cNvPr id="480" name="그림 47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85" y="2655917"/>
            <a:ext cx="1076646" cy="1080000"/>
          </a:xfrm>
          <a:prstGeom prst="rect">
            <a:avLst/>
          </a:prstGeom>
        </p:spPr>
      </p:pic>
      <p:pic>
        <p:nvPicPr>
          <p:cNvPr id="482" name="그림 48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6699" y="2953940"/>
            <a:ext cx="540000" cy="540000"/>
          </a:xfrm>
          <a:prstGeom prst="rect">
            <a:avLst/>
          </a:prstGeom>
        </p:spPr>
      </p:pic>
      <p:pic>
        <p:nvPicPr>
          <p:cNvPr id="483" name="그림 4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3770" y="3496541"/>
            <a:ext cx="540000" cy="540000"/>
          </a:xfrm>
          <a:prstGeom prst="rect">
            <a:avLst/>
          </a:prstGeom>
        </p:spPr>
      </p:pic>
      <p:pic>
        <p:nvPicPr>
          <p:cNvPr id="484" name="그림 4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3" y="3508956"/>
            <a:ext cx="540000" cy="540000"/>
          </a:xfrm>
          <a:prstGeom prst="rect">
            <a:avLst/>
          </a:prstGeom>
        </p:spPr>
      </p:pic>
      <p:pic>
        <p:nvPicPr>
          <p:cNvPr id="485" name="그림 4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4256" y="2966849"/>
            <a:ext cx="540000" cy="540000"/>
          </a:xfrm>
          <a:prstGeom prst="rect">
            <a:avLst/>
          </a:prstGeom>
        </p:spPr>
      </p:pic>
      <p:pic>
        <p:nvPicPr>
          <p:cNvPr id="467" name="그림 4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32" y="2654033"/>
            <a:ext cx="107664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-0.47175 -0.164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-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46667" decel="5333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accel="48000" decel="52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accel="52000" decel="48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39"/>
                                        </p:tgtEl>
                                      </p:cBhvr>
                                      <p:by x="93000" y="9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-2.22222E-6 L 0.36237 0.2671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33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-3.7037E-7 L 3.95833E-6 -0.5518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5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8.33333E-7 2.22222E-6 L 8.33333E-7 -0.7807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0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7.40741E-7 L 2.70833E-6 -0.747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8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70833E-6 1.48148E-6 L 2.70833E-6 -0.7467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6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13594 0.0009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00026 -0.080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4271 0.0018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7.40741E-7 L 0.08894 -7.40741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5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6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9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0.13594 0.0009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250"/>
                            </p:stCondLst>
                            <p:childTnLst>
                              <p:par>
                                <p:cTn id="1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0026 -0.0801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00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7.40741E-7 L 0.04636 -7.40741E-7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166" grpId="0" animBg="1"/>
      <p:bldP spid="474" grpId="0" animBg="1"/>
      <p:bldP spid="474" grpId="1" animBg="1"/>
      <p:bldP spid="475" grpId="0" animBg="1"/>
      <p:bldP spid="476" grpId="0" animBg="1"/>
      <p:bldP spid="477" grpId="0" animBg="1"/>
      <p:bldP spid="478" grpId="0" animBg="1"/>
      <p:bldP spid="478" grpId="1" animBg="1"/>
      <p:bldP spid="479" grpId="0" animBg="1"/>
      <p:bldP spid="47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392</Words>
  <Application>Microsoft Office PowerPoint</Application>
  <PresentationFormat>와이드스크린</PresentationFormat>
  <Paragraphs>146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86</cp:revision>
  <dcterms:created xsi:type="dcterms:W3CDTF">2019-11-21T05:11:23Z</dcterms:created>
  <dcterms:modified xsi:type="dcterms:W3CDTF">2019-11-22T00:24:29Z</dcterms:modified>
</cp:coreProperties>
</file>