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6" r:id="rId7"/>
    <p:sldId id="267" r:id="rId8"/>
    <p:sldId id="268" r:id="rId9"/>
    <p:sldId id="270" r:id="rId10"/>
    <p:sldId id="271" r:id="rId11"/>
    <p:sldId id="272" r:id="rId12"/>
    <p:sldId id="273" r:id="rId13"/>
  </p:sldIdLst>
  <p:sldSz cx="12192000" cy="6858000"/>
  <p:notesSz cx="6858000" cy="9144000"/>
  <p:embeddedFontLst>
    <p:embeddedFont>
      <p:font typeface="배달의민족 한나는 열한살" panose="020B0600000101010101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4E0F3"/>
    <a:srgbClr val="E5B7E3"/>
    <a:srgbClr val="F3D1F4"/>
    <a:srgbClr val="E4B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6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7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2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05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8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3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3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2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9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7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30.png"/><Relationship Id="rId3" Type="http://schemas.microsoft.com/office/2007/relationships/hdphoto" Target="../media/hdphoto5.wdp"/><Relationship Id="rId7" Type="http://schemas.openxmlformats.org/officeDocument/2006/relationships/image" Target="../media/image18.png"/><Relationship Id="rId12" Type="http://schemas.openxmlformats.org/officeDocument/2006/relationships/image" Target="../media/image19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4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microsoft.com/office/2007/relationships/hdphoto" Target="../media/hdphoto6.wdp"/><Relationship Id="rId15" Type="http://schemas.openxmlformats.org/officeDocument/2006/relationships/image" Target="../media/image28.png"/><Relationship Id="rId10" Type="http://schemas.openxmlformats.org/officeDocument/2006/relationships/image" Target="../media/image20.png"/><Relationship Id="rId19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" Type="http://schemas.openxmlformats.org/officeDocument/2006/relationships/image" Target="../media/image1.jp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microsoft.com/office/2007/relationships/hdphoto" Target="../media/hdphoto3.wdp"/><Relationship Id="rId10" Type="http://schemas.microsoft.com/office/2007/relationships/hdphoto" Target="../media/hdphoto1.wdp"/><Relationship Id="rId4" Type="http://schemas.openxmlformats.org/officeDocument/2006/relationships/image" Target="../media/image3.jpe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4.wdp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4.png"/><Relationship Id="rId1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27.png"/><Relationship Id="rId2" Type="http://schemas.openxmlformats.org/officeDocument/2006/relationships/image" Target="../media/image16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microsoft.com/office/2007/relationships/hdphoto" Target="../media/hdphoto6.wdp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15.png"/><Relationship Id="rId2" Type="http://schemas.openxmlformats.org/officeDocument/2006/relationships/image" Target="../media/image16.png"/><Relationship Id="rId16" Type="http://schemas.microsoft.com/office/2007/relationships/hdphoto" Target="../media/hdphoto5.wdp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14.png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9.png"/><Relationship Id="rId1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17" Type="http://schemas.microsoft.com/office/2007/relationships/hdphoto" Target="../media/hdphoto5.wdp"/><Relationship Id="rId2" Type="http://schemas.openxmlformats.org/officeDocument/2006/relationships/image" Target="../media/image16.png"/><Relationship Id="rId16" Type="http://schemas.openxmlformats.org/officeDocument/2006/relationships/image" Target="../media/image14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25.png"/><Relationship Id="rId10" Type="http://schemas.openxmlformats.org/officeDocument/2006/relationships/image" Target="../media/image27.png"/><Relationship Id="rId19" Type="http://schemas.microsoft.com/office/2007/relationships/hdphoto" Target="../media/hdphoto6.wdp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8982" y="443934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팀원소개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148982" y="1725477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기획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148982" y="3007020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제작 환경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148982" y="4288563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 영상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148982" y="5570106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보완점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853969" y="218661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8853969" y="1500204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8853969" y="2781747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8853969" y="4063290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853969" y="5344833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8853969" y="6626379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-600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3439511" y="772511"/>
            <a:ext cx="5312979" cy="5312979"/>
            <a:chOff x="3439511" y="772511"/>
            <a:chExt cx="5312979" cy="5312979"/>
          </a:xfrm>
        </p:grpSpPr>
        <p:grpSp>
          <p:nvGrpSpPr>
            <p:cNvPr id="45" name="그룹 44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390595" y="2875821"/>
                <a:ext cx="1657766" cy="10002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INDEX</a:t>
                </a: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I love u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6128200">
            <a:off x="3274378" y="-5070184"/>
            <a:ext cx="5643245" cy="5547360"/>
            <a:chOff x="3271520" y="655320"/>
            <a:chExt cx="5643245" cy="5547360"/>
          </a:xfrm>
        </p:grpSpPr>
        <p:grpSp>
          <p:nvGrpSpPr>
            <p:cNvPr id="20" name="그룹 1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2" name="막힌 원호 2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185951" y="-5257062"/>
            <a:ext cx="5820098" cy="5921117"/>
            <a:chOff x="3185951" y="489572"/>
            <a:chExt cx="5820098" cy="59211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27" name="막힌 원호 2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8836101">
            <a:off x="3001861" y="-5338070"/>
            <a:ext cx="6188278" cy="6083132"/>
            <a:chOff x="3271520" y="655320"/>
            <a:chExt cx="5643245" cy="5547360"/>
          </a:xfrm>
        </p:grpSpPr>
        <p:grpSp>
          <p:nvGrpSpPr>
            <p:cNvPr id="30" name="그룹 2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2" name="막힌 원호 3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439511" y="-4924636"/>
            <a:ext cx="5312979" cy="5312979"/>
            <a:chOff x="3439511" y="772511"/>
            <a:chExt cx="5312979" cy="5312979"/>
          </a:xfrm>
        </p:grpSpPr>
        <p:grpSp>
          <p:nvGrpSpPr>
            <p:cNvPr id="35" name="그룹 34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3439511" y="772511"/>
                <a:ext cx="5312979" cy="5312979"/>
                <a:chOff x="3439511" y="772511"/>
                <a:chExt cx="5312979" cy="5312979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439511" y="772511"/>
                  <a:ext cx="5312979" cy="5312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3882259" y="1215259"/>
                  <a:ext cx="4427482" cy="4427482"/>
                </a:xfrm>
                <a:prstGeom prst="ellipse">
                  <a:avLst/>
                </a:prstGeom>
                <a:gradFill>
                  <a:gsLst>
                    <a:gs pos="70000">
                      <a:schemeClr val="accent4">
                        <a:lumMod val="20000"/>
                        <a:lumOff val="80000"/>
                      </a:schemeClr>
                    </a:gs>
                    <a:gs pos="41000">
                      <a:schemeClr val="accent2">
                        <a:lumMod val="20000"/>
                        <a:lumOff val="80000"/>
                      </a:schemeClr>
                    </a:gs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135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193628" y="2828837"/>
                  <a:ext cx="2408062" cy="120032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36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배달의민족 한나는 열한살" panose="020B0600000101010101" pitchFamily="50" charset="-127"/>
                      <a:ea typeface="배달의민족 한나는 열한살" panose="020B0600000101010101" pitchFamily="50" charset="-127"/>
                    </a:rPr>
                    <a:t>Ice coding</a:t>
                  </a:r>
                </a:p>
                <a:p>
                  <a:r>
                    <a:rPr lang="en-US" altLang="ko-KR" sz="36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배달의민족 한나는 열한살" panose="020B0600000101010101" pitchFamily="50" charset="-127"/>
                      <a:ea typeface="배달의민족 한나는 열한살" panose="020B0600000101010101" pitchFamily="50" charset="-127"/>
                    </a:rPr>
                    <a:t>challenge</a:t>
                  </a:r>
                  <a:endParaRPr lang="ko-KR" altLang="en-US" sz="3600" dirty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6955701" y="2941320"/>
                <a:ext cx="1092660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게임으로</a:t>
                </a:r>
                <a:endParaRPr lang="en-US" altLang="ko-KR" sz="20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ko-KR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코딩을</a:t>
                </a:r>
                <a:endParaRPr lang="en-US" altLang="ko-KR" sz="20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ko-KR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배우다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6606255" y="2946063"/>
              <a:ext cx="45719" cy="97536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41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44444E-6 L 0 0.83056 " pathEditMode="relative" rAng="0" ptsTypes="AA" p14:bounceEnd="50000">
                                          <p:cBhvr>
                                            <p:cTn id="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22222E-6 L 0 0.83472 " pathEditMode="relative" rAng="0" ptsTypes="AA" p14:bounceEnd="50000">
                                          <p:cBhvr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 p14:bounceEnd="50000">
                                          <p:cBhvr>
                                            <p:cTn id="2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 p14:bounceEnd="50000">
                                          <p:cBhvr>
                                            <p:cTn id="2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6" dur="7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8" dur="1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0" dur="14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nodeType="click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056 L -0.44714 0.83056 " pathEditMode="relative" rAng="0" ptsTypes="AA">
                                          <p:cBhvr>
                                            <p:cTn id="4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661 0.83564 " pathEditMode="relative" rAng="0" ptsTypes="AA">
                                          <p:cBhvr>
                                            <p:cTn id="4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31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72 L -0.44714 0.83541 " pathEditMode="relative" rAng="0" ptsTypes="AA">
                                          <p:cBhvr>
                                            <p:cTn id="4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714 0.83495 " pathEditMode="relative" rAng="0" ptsTypes="AA">
                                          <p:cBhvr>
                                            <p:cTn id="4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44753 0 " pathEditMode="relative" rAng="0" ptsTypes="AA">
                                          <p:cBhvr>
                                            <p:cTn id="4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8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2.59259E-6 L -0.5 -2.59259E-6 " pathEditMode="relative" rAng="0" ptsTypes="AA">
                                          <p:cBhvr>
                                            <p:cTn id="5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0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44444E-6 L 0 0.83056 " pathEditMode="relative" rAng="0" ptsTypes="AA">
                                          <p:cBhvr>
                                            <p:cTn id="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22222E-6 L 0 0.83472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>
                                          <p:cBhvr>
                                            <p:cTn id="2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6" dur="7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8" dur="1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0" dur="14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nodeType="click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056 L -0.44714 0.83056 " pathEditMode="relative" rAng="0" ptsTypes="AA">
                                          <p:cBhvr>
                                            <p:cTn id="4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661 0.83564 " pathEditMode="relative" rAng="0" ptsTypes="AA">
                                          <p:cBhvr>
                                            <p:cTn id="4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31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72 L -0.44714 0.83541 " pathEditMode="relative" rAng="0" ptsTypes="AA">
                                          <p:cBhvr>
                                            <p:cTn id="4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714 0.83495 " pathEditMode="relative" rAng="0" ptsTypes="AA">
                                          <p:cBhvr>
                                            <p:cTn id="4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44753 0 " pathEditMode="relative" rAng="0" ptsTypes="AA">
                                          <p:cBhvr>
                                            <p:cTn id="4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8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2.59259E-6 L -0.5 -2.59259E-6 " pathEditMode="relative" rAng="0" ptsTypes="AA">
                                          <p:cBhvr>
                                            <p:cTn id="5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0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6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136148" y="5418897"/>
            <a:ext cx="11879068" cy="116022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-40636" y="5314724"/>
            <a:ext cx="12232636" cy="1396456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-198825" y="5210552"/>
            <a:ext cx="12549012" cy="16048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1" name="그룹 230"/>
          <p:cNvGrpSpPr/>
          <p:nvPr/>
        </p:nvGrpSpPr>
        <p:grpSpPr>
          <a:xfrm>
            <a:off x="243840" y="5521107"/>
            <a:ext cx="11663684" cy="955797"/>
            <a:chOff x="396240" y="6286545"/>
            <a:chExt cx="11663684" cy="955797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396240" y="628654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3" name="타원 232"/>
            <p:cNvSpPr/>
            <p:nvPr/>
          </p:nvSpPr>
          <p:spPr>
            <a:xfrm>
              <a:off x="548643" y="638852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  <a:endParaRPr lang="ko-KR" altLang="en-US" sz="21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1300485" y="6500911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단계를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선택할 수 있는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pic>
        <p:nvPicPr>
          <p:cNvPr id="172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753" b="47849" l="12931" r="34914">
                        <a14:foregroundMark x1="21336" y1="26882" x2="26509" y2="35753"/>
                        <a14:foregroundMark x1="24138" y1="26613" x2="28879" y2="41935"/>
                        <a14:foregroundMark x1="17241" y1="23925" x2="17241" y2="23925"/>
                        <a14:foregroundMark x1="16810" y1="19086" x2="16810" y2="19086"/>
                        <a14:foregroundMark x1="19397" y1="16129" x2="19397" y2="16129"/>
                        <a14:foregroundMark x1="23060" y1="16129" x2="23060" y2="16129"/>
                        <a14:foregroundMark x1="26724" y1="19086" x2="26724" y2="19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1" t="11523" r="64210" b="51487"/>
          <a:stretch/>
        </p:blipFill>
        <p:spPr bwMode="auto">
          <a:xfrm>
            <a:off x="6609855" y="5921312"/>
            <a:ext cx="292847" cy="385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6697597" y="5999007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12448540" y="7127450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그룹 150"/>
          <p:cNvGrpSpPr/>
          <p:nvPr/>
        </p:nvGrpSpPr>
        <p:grpSpPr>
          <a:xfrm>
            <a:off x="227273" y="399276"/>
            <a:ext cx="11663684" cy="955797"/>
            <a:chOff x="477520" y="5143315"/>
            <a:chExt cx="11663684" cy="955797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477520" y="514331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629923" y="524529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381766" y="5359603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커맨드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횟수에 따른 점수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248609" y="1541669"/>
            <a:ext cx="11663684" cy="3630035"/>
            <a:chOff x="243839" y="1547456"/>
            <a:chExt cx="11663684" cy="3630035"/>
          </a:xfrm>
        </p:grpSpPr>
        <p:sp>
          <p:nvSpPr>
            <p:cNvPr id="223" name="모서리가 둥근 직사각형 222"/>
            <p:cNvSpPr/>
            <p:nvPr/>
          </p:nvSpPr>
          <p:spPr>
            <a:xfrm>
              <a:off x="243839" y="1547456"/>
              <a:ext cx="11663684" cy="3630035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4" name="그룹 223"/>
            <p:cNvGrpSpPr/>
            <p:nvPr/>
          </p:nvGrpSpPr>
          <p:grpSpPr>
            <a:xfrm>
              <a:off x="856145" y="2416541"/>
              <a:ext cx="3785931" cy="2166115"/>
              <a:chOff x="5092861" y="2097941"/>
              <a:chExt cx="3785931" cy="2166115"/>
            </a:xfrm>
          </p:grpSpPr>
          <p:pic>
            <p:nvPicPr>
              <p:cNvPr id="236" name="그림 23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2861" y="318125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37" name="그림 23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4424" y="264181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38" name="그림 23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3242" y="264136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39" name="그림 23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5525" y="318125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0" name="그림 23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5089" y="318125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1" name="그림 24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9335" y="263953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2" name="그림 24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7683" y="318024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3" name="그림 24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7683" y="371794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4" name="그림 24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0402" y="372405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5" name="그림 24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703" y="371743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6" name="그림 24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7177" y="372405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7" name="그림 246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9069" y="371861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8" name="그림 247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9397" y="318257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9" name="그림 248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7107" y="264180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0" name="그림 24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7177" y="264054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1" name="그림 25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5525" y="210390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2" name="그림 25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5531" y="210254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3" name="그림 25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7229" y="210497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4" name="그림 25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3573" y="210254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5" name="그림 25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8792" y="317914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6" name="그림 25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2703" y="318131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7" name="그림 25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0969" y="372251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8" name="그림 25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4104" y="263974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9" name="그림 25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5986" y="209820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60" name="그림 25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2861" y="2639519"/>
                <a:ext cx="540000" cy="540000"/>
              </a:xfrm>
              <a:prstGeom prst="rect">
                <a:avLst/>
              </a:prstGeom>
            </p:spPr>
          </p:pic>
          <p:grpSp>
            <p:nvGrpSpPr>
              <p:cNvPr id="261" name="그룹 260"/>
              <p:cNvGrpSpPr/>
              <p:nvPr/>
            </p:nvGrpSpPr>
            <p:grpSpPr>
              <a:xfrm>
                <a:off x="5092861" y="2097941"/>
                <a:ext cx="3780000" cy="2160000"/>
                <a:chOff x="5092861" y="2097941"/>
                <a:chExt cx="3780000" cy="2160000"/>
              </a:xfrm>
            </p:grpSpPr>
            <p:sp>
              <p:nvSpPr>
                <p:cNvPr id="262" name="직사각형 261"/>
                <p:cNvSpPr/>
                <p:nvPr/>
              </p:nvSpPr>
              <p:spPr>
                <a:xfrm>
                  <a:off x="50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56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617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직사각형 264"/>
                <p:cNvSpPr/>
                <p:nvPr/>
              </p:nvSpPr>
              <p:spPr>
                <a:xfrm>
                  <a:off x="671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직사각형 265"/>
                <p:cNvSpPr/>
                <p:nvPr/>
              </p:nvSpPr>
              <p:spPr>
                <a:xfrm>
                  <a:off x="617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671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8" name="직사각형 267"/>
                <p:cNvSpPr/>
                <p:nvPr/>
              </p:nvSpPr>
              <p:spPr>
                <a:xfrm>
                  <a:off x="50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직사각형 268"/>
                <p:cNvSpPr/>
                <p:nvPr/>
              </p:nvSpPr>
              <p:spPr>
                <a:xfrm>
                  <a:off x="56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직사각형 269"/>
                <p:cNvSpPr/>
                <p:nvPr/>
              </p:nvSpPr>
              <p:spPr>
                <a:xfrm>
                  <a:off x="509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직사각형 270"/>
                <p:cNvSpPr/>
                <p:nvPr/>
              </p:nvSpPr>
              <p:spPr>
                <a:xfrm>
                  <a:off x="563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직사각형 271"/>
                <p:cNvSpPr/>
                <p:nvPr/>
              </p:nvSpPr>
              <p:spPr>
                <a:xfrm>
                  <a:off x="617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직사각형 272"/>
                <p:cNvSpPr/>
                <p:nvPr/>
              </p:nvSpPr>
              <p:spPr>
                <a:xfrm>
                  <a:off x="671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617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671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725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779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직사각형 277"/>
                <p:cNvSpPr/>
                <p:nvPr/>
              </p:nvSpPr>
              <p:spPr>
                <a:xfrm>
                  <a:off x="725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직사각형 278"/>
                <p:cNvSpPr/>
                <p:nvPr/>
              </p:nvSpPr>
              <p:spPr>
                <a:xfrm>
                  <a:off x="77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833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직사각형 280"/>
                <p:cNvSpPr/>
                <p:nvPr/>
              </p:nvSpPr>
              <p:spPr>
                <a:xfrm>
                  <a:off x="83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직사각형 281"/>
                <p:cNvSpPr/>
                <p:nvPr/>
              </p:nvSpPr>
              <p:spPr>
                <a:xfrm>
                  <a:off x="725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77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직사각형 283"/>
                <p:cNvSpPr/>
                <p:nvPr/>
              </p:nvSpPr>
              <p:spPr>
                <a:xfrm>
                  <a:off x="725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직사각형 284"/>
                <p:cNvSpPr/>
                <p:nvPr/>
              </p:nvSpPr>
              <p:spPr>
                <a:xfrm>
                  <a:off x="779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직사각형 285"/>
                <p:cNvSpPr/>
                <p:nvPr/>
              </p:nvSpPr>
              <p:spPr>
                <a:xfrm>
                  <a:off x="83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225" name="그림 22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300" y="2655917"/>
              <a:ext cx="1076646" cy="1080000"/>
            </a:xfrm>
            <a:prstGeom prst="rect">
              <a:avLst/>
            </a:prstGeom>
          </p:spPr>
        </p:pic>
        <p:pic>
          <p:nvPicPr>
            <p:cNvPr id="226" name="그림 22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5837" y="2661645"/>
              <a:ext cx="1076646" cy="1080000"/>
            </a:xfrm>
            <a:prstGeom prst="rect">
              <a:avLst/>
            </a:prstGeom>
          </p:spPr>
        </p:pic>
        <p:sp>
          <p:nvSpPr>
            <p:cNvPr id="227" name="포인트가 5개인 별 226"/>
            <p:cNvSpPr/>
            <p:nvPr/>
          </p:nvSpPr>
          <p:spPr>
            <a:xfrm>
              <a:off x="8304303" y="3954460"/>
              <a:ext cx="892730" cy="89273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포인트가 5개인 별 227"/>
            <p:cNvSpPr/>
            <p:nvPr/>
          </p:nvSpPr>
          <p:spPr>
            <a:xfrm>
              <a:off x="6171871" y="3953754"/>
              <a:ext cx="892730" cy="89273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포인트가 5개인 별 228"/>
            <p:cNvSpPr/>
            <p:nvPr/>
          </p:nvSpPr>
          <p:spPr>
            <a:xfrm>
              <a:off x="7238087" y="3953754"/>
              <a:ext cx="892730" cy="89273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0" name="그림 229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73491" y="2960586"/>
              <a:ext cx="540000" cy="540000"/>
            </a:xfrm>
            <a:prstGeom prst="rect">
              <a:avLst/>
            </a:prstGeom>
          </p:spPr>
        </p:pic>
        <p:pic>
          <p:nvPicPr>
            <p:cNvPr id="235" name="그림 23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732" y="2654033"/>
              <a:ext cx="1076646" cy="1080000"/>
            </a:xfrm>
            <a:prstGeom prst="rect">
              <a:avLst/>
            </a:prstGeom>
          </p:spPr>
        </p:pic>
      </p:grpSp>
      <p:sp>
        <p:nvSpPr>
          <p:cNvPr id="288" name="모서리가 둥근 직사각형 287"/>
          <p:cNvSpPr/>
          <p:nvPr/>
        </p:nvSpPr>
        <p:spPr>
          <a:xfrm>
            <a:off x="243839" y="1547456"/>
            <a:ext cx="11663684" cy="4929448"/>
          </a:xfrm>
          <a:prstGeom prst="round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9" name="그룹 288"/>
          <p:cNvGrpSpPr/>
          <p:nvPr/>
        </p:nvGrpSpPr>
        <p:grpSpPr>
          <a:xfrm>
            <a:off x="2835427" y="3347354"/>
            <a:ext cx="6480508" cy="2166115"/>
            <a:chOff x="2837239" y="2859674"/>
            <a:chExt cx="6480508" cy="2166115"/>
          </a:xfrm>
        </p:grpSpPr>
        <p:grpSp>
          <p:nvGrpSpPr>
            <p:cNvPr id="290" name="그룹 289"/>
            <p:cNvGrpSpPr/>
            <p:nvPr/>
          </p:nvGrpSpPr>
          <p:grpSpPr>
            <a:xfrm>
              <a:off x="2837239" y="2859674"/>
              <a:ext cx="6480508" cy="2166115"/>
              <a:chOff x="1018984" y="2778810"/>
              <a:chExt cx="6480508" cy="2166115"/>
            </a:xfrm>
          </p:grpSpPr>
          <p:pic>
            <p:nvPicPr>
              <p:cNvPr id="295" name="그림 29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8984" y="386212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96" name="그림 2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9492" y="332268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97" name="그림 29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9365" y="332223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98" name="그림 29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1648" y="386212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99" name="그림 29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1212" y="386212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0" name="그림 29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58" y="332040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1" name="그림 30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3806" y="386111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2" name="그림 30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3806" y="439881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3" name="그림 302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6525" y="440492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4" name="그림 30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8826" y="439830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5" name="그림 30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3300" y="440492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6" name="그림 305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2812" y="439947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7" name="그림 306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3140" y="386344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8" name="그림 30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3230" y="332267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9" name="그림 30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3300" y="332141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0" name="그림 30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1648" y="278477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1" name="그림 31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1654" y="278341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2" name="그림 31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3352" y="278584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3" name="그림 31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779" y="278341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4" name="그림 31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4378" y="386001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5" name="그림 31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8826" y="386218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6" name="그림 3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7092" y="440338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7" name="그림 3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0227" y="332061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8" name="그림 31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2109" y="277907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9" name="그림 31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8984" y="332038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0" name="그림 31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4002" y="278488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1" name="그림 32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5849" y="332477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2" name="그림 32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542" y="386757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3" name="그림 32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3232" y="278488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4" name="그림 32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5079" y="332477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5" name="그림 32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0392" y="386757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6" name="그림 32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4965" y="278488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7" name="그림 3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6812" y="332477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8" name="그림 32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2125" y="386757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9" name="그림 32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6652" y="278488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30" name="그림 32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8499" y="332477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31" name="그림 33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3812" y="386757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32" name="그림 33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9792" y="278488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33" name="그림 33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19" y="332477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34" name="그림 33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9332" y="3867577"/>
                <a:ext cx="540000" cy="540000"/>
              </a:xfrm>
              <a:prstGeom prst="rect">
                <a:avLst/>
              </a:prstGeom>
            </p:spPr>
          </p:pic>
          <p:grpSp>
            <p:nvGrpSpPr>
              <p:cNvPr id="335" name="그룹 334"/>
              <p:cNvGrpSpPr/>
              <p:nvPr/>
            </p:nvGrpSpPr>
            <p:grpSpPr>
              <a:xfrm>
                <a:off x="1018984" y="2778810"/>
                <a:ext cx="3780000" cy="2160000"/>
                <a:chOff x="5092861" y="2097941"/>
                <a:chExt cx="3780000" cy="2160000"/>
              </a:xfrm>
            </p:grpSpPr>
            <p:sp>
              <p:nvSpPr>
                <p:cNvPr id="481" name="직사각형 480"/>
                <p:cNvSpPr/>
                <p:nvPr/>
              </p:nvSpPr>
              <p:spPr>
                <a:xfrm>
                  <a:off x="50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6" name="직사각형 485"/>
                <p:cNvSpPr/>
                <p:nvPr/>
              </p:nvSpPr>
              <p:spPr>
                <a:xfrm>
                  <a:off x="56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7" name="직사각형 486"/>
                <p:cNvSpPr/>
                <p:nvPr/>
              </p:nvSpPr>
              <p:spPr>
                <a:xfrm>
                  <a:off x="617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8" name="직사각형 487"/>
                <p:cNvSpPr/>
                <p:nvPr/>
              </p:nvSpPr>
              <p:spPr>
                <a:xfrm>
                  <a:off x="671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9" name="직사각형 488"/>
                <p:cNvSpPr/>
                <p:nvPr/>
              </p:nvSpPr>
              <p:spPr>
                <a:xfrm>
                  <a:off x="617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0" name="직사각형 489"/>
                <p:cNvSpPr/>
                <p:nvPr/>
              </p:nvSpPr>
              <p:spPr>
                <a:xfrm>
                  <a:off x="671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직사각형 490"/>
                <p:cNvSpPr/>
                <p:nvPr/>
              </p:nvSpPr>
              <p:spPr>
                <a:xfrm>
                  <a:off x="50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직사각형 491"/>
                <p:cNvSpPr/>
                <p:nvPr/>
              </p:nvSpPr>
              <p:spPr>
                <a:xfrm>
                  <a:off x="56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직사각형 492"/>
                <p:cNvSpPr/>
                <p:nvPr/>
              </p:nvSpPr>
              <p:spPr>
                <a:xfrm>
                  <a:off x="509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직사각형 493"/>
                <p:cNvSpPr/>
                <p:nvPr/>
              </p:nvSpPr>
              <p:spPr>
                <a:xfrm>
                  <a:off x="563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직사각형 494"/>
                <p:cNvSpPr/>
                <p:nvPr/>
              </p:nvSpPr>
              <p:spPr>
                <a:xfrm>
                  <a:off x="617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직사각형 495"/>
                <p:cNvSpPr/>
                <p:nvPr/>
              </p:nvSpPr>
              <p:spPr>
                <a:xfrm>
                  <a:off x="671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직사각형 496"/>
                <p:cNvSpPr/>
                <p:nvPr/>
              </p:nvSpPr>
              <p:spPr>
                <a:xfrm>
                  <a:off x="617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직사각형 497"/>
                <p:cNvSpPr/>
                <p:nvPr/>
              </p:nvSpPr>
              <p:spPr>
                <a:xfrm>
                  <a:off x="671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직사각형 498"/>
                <p:cNvSpPr/>
                <p:nvPr/>
              </p:nvSpPr>
              <p:spPr>
                <a:xfrm>
                  <a:off x="725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직사각형 499"/>
                <p:cNvSpPr/>
                <p:nvPr/>
              </p:nvSpPr>
              <p:spPr>
                <a:xfrm>
                  <a:off x="779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직사각형 500"/>
                <p:cNvSpPr/>
                <p:nvPr/>
              </p:nvSpPr>
              <p:spPr>
                <a:xfrm>
                  <a:off x="725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직사각형 501"/>
                <p:cNvSpPr/>
                <p:nvPr/>
              </p:nvSpPr>
              <p:spPr>
                <a:xfrm>
                  <a:off x="77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직사각형 502"/>
                <p:cNvSpPr/>
                <p:nvPr/>
              </p:nvSpPr>
              <p:spPr>
                <a:xfrm>
                  <a:off x="833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직사각형 503"/>
                <p:cNvSpPr/>
                <p:nvPr/>
              </p:nvSpPr>
              <p:spPr>
                <a:xfrm>
                  <a:off x="83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직사각형 504"/>
                <p:cNvSpPr/>
                <p:nvPr/>
              </p:nvSpPr>
              <p:spPr>
                <a:xfrm>
                  <a:off x="725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직사각형 505"/>
                <p:cNvSpPr/>
                <p:nvPr/>
              </p:nvSpPr>
              <p:spPr>
                <a:xfrm>
                  <a:off x="77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직사각형 506"/>
                <p:cNvSpPr/>
                <p:nvPr/>
              </p:nvSpPr>
              <p:spPr>
                <a:xfrm>
                  <a:off x="725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직사각형 507"/>
                <p:cNvSpPr/>
                <p:nvPr/>
              </p:nvSpPr>
              <p:spPr>
                <a:xfrm>
                  <a:off x="779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직사각형 508"/>
                <p:cNvSpPr/>
                <p:nvPr/>
              </p:nvSpPr>
              <p:spPr>
                <a:xfrm>
                  <a:off x="83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6" name="그룹 335"/>
              <p:cNvGrpSpPr/>
              <p:nvPr/>
            </p:nvGrpSpPr>
            <p:grpSpPr>
              <a:xfrm>
                <a:off x="3719492" y="2779845"/>
                <a:ext cx="3780000" cy="2160000"/>
                <a:chOff x="5092861" y="2097941"/>
                <a:chExt cx="3780000" cy="2160000"/>
              </a:xfrm>
            </p:grpSpPr>
            <p:sp>
              <p:nvSpPr>
                <p:cNvPr id="337" name="직사각형 336"/>
                <p:cNvSpPr/>
                <p:nvPr/>
              </p:nvSpPr>
              <p:spPr>
                <a:xfrm>
                  <a:off x="50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8" name="직사각형 337"/>
                <p:cNvSpPr/>
                <p:nvPr/>
              </p:nvSpPr>
              <p:spPr>
                <a:xfrm>
                  <a:off x="56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9" name="직사각형 338"/>
                <p:cNvSpPr/>
                <p:nvPr/>
              </p:nvSpPr>
              <p:spPr>
                <a:xfrm>
                  <a:off x="617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0" name="직사각형 339"/>
                <p:cNvSpPr/>
                <p:nvPr/>
              </p:nvSpPr>
              <p:spPr>
                <a:xfrm>
                  <a:off x="671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직사각형 340"/>
                <p:cNvSpPr/>
                <p:nvPr/>
              </p:nvSpPr>
              <p:spPr>
                <a:xfrm>
                  <a:off x="617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직사각형 341"/>
                <p:cNvSpPr/>
                <p:nvPr/>
              </p:nvSpPr>
              <p:spPr>
                <a:xfrm>
                  <a:off x="671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3" name="직사각형 342"/>
                <p:cNvSpPr/>
                <p:nvPr/>
              </p:nvSpPr>
              <p:spPr>
                <a:xfrm>
                  <a:off x="50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직사각형 343"/>
                <p:cNvSpPr/>
                <p:nvPr/>
              </p:nvSpPr>
              <p:spPr>
                <a:xfrm>
                  <a:off x="56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5" name="직사각형 344"/>
                <p:cNvSpPr/>
                <p:nvPr/>
              </p:nvSpPr>
              <p:spPr>
                <a:xfrm>
                  <a:off x="509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6" name="직사각형 345"/>
                <p:cNvSpPr/>
                <p:nvPr/>
              </p:nvSpPr>
              <p:spPr>
                <a:xfrm>
                  <a:off x="617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7" name="직사각형 346"/>
                <p:cNvSpPr/>
                <p:nvPr/>
              </p:nvSpPr>
              <p:spPr>
                <a:xfrm>
                  <a:off x="671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직사각형 347"/>
                <p:cNvSpPr/>
                <p:nvPr/>
              </p:nvSpPr>
              <p:spPr>
                <a:xfrm>
                  <a:off x="725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9" name="직사각형 348"/>
                <p:cNvSpPr/>
                <p:nvPr/>
              </p:nvSpPr>
              <p:spPr>
                <a:xfrm>
                  <a:off x="779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0" name="직사각형 349"/>
                <p:cNvSpPr/>
                <p:nvPr/>
              </p:nvSpPr>
              <p:spPr>
                <a:xfrm>
                  <a:off x="725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1" name="직사각형 350"/>
                <p:cNvSpPr/>
                <p:nvPr/>
              </p:nvSpPr>
              <p:spPr>
                <a:xfrm>
                  <a:off x="77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2" name="직사각형 351"/>
                <p:cNvSpPr/>
                <p:nvPr/>
              </p:nvSpPr>
              <p:spPr>
                <a:xfrm>
                  <a:off x="833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4" name="직사각형 463"/>
                <p:cNvSpPr/>
                <p:nvPr/>
              </p:nvSpPr>
              <p:spPr>
                <a:xfrm>
                  <a:off x="83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8" name="직사각형 467"/>
                <p:cNvSpPr/>
                <p:nvPr/>
              </p:nvSpPr>
              <p:spPr>
                <a:xfrm>
                  <a:off x="725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9" name="직사각형 468"/>
                <p:cNvSpPr/>
                <p:nvPr/>
              </p:nvSpPr>
              <p:spPr>
                <a:xfrm>
                  <a:off x="77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3" name="직사각형 472"/>
                <p:cNvSpPr/>
                <p:nvPr/>
              </p:nvSpPr>
              <p:spPr>
                <a:xfrm>
                  <a:off x="83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291" name="그림 29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6634" y="3914846"/>
              <a:ext cx="540000" cy="540000"/>
            </a:xfrm>
            <a:prstGeom prst="rect">
              <a:avLst/>
            </a:prstGeom>
          </p:spPr>
        </p:pic>
        <p:pic>
          <p:nvPicPr>
            <p:cNvPr id="292" name="그림 291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868" y="3374846"/>
              <a:ext cx="540000" cy="540000"/>
            </a:xfrm>
            <a:prstGeom prst="rect">
              <a:avLst/>
            </a:prstGeom>
          </p:spPr>
        </p:pic>
        <p:pic>
          <p:nvPicPr>
            <p:cNvPr id="293" name="그림 292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5562" y="3374846"/>
              <a:ext cx="540000" cy="540000"/>
            </a:xfrm>
            <a:prstGeom prst="rect">
              <a:avLst/>
            </a:prstGeom>
          </p:spPr>
        </p:pic>
        <p:pic>
          <p:nvPicPr>
            <p:cNvPr id="294" name="그림 293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004" y="3387073"/>
              <a:ext cx="540000" cy="540000"/>
            </a:xfrm>
            <a:prstGeom prst="rect">
              <a:avLst/>
            </a:prstGeom>
          </p:spPr>
        </p:pic>
      </p:grpSp>
      <p:pic>
        <p:nvPicPr>
          <p:cNvPr id="510" name="그림 50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12363" y="4427792"/>
            <a:ext cx="540000" cy="540000"/>
          </a:xfrm>
          <a:prstGeom prst="rect">
            <a:avLst/>
          </a:prstGeom>
        </p:spPr>
      </p:pic>
      <p:sp>
        <p:nvSpPr>
          <p:cNvPr id="511" name="직사각형 510"/>
          <p:cNvSpPr/>
          <p:nvPr/>
        </p:nvSpPr>
        <p:spPr>
          <a:xfrm>
            <a:off x="4142059" y="1988525"/>
            <a:ext cx="321004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Stage 1</a:t>
            </a:r>
            <a:endParaRPr lang="en-US" altLang="ko-KR" sz="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12" name="그림 51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19" y="4452182"/>
            <a:ext cx="540000" cy="540000"/>
          </a:xfrm>
          <a:prstGeom prst="rect">
            <a:avLst/>
          </a:prstGeom>
        </p:spPr>
      </p:pic>
      <p:pic>
        <p:nvPicPr>
          <p:cNvPr id="513" name="그림 5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2942" y="3910075"/>
            <a:ext cx="540000" cy="540000"/>
          </a:xfrm>
          <a:prstGeom prst="rect">
            <a:avLst/>
          </a:prstGeom>
        </p:spPr>
      </p:pic>
      <p:sp>
        <p:nvSpPr>
          <p:cNvPr id="514" name="직사각형 513"/>
          <p:cNvSpPr/>
          <p:nvPr/>
        </p:nvSpPr>
        <p:spPr>
          <a:xfrm>
            <a:off x="4142059" y="2001856"/>
            <a:ext cx="321004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Stage 2</a:t>
            </a:r>
            <a:endParaRPr lang="en-US" altLang="ko-KR" sz="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927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-0.47175 -0.1648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5E-6 7.40741E-7 L 5E-6 -0.7525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6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-1.85185E-6 L 2.08333E-6 -0.7849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25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29167E-6 -2.22222E-6 L 0.36237 0.2671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12" y="1335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1.48148E-6 L 0.00117 -0.7467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19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3412 -3.7037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00026 -0.0801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00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04441 -7.40741E-7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88" grpId="0" animBg="1"/>
      <p:bldP spid="511" grpId="0"/>
      <p:bldP spid="511" grpId="1"/>
      <p:bldP spid="5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6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Box 379"/>
          <p:cNvSpPr txBox="1"/>
          <p:nvPr/>
        </p:nvSpPr>
        <p:spPr>
          <a:xfrm>
            <a:off x="214282" y="2934571"/>
            <a:ext cx="6944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지금까지 </a:t>
            </a:r>
            <a:r>
              <a:rPr lang="ko-KR" altLang="en-US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게임으로 코딩을 배우다</a:t>
            </a:r>
            <a:r>
              <a: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endParaRPr lang="en-US" altLang="ko-KR" sz="3200" dirty="0" smtClean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4000" dirty="0">
                <a:solidFill>
                  <a:srgbClr val="0070C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Ice </a:t>
            </a:r>
            <a:r>
              <a:rPr lang="en-US" altLang="ko-KR" sz="4000" dirty="0" smtClean="0">
                <a:solidFill>
                  <a:srgbClr val="0070C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coding challenge </a:t>
            </a:r>
            <a:r>
              <a:rPr lang="ko-KR" altLang="en-US" sz="32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였습니다</a:t>
            </a:r>
            <a:r>
              <a:rPr lang="en-US" altLang="ko-KR" sz="32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endParaRPr lang="ko-KR" altLang="en-US" sz="320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309" name="그룹 308"/>
          <p:cNvGrpSpPr/>
          <p:nvPr/>
        </p:nvGrpSpPr>
        <p:grpSpPr>
          <a:xfrm>
            <a:off x="243839" y="1547456"/>
            <a:ext cx="11663684" cy="4929448"/>
            <a:chOff x="243839" y="1547456"/>
            <a:chExt cx="11663684" cy="4929448"/>
          </a:xfrm>
        </p:grpSpPr>
        <p:sp>
          <p:nvSpPr>
            <p:cNvPr id="203" name="모서리가 둥근 직사각형 202"/>
            <p:cNvSpPr/>
            <p:nvPr/>
          </p:nvSpPr>
          <p:spPr>
            <a:xfrm>
              <a:off x="243839" y="1547456"/>
              <a:ext cx="11663684" cy="4929448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2835427" y="3347354"/>
              <a:ext cx="6480508" cy="2166115"/>
              <a:chOff x="2837239" y="2859674"/>
              <a:chExt cx="6480508" cy="2166115"/>
            </a:xfrm>
          </p:grpSpPr>
          <p:grpSp>
            <p:nvGrpSpPr>
              <p:cNvPr id="205" name="그룹 204"/>
              <p:cNvGrpSpPr/>
              <p:nvPr/>
            </p:nvGrpSpPr>
            <p:grpSpPr>
              <a:xfrm>
                <a:off x="2837239" y="2859674"/>
                <a:ext cx="6480508" cy="2166115"/>
                <a:chOff x="1018984" y="2778810"/>
                <a:chExt cx="6480508" cy="2166115"/>
              </a:xfrm>
            </p:grpSpPr>
            <p:pic>
              <p:nvPicPr>
                <p:cNvPr id="210" name="그림 20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8984" y="3862122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1" name="그림 21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9492" y="3322683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2" name="그림 21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59365" y="3322234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3" name="그림 21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1648" y="3862122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4" name="그림 21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1212" y="3862122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5" name="그림 2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5458" y="3320406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6" name="그림 2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3806" y="3861115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7" name="그림 21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3806" y="4398810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8" name="그림 217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6525" y="4404925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9" name="그림 218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8826" y="4398303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0" name="그림 21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3300" y="4404925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1" name="그림 220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2812" y="4399479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2" name="그림 221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3140" y="3863441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3" name="그림 22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3230" y="3322672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4" name="그림 22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3300" y="3321411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5" name="그림 22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1648" y="2784774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6" name="그림 22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1654" y="2783418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7" name="그림 2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3352" y="2785841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8" name="그림 227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779" y="2783418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9" name="그림 22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4378" y="3860017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0" name="그림 22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78826" y="3862186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1" name="그림 230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7092" y="4403383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2" name="그림 23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0227" y="3320615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3" name="그림 23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2109" y="2779073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4" name="그림 23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8984" y="3320388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5" name="그림 23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4002" y="2784886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6" name="그림 23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5849" y="3324774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7" name="그림 23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3542" y="3867577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8" name="그림 23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03232" y="2784886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9" name="그림 23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05079" y="3324774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0" name="그림 23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0392" y="3867577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1" name="그림 24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4965" y="2784886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2" name="그림 24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6812" y="3324774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3" name="그림 242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2125" y="3867577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4" name="그림 2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86652" y="2784886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5" name="그림 24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88499" y="3324774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6" name="그림 245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3812" y="3867577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7" name="그림 24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9792" y="2784886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8" name="그림 247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4019" y="3324774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9" name="그림 248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9332" y="3867577"/>
                  <a:ext cx="540000" cy="540000"/>
                </a:xfrm>
                <a:prstGeom prst="rect">
                  <a:avLst/>
                </a:prstGeom>
              </p:spPr>
            </p:pic>
            <p:grpSp>
              <p:nvGrpSpPr>
                <p:cNvPr id="250" name="그룹 249"/>
                <p:cNvGrpSpPr/>
                <p:nvPr/>
              </p:nvGrpSpPr>
              <p:grpSpPr>
                <a:xfrm>
                  <a:off x="1018984" y="2778810"/>
                  <a:ext cx="3780000" cy="2160000"/>
                  <a:chOff x="5092861" y="2097941"/>
                  <a:chExt cx="3780000" cy="2160000"/>
                </a:xfrm>
              </p:grpSpPr>
              <p:sp>
                <p:nvSpPr>
                  <p:cNvPr id="272" name="직사각형 271"/>
                  <p:cNvSpPr/>
                  <p:nvPr/>
                </p:nvSpPr>
                <p:spPr>
                  <a:xfrm>
                    <a:off x="509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3" name="직사각형 272"/>
                  <p:cNvSpPr/>
                  <p:nvPr/>
                </p:nvSpPr>
                <p:spPr>
                  <a:xfrm>
                    <a:off x="563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4" name="직사각형 273"/>
                  <p:cNvSpPr/>
                  <p:nvPr/>
                </p:nvSpPr>
                <p:spPr>
                  <a:xfrm>
                    <a:off x="617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5" name="직사각형 274"/>
                  <p:cNvSpPr/>
                  <p:nvPr/>
                </p:nvSpPr>
                <p:spPr>
                  <a:xfrm>
                    <a:off x="671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6" name="직사각형 275"/>
                  <p:cNvSpPr/>
                  <p:nvPr/>
                </p:nvSpPr>
                <p:spPr>
                  <a:xfrm>
                    <a:off x="617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7" name="직사각형 276"/>
                  <p:cNvSpPr/>
                  <p:nvPr/>
                </p:nvSpPr>
                <p:spPr>
                  <a:xfrm>
                    <a:off x="671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8" name="직사각형 277"/>
                  <p:cNvSpPr/>
                  <p:nvPr/>
                </p:nvSpPr>
                <p:spPr>
                  <a:xfrm>
                    <a:off x="509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9" name="직사각형 278"/>
                  <p:cNvSpPr/>
                  <p:nvPr/>
                </p:nvSpPr>
                <p:spPr>
                  <a:xfrm>
                    <a:off x="563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직사각형 279"/>
                  <p:cNvSpPr/>
                  <p:nvPr/>
                </p:nvSpPr>
                <p:spPr>
                  <a:xfrm>
                    <a:off x="5092861" y="371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직사각형 280"/>
                  <p:cNvSpPr/>
                  <p:nvPr/>
                </p:nvSpPr>
                <p:spPr>
                  <a:xfrm>
                    <a:off x="5632861" y="371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직사각형 281"/>
                  <p:cNvSpPr/>
                  <p:nvPr/>
                </p:nvSpPr>
                <p:spPr>
                  <a:xfrm>
                    <a:off x="617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직사각형 282"/>
                  <p:cNvSpPr/>
                  <p:nvPr/>
                </p:nvSpPr>
                <p:spPr>
                  <a:xfrm>
                    <a:off x="671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직사각형 283"/>
                  <p:cNvSpPr/>
                  <p:nvPr/>
                </p:nvSpPr>
                <p:spPr>
                  <a:xfrm>
                    <a:off x="6172861" y="371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5" name="직사각형 284"/>
                  <p:cNvSpPr/>
                  <p:nvPr/>
                </p:nvSpPr>
                <p:spPr>
                  <a:xfrm>
                    <a:off x="6712861" y="371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직사각형 285"/>
                  <p:cNvSpPr/>
                  <p:nvPr/>
                </p:nvSpPr>
                <p:spPr>
                  <a:xfrm>
                    <a:off x="725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직사각형 286"/>
                  <p:cNvSpPr/>
                  <p:nvPr/>
                </p:nvSpPr>
                <p:spPr>
                  <a:xfrm>
                    <a:off x="779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직사각형 287"/>
                  <p:cNvSpPr/>
                  <p:nvPr/>
                </p:nvSpPr>
                <p:spPr>
                  <a:xfrm>
                    <a:off x="725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직사각형 288"/>
                  <p:cNvSpPr/>
                  <p:nvPr/>
                </p:nvSpPr>
                <p:spPr>
                  <a:xfrm>
                    <a:off x="779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직사각형 289"/>
                  <p:cNvSpPr/>
                  <p:nvPr/>
                </p:nvSpPr>
                <p:spPr>
                  <a:xfrm>
                    <a:off x="833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1" name="직사각형 290"/>
                  <p:cNvSpPr/>
                  <p:nvPr/>
                </p:nvSpPr>
                <p:spPr>
                  <a:xfrm>
                    <a:off x="833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직사각형 291"/>
                  <p:cNvSpPr/>
                  <p:nvPr/>
                </p:nvSpPr>
                <p:spPr>
                  <a:xfrm>
                    <a:off x="725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직사각형 292"/>
                  <p:cNvSpPr/>
                  <p:nvPr/>
                </p:nvSpPr>
                <p:spPr>
                  <a:xfrm>
                    <a:off x="779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93"/>
                  <p:cNvSpPr/>
                  <p:nvPr/>
                </p:nvSpPr>
                <p:spPr>
                  <a:xfrm>
                    <a:off x="7252861" y="371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직사각형 294"/>
                  <p:cNvSpPr/>
                  <p:nvPr/>
                </p:nvSpPr>
                <p:spPr>
                  <a:xfrm>
                    <a:off x="7792861" y="371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직사각형 295"/>
                  <p:cNvSpPr/>
                  <p:nvPr/>
                </p:nvSpPr>
                <p:spPr>
                  <a:xfrm>
                    <a:off x="833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1" name="그룹 250"/>
                <p:cNvGrpSpPr/>
                <p:nvPr/>
              </p:nvGrpSpPr>
              <p:grpSpPr>
                <a:xfrm>
                  <a:off x="3719492" y="2779845"/>
                  <a:ext cx="3780000" cy="2160000"/>
                  <a:chOff x="5092861" y="2097941"/>
                  <a:chExt cx="3780000" cy="2160000"/>
                </a:xfrm>
              </p:grpSpPr>
              <p:sp>
                <p:nvSpPr>
                  <p:cNvPr id="252" name="직사각형 251"/>
                  <p:cNvSpPr/>
                  <p:nvPr/>
                </p:nvSpPr>
                <p:spPr>
                  <a:xfrm>
                    <a:off x="509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3" name="직사각형 252"/>
                  <p:cNvSpPr/>
                  <p:nvPr/>
                </p:nvSpPr>
                <p:spPr>
                  <a:xfrm>
                    <a:off x="563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4" name="직사각형 253"/>
                  <p:cNvSpPr/>
                  <p:nvPr/>
                </p:nvSpPr>
                <p:spPr>
                  <a:xfrm>
                    <a:off x="617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5" name="직사각형 254"/>
                  <p:cNvSpPr/>
                  <p:nvPr/>
                </p:nvSpPr>
                <p:spPr>
                  <a:xfrm>
                    <a:off x="671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6" name="직사각형 255"/>
                  <p:cNvSpPr/>
                  <p:nvPr/>
                </p:nvSpPr>
                <p:spPr>
                  <a:xfrm>
                    <a:off x="617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7" name="직사각형 256"/>
                  <p:cNvSpPr/>
                  <p:nvPr/>
                </p:nvSpPr>
                <p:spPr>
                  <a:xfrm>
                    <a:off x="671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8" name="직사각형 257"/>
                  <p:cNvSpPr/>
                  <p:nvPr/>
                </p:nvSpPr>
                <p:spPr>
                  <a:xfrm>
                    <a:off x="509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" name="직사각형 258"/>
                  <p:cNvSpPr/>
                  <p:nvPr/>
                </p:nvSpPr>
                <p:spPr>
                  <a:xfrm>
                    <a:off x="563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0" name="직사각형 259"/>
                  <p:cNvSpPr/>
                  <p:nvPr/>
                </p:nvSpPr>
                <p:spPr>
                  <a:xfrm>
                    <a:off x="5092861" y="371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1" name="직사각형 260"/>
                  <p:cNvSpPr/>
                  <p:nvPr/>
                </p:nvSpPr>
                <p:spPr>
                  <a:xfrm>
                    <a:off x="617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2" name="직사각형 261"/>
                  <p:cNvSpPr/>
                  <p:nvPr/>
                </p:nvSpPr>
                <p:spPr>
                  <a:xfrm>
                    <a:off x="671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3" name="직사각형 262"/>
                  <p:cNvSpPr/>
                  <p:nvPr/>
                </p:nvSpPr>
                <p:spPr>
                  <a:xfrm>
                    <a:off x="725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4" name="직사각형 263"/>
                  <p:cNvSpPr/>
                  <p:nvPr/>
                </p:nvSpPr>
                <p:spPr>
                  <a:xfrm>
                    <a:off x="779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5" name="직사각형 264"/>
                  <p:cNvSpPr/>
                  <p:nvPr/>
                </p:nvSpPr>
                <p:spPr>
                  <a:xfrm>
                    <a:off x="725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6" name="직사각형 265"/>
                  <p:cNvSpPr/>
                  <p:nvPr/>
                </p:nvSpPr>
                <p:spPr>
                  <a:xfrm>
                    <a:off x="779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7" name="직사각형 266"/>
                  <p:cNvSpPr/>
                  <p:nvPr/>
                </p:nvSpPr>
                <p:spPr>
                  <a:xfrm>
                    <a:off x="833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8" name="직사각형 267"/>
                  <p:cNvSpPr/>
                  <p:nvPr/>
                </p:nvSpPr>
                <p:spPr>
                  <a:xfrm>
                    <a:off x="833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9" name="직사각형 268"/>
                  <p:cNvSpPr/>
                  <p:nvPr/>
                </p:nvSpPr>
                <p:spPr>
                  <a:xfrm>
                    <a:off x="725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0" name="직사각형 269"/>
                  <p:cNvSpPr/>
                  <p:nvPr/>
                </p:nvSpPr>
                <p:spPr>
                  <a:xfrm>
                    <a:off x="779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1" name="직사각형 270"/>
                  <p:cNvSpPr/>
                  <p:nvPr/>
                </p:nvSpPr>
                <p:spPr>
                  <a:xfrm>
                    <a:off x="833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06" name="그림 205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6634" y="391484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1868" y="337484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5562" y="337484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0004" y="3387073"/>
                <a:ext cx="540000" cy="540000"/>
              </a:xfrm>
              <a:prstGeom prst="rect">
                <a:avLst/>
              </a:prstGeom>
            </p:spPr>
          </p:pic>
        </p:grpSp>
        <p:pic>
          <p:nvPicPr>
            <p:cNvPr id="297" name="그림 29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561524" y="3909710"/>
              <a:ext cx="540000" cy="540000"/>
            </a:xfrm>
            <a:prstGeom prst="rect">
              <a:avLst/>
            </a:prstGeom>
          </p:spPr>
        </p:pic>
        <p:sp>
          <p:nvSpPr>
            <p:cNvPr id="298" name="직사각형 297"/>
            <p:cNvSpPr/>
            <p:nvPr/>
          </p:nvSpPr>
          <p:spPr>
            <a:xfrm>
              <a:off x="4142059" y="2001856"/>
              <a:ext cx="3210046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cap="none" spc="0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Stage 2</a:t>
              </a:r>
              <a:endParaRPr lang="en-US" altLang="ko-KR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grpSp>
        <p:nvGrpSpPr>
          <p:cNvPr id="299" name="그룹 298"/>
          <p:cNvGrpSpPr/>
          <p:nvPr/>
        </p:nvGrpSpPr>
        <p:grpSpPr>
          <a:xfrm>
            <a:off x="243840" y="398185"/>
            <a:ext cx="11663684" cy="955797"/>
            <a:chOff x="396240" y="6286545"/>
            <a:chExt cx="11663684" cy="955797"/>
          </a:xfrm>
        </p:grpSpPr>
        <p:sp>
          <p:nvSpPr>
            <p:cNvPr id="300" name="모서리가 둥근 직사각형 299"/>
            <p:cNvSpPr/>
            <p:nvPr/>
          </p:nvSpPr>
          <p:spPr>
            <a:xfrm>
              <a:off x="396240" y="628654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1" name="타원 300"/>
            <p:cNvSpPr/>
            <p:nvPr/>
          </p:nvSpPr>
          <p:spPr>
            <a:xfrm>
              <a:off x="548643" y="638852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  <a:endParaRPr lang="ko-KR" altLang="en-US" sz="21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1300485" y="6500911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단계를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선택할 수 있는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26" name="그룹 325"/>
          <p:cNvGrpSpPr/>
          <p:nvPr/>
        </p:nvGrpSpPr>
        <p:grpSpPr>
          <a:xfrm>
            <a:off x="243585" y="-4705607"/>
            <a:ext cx="11663684" cy="955797"/>
            <a:chOff x="91437" y="3807335"/>
            <a:chExt cx="11663684" cy="955797"/>
          </a:xfrm>
        </p:grpSpPr>
        <p:sp>
          <p:nvSpPr>
            <p:cNvPr id="327" name="모서리가 둥근 직사각형 326"/>
            <p:cNvSpPr/>
            <p:nvPr/>
          </p:nvSpPr>
          <p:spPr>
            <a:xfrm>
              <a:off x="91437" y="38073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8" name="타원 327"/>
            <p:cNvSpPr/>
            <p:nvPr/>
          </p:nvSpPr>
          <p:spPr>
            <a:xfrm>
              <a:off x="243840" y="39093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995683" y="4023623"/>
              <a:ext cx="10444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유저들이 </a:t>
              </a:r>
              <a:r>
                <a:rPr lang="ko-KR" altLang="en-US" sz="2800" dirty="0" err="1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맵을</a:t>
              </a:r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만들 수 있게 하는 기능</a:t>
              </a:r>
              <a:endPara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30" name="그룹 329"/>
          <p:cNvGrpSpPr/>
          <p:nvPr/>
        </p:nvGrpSpPr>
        <p:grpSpPr>
          <a:xfrm>
            <a:off x="243585" y="-2996389"/>
            <a:ext cx="11663684" cy="955797"/>
            <a:chOff x="325120" y="3919035"/>
            <a:chExt cx="11663684" cy="955797"/>
          </a:xfrm>
        </p:grpSpPr>
        <p:sp>
          <p:nvSpPr>
            <p:cNvPr id="331" name="모서리가 둥근 직사각형 330"/>
            <p:cNvSpPr/>
            <p:nvPr/>
          </p:nvSpPr>
          <p:spPr>
            <a:xfrm>
              <a:off x="325120" y="39190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타원 331"/>
            <p:cNvSpPr/>
            <p:nvPr/>
          </p:nvSpPr>
          <p:spPr>
            <a:xfrm>
              <a:off x="477523" y="40210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1300486" y="4135323"/>
              <a:ext cx="10525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난이도 추가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34" name="그룹 333"/>
          <p:cNvGrpSpPr/>
          <p:nvPr/>
        </p:nvGrpSpPr>
        <p:grpSpPr>
          <a:xfrm>
            <a:off x="243585" y="-1287171"/>
            <a:ext cx="11663684" cy="955797"/>
            <a:chOff x="477520" y="5143315"/>
            <a:chExt cx="11663684" cy="955797"/>
          </a:xfrm>
        </p:grpSpPr>
        <p:sp>
          <p:nvSpPr>
            <p:cNvPr id="335" name="모서리가 둥근 직사각형 334"/>
            <p:cNvSpPr/>
            <p:nvPr/>
          </p:nvSpPr>
          <p:spPr>
            <a:xfrm>
              <a:off x="477520" y="514331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타원 335"/>
            <p:cNvSpPr/>
            <p:nvPr/>
          </p:nvSpPr>
          <p:spPr>
            <a:xfrm>
              <a:off x="629923" y="524529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1381766" y="5359603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커맨드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횟수에 따른 점수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42" name="그룹 341"/>
          <p:cNvGrpSpPr/>
          <p:nvPr/>
        </p:nvGrpSpPr>
        <p:grpSpPr>
          <a:xfrm>
            <a:off x="243840" y="391580"/>
            <a:ext cx="11663684" cy="955797"/>
            <a:chOff x="91437" y="3807335"/>
            <a:chExt cx="11663684" cy="955797"/>
          </a:xfrm>
        </p:grpSpPr>
        <p:sp>
          <p:nvSpPr>
            <p:cNvPr id="343" name="모서리가 둥근 직사각형 342"/>
            <p:cNvSpPr/>
            <p:nvPr/>
          </p:nvSpPr>
          <p:spPr>
            <a:xfrm>
              <a:off x="91437" y="38073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4" name="타원 343"/>
            <p:cNvSpPr/>
            <p:nvPr/>
          </p:nvSpPr>
          <p:spPr>
            <a:xfrm>
              <a:off x="243840" y="39093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995683" y="4023623"/>
              <a:ext cx="10444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유저들이 </a:t>
              </a:r>
              <a:r>
                <a:rPr lang="ko-KR" altLang="en-US" sz="2800" dirty="0" err="1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맵을</a:t>
              </a:r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만들 수 있게 하는 기능</a:t>
              </a:r>
              <a:endPara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46" name="그룹 345"/>
          <p:cNvGrpSpPr/>
          <p:nvPr/>
        </p:nvGrpSpPr>
        <p:grpSpPr>
          <a:xfrm>
            <a:off x="243840" y="2100798"/>
            <a:ext cx="11663684" cy="955797"/>
            <a:chOff x="325120" y="3919035"/>
            <a:chExt cx="11663684" cy="955797"/>
          </a:xfrm>
        </p:grpSpPr>
        <p:sp>
          <p:nvSpPr>
            <p:cNvPr id="347" name="모서리가 둥근 직사각형 346"/>
            <p:cNvSpPr/>
            <p:nvPr/>
          </p:nvSpPr>
          <p:spPr>
            <a:xfrm>
              <a:off x="325120" y="39190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8" name="타원 347"/>
            <p:cNvSpPr/>
            <p:nvPr/>
          </p:nvSpPr>
          <p:spPr>
            <a:xfrm>
              <a:off x="477523" y="40210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1300486" y="4135323"/>
              <a:ext cx="10525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난이도 추가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243840" y="3810016"/>
            <a:ext cx="11663684" cy="955797"/>
            <a:chOff x="477520" y="5143315"/>
            <a:chExt cx="11663684" cy="955797"/>
          </a:xfrm>
        </p:grpSpPr>
        <p:sp>
          <p:nvSpPr>
            <p:cNvPr id="351" name="모서리가 둥근 직사각형 350"/>
            <p:cNvSpPr/>
            <p:nvPr/>
          </p:nvSpPr>
          <p:spPr>
            <a:xfrm>
              <a:off x="477520" y="514331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2" name="타원 351"/>
            <p:cNvSpPr/>
            <p:nvPr/>
          </p:nvSpPr>
          <p:spPr>
            <a:xfrm>
              <a:off x="629923" y="524529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1381766" y="5359603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커맨드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횟수에 따른 점수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54" name="그룹 353"/>
          <p:cNvGrpSpPr/>
          <p:nvPr/>
        </p:nvGrpSpPr>
        <p:grpSpPr>
          <a:xfrm>
            <a:off x="243840" y="5519235"/>
            <a:ext cx="11663684" cy="955797"/>
            <a:chOff x="396240" y="6286545"/>
            <a:chExt cx="11663684" cy="955797"/>
          </a:xfrm>
        </p:grpSpPr>
        <p:sp>
          <p:nvSpPr>
            <p:cNvPr id="355" name="모서리가 둥근 직사각형 354"/>
            <p:cNvSpPr/>
            <p:nvPr/>
          </p:nvSpPr>
          <p:spPr>
            <a:xfrm>
              <a:off x="396240" y="628654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6" name="타원 355"/>
            <p:cNvSpPr/>
            <p:nvPr/>
          </p:nvSpPr>
          <p:spPr>
            <a:xfrm>
              <a:off x="548643" y="638852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  <a:endParaRPr lang="ko-KR" altLang="en-US" sz="21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1300485" y="6500911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단계를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선택할 수 있는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58" name="그룹 357"/>
          <p:cNvGrpSpPr/>
          <p:nvPr/>
        </p:nvGrpSpPr>
        <p:grpSpPr>
          <a:xfrm rot="6128200">
            <a:off x="-6127742" y="647530"/>
            <a:ext cx="5643245" cy="5547360"/>
            <a:chOff x="3271520" y="655320"/>
            <a:chExt cx="5643245" cy="5547360"/>
          </a:xfrm>
        </p:grpSpPr>
        <p:grpSp>
          <p:nvGrpSpPr>
            <p:cNvPr id="359" name="그룹 358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61" name="막힌 원호 360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타원 361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0" name="타원 359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/>
          <p:cNvGrpSpPr/>
          <p:nvPr/>
        </p:nvGrpSpPr>
        <p:grpSpPr>
          <a:xfrm>
            <a:off x="-6216169" y="460652"/>
            <a:ext cx="5820098" cy="5921117"/>
            <a:chOff x="3185951" y="489572"/>
            <a:chExt cx="5820098" cy="5921117"/>
          </a:xfrm>
        </p:grpSpPr>
        <p:grpSp>
          <p:nvGrpSpPr>
            <p:cNvPr id="364" name="그룹 363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366" name="막힌 원호 365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타원 366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5" name="타원 364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/>
          <p:nvPr/>
        </p:nvGrpSpPr>
        <p:grpSpPr>
          <a:xfrm rot="18836101">
            <a:off x="-6400259" y="379644"/>
            <a:ext cx="6188278" cy="6083132"/>
            <a:chOff x="3271520" y="655320"/>
            <a:chExt cx="5643245" cy="5547360"/>
          </a:xfrm>
        </p:grpSpPr>
        <p:grpSp>
          <p:nvGrpSpPr>
            <p:cNvPr id="369" name="그룹 368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71" name="막힌 원호 370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타원 371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0" name="타원 369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/>
          <p:nvPr/>
        </p:nvGrpSpPr>
        <p:grpSpPr>
          <a:xfrm>
            <a:off x="-5974195" y="772511"/>
            <a:ext cx="5312979" cy="5312979"/>
            <a:chOff x="3439511" y="772511"/>
            <a:chExt cx="5312979" cy="5312979"/>
          </a:xfrm>
        </p:grpSpPr>
        <p:grpSp>
          <p:nvGrpSpPr>
            <p:cNvPr id="374" name="그룹 373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376" name="타원 375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4086996" y="2898905"/>
                <a:ext cx="4058821" cy="9541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err="1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감사합니다욷</a:t>
                </a:r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</a:t>
                </a:r>
                <a:endParaRPr lang="en-US" altLang="ko-KR" sz="1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Thank you for listening</a:t>
                </a:r>
                <a:endParaRPr lang="ko-KR" altLang="en-US" sz="2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375" name="직사각형 374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03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2.70833E-6 0.8166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6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2.70833E-6 0.7439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19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2.70833E-6 0.74329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15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2.70833E-6 0.746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1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2.70833E-6 0.7469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0.97916 -1.85185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58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0.98112 4.07407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4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98008 -1.48148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97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0.98216 2.96296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02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75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75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75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" dur="75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75E-6 -2.59259E-6 L 1.03385 0.00255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3" y="11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75E-6 -2.59259E-6 L 1.03737 0.00255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62" y="11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95833E-6 -2.59259E-6 L 1.03489 -2.59259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5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8" presetClass="emph" presetSubtype="0" repeatCount="indefinite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65" dur="7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8" presetClass="emph" presetSubtype="0" repeatCount="indefinite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67" dur="10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8" presetClass="emph" presetSubtype="0" repeatCount="indefinite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21600000">
                                      <p:cBhvr>
                                        <p:cTn id="69" dur="14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35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58333E-6 0 L 1.03581 0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84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569719" y="518161"/>
            <a:ext cx="3787141" cy="4213860"/>
            <a:chOff x="2141219" y="1501141"/>
            <a:chExt cx="3787141" cy="421386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14259" t="6852" r="7327" b="6375"/>
            <a:stretch/>
          </p:blipFill>
          <p:spPr>
            <a:xfrm>
              <a:off x="2141219" y="1501141"/>
              <a:ext cx="3787141" cy="421386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296" t="93939" r="39197" b="524"/>
            <a:stretch/>
          </p:blipFill>
          <p:spPr>
            <a:xfrm>
              <a:off x="2143123" y="5446112"/>
              <a:ext cx="2922271" cy="26888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876300" y="4907280"/>
            <a:ext cx="540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스크래치처럼 블록</a:t>
            </a:r>
            <a:r>
              <a:rPr lang="en-US" altLang="ko-KR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커맨드</a:t>
            </a:r>
            <a:r>
              <a:rPr lang="en-US" altLang="ko-KR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들을 배치</a:t>
            </a:r>
            <a:endParaRPr lang="en-US" altLang="ko-KR" sz="2800" dirty="0" smtClean="0">
              <a:gradFill>
                <a:gsLst>
                  <a:gs pos="35000">
                    <a:schemeClr val="accent6">
                      <a:lumMod val="40000"/>
                      <a:lumOff val="6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65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420000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스페이스 바 누를 시 저장된 행동 실행</a:t>
            </a:r>
            <a:endParaRPr lang="ko-KR" altLang="en-US" sz="2800" dirty="0">
              <a:gradFill>
                <a:gsLst>
                  <a:gs pos="35000">
                    <a:schemeClr val="accent6">
                      <a:lumMod val="40000"/>
                      <a:lumOff val="6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65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420000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2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타원 102"/>
          <p:cNvSpPr/>
          <p:nvPr/>
        </p:nvSpPr>
        <p:spPr>
          <a:xfrm>
            <a:off x="201176" y="767018"/>
            <a:ext cx="1737949" cy="173794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2205612" y="767018"/>
            <a:ext cx="1737949" cy="173794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210048" y="767018"/>
            <a:ext cx="1737949" cy="173794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2205611" y="3519127"/>
            <a:ext cx="1737949" cy="1737949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0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김동희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PPT,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01175" y="3519127"/>
            <a:ext cx="1737949" cy="1737949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4210047" y="3519127"/>
            <a:ext cx="1737949" cy="1737949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004436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최승교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08872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신두평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0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최호승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04436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안수빈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08872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전지수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8982" y="443934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팀원소개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148982" y="1725474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기획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148982" y="3007020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제작 환경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148982" y="4288563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 영상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148982" y="5570106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보완점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853969" y="218661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8853969" y="1500204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8853969" y="2781747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8853969" y="4063290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853969" y="5344833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8853969" y="6626379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-6097358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-2010628" y="772511"/>
            <a:ext cx="5312979" cy="5312979"/>
            <a:chOff x="3439511" y="772511"/>
            <a:chExt cx="5312979" cy="5312979"/>
          </a:xfrm>
        </p:grpSpPr>
        <p:grpSp>
          <p:nvGrpSpPr>
            <p:cNvPr id="45" name="그룹 44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390595" y="2875821"/>
                <a:ext cx="1657766" cy="10002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INDEX</a:t>
                </a: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I love u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6128200">
            <a:off x="-2164175" y="647530"/>
            <a:ext cx="5643245" cy="5547360"/>
            <a:chOff x="3271520" y="655320"/>
            <a:chExt cx="5643245" cy="5547360"/>
          </a:xfrm>
        </p:grpSpPr>
        <p:grpSp>
          <p:nvGrpSpPr>
            <p:cNvPr id="20" name="그룹 1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2" name="막힌 원호 2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-2252602" y="460652"/>
            <a:ext cx="5820098" cy="5921117"/>
            <a:chOff x="3185951" y="489572"/>
            <a:chExt cx="5820098" cy="59211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27" name="막힌 원호 2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8836101">
            <a:off x="-2436692" y="379644"/>
            <a:ext cx="6188278" cy="6083132"/>
            <a:chOff x="3271520" y="655320"/>
            <a:chExt cx="5643245" cy="5547360"/>
          </a:xfrm>
        </p:grpSpPr>
        <p:grpSp>
          <p:nvGrpSpPr>
            <p:cNvPr id="30" name="그룹 2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2" name="막힌 원호 3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-2010628" y="772511"/>
            <a:ext cx="5312979" cy="5312979"/>
            <a:chOff x="3439511" y="772511"/>
            <a:chExt cx="5312979" cy="5312979"/>
          </a:xfrm>
        </p:grpSpPr>
        <p:grpSp>
          <p:nvGrpSpPr>
            <p:cNvPr id="71" name="그룹 70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086996" y="2914293"/>
                <a:ext cx="1878047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팀원 소개</a:t>
                </a:r>
                <a:endParaRPr lang="en-US" altLang="ko-KR" sz="1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team </a:t>
                </a:r>
                <a:r>
                  <a:rPr lang="en-US" altLang="ko-KR" dirty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members</a:t>
                </a:r>
                <a:endParaRPr lang="ko-KR" altLang="en-US" sz="2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965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9125 0.0023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25" y="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91328 0.0023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64" y="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91237 -2.59259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1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7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1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9142 0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1.00013 -2.59259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9142 0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7434680" y="735383"/>
            <a:ext cx="3787141" cy="4213860"/>
            <a:chOff x="2141219" y="1501141"/>
            <a:chExt cx="3787141" cy="421386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14259" t="6852" r="7327" b="6375"/>
            <a:stretch/>
          </p:blipFill>
          <p:spPr>
            <a:xfrm>
              <a:off x="2141219" y="1501141"/>
              <a:ext cx="3787141" cy="421386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2"/>
            <a:srcRect l="296" t="93939" r="39197" b="524"/>
            <a:stretch/>
          </p:blipFill>
          <p:spPr>
            <a:xfrm>
              <a:off x="2143123" y="5446112"/>
              <a:ext cx="2922271" cy="268889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6626960" y="5056597"/>
            <a:ext cx="5402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스크래치처럼 블록</a:t>
            </a:r>
            <a:r>
              <a:rPr lang="en-US" altLang="ko-KR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커맨드</a:t>
            </a:r>
            <a:r>
              <a:rPr lang="en-US" altLang="ko-KR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들을 배치</a:t>
            </a:r>
            <a:endParaRPr lang="en-US" altLang="ko-KR" sz="2800" dirty="0" smtClean="0">
              <a:gradFill>
                <a:gsLst>
                  <a:gs pos="35000">
                    <a:schemeClr val="accent6">
                      <a:lumMod val="40000"/>
                      <a:lumOff val="6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65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420000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스페이스 바 누를 시 저장된 행동 실행</a:t>
            </a:r>
            <a:endParaRPr lang="en-US" altLang="ko-KR" sz="2800" dirty="0" smtClean="0">
              <a:gradFill>
                <a:gsLst>
                  <a:gs pos="35000">
                    <a:schemeClr val="accent6">
                      <a:lumMod val="40000"/>
                      <a:lumOff val="6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65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420000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 dirty="0" err="1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맵에</a:t>
            </a:r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있는 동전을 모두 </a:t>
            </a:r>
            <a:r>
              <a:rPr lang="ko-KR" altLang="en-US" sz="2800" dirty="0" err="1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먹는것이</a:t>
            </a:r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목표</a:t>
            </a:r>
            <a:r>
              <a:rPr lang="en-US" altLang="ko-KR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sz="2800" dirty="0">
              <a:gradFill>
                <a:gsLst>
                  <a:gs pos="35000">
                    <a:schemeClr val="accent6">
                      <a:lumMod val="40000"/>
                      <a:lumOff val="6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65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420000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01176" y="767018"/>
            <a:ext cx="1737949" cy="173794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205612" y="767018"/>
            <a:ext cx="1737949" cy="173794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210048" y="767018"/>
            <a:ext cx="1737949" cy="173794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05611" y="3519127"/>
            <a:ext cx="1737949" cy="1737949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김동희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PPT,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01175" y="3519127"/>
            <a:ext cx="1737949" cy="1737949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210047" y="3519127"/>
            <a:ext cx="1737949" cy="1737949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004436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최승교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8872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신두평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최호승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04436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안수빈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8872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전지수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85867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 rot="6128200">
            <a:off x="8954078" y="647529"/>
            <a:ext cx="5643245" cy="5547360"/>
            <a:chOff x="3271520" y="655320"/>
            <a:chExt cx="5643245" cy="5547360"/>
          </a:xfrm>
        </p:grpSpPr>
        <p:grpSp>
          <p:nvGrpSpPr>
            <p:cNvPr id="55" name="그룹 54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57" name="막힌 원호 5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타원 55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865651" y="460651"/>
            <a:ext cx="5820098" cy="5921117"/>
            <a:chOff x="3185951" y="489572"/>
            <a:chExt cx="5820098" cy="5921117"/>
          </a:xfrm>
        </p:grpSpPr>
        <p:grpSp>
          <p:nvGrpSpPr>
            <p:cNvPr id="60" name="그룹 59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62" name="막힌 원호 6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타원 60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 rot="18836101">
            <a:off x="8681561" y="379643"/>
            <a:ext cx="6188278" cy="6083132"/>
            <a:chOff x="3271520" y="655320"/>
            <a:chExt cx="5643245" cy="5547360"/>
          </a:xfrm>
        </p:grpSpPr>
        <p:grpSp>
          <p:nvGrpSpPr>
            <p:cNvPr id="65" name="그룹 64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67" name="막힌 원호 6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타원 65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9107620" y="759639"/>
            <a:ext cx="5312979" cy="5312979"/>
            <a:chOff x="3439511" y="772511"/>
            <a:chExt cx="5312979" cy="5312979"/>
          </a:xfrm>
        </p:grpSpPr>
        <p:grpSp>
          <p:nvGrpSpPr>
            <p:cNvPr id="116" name="그룹 115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500521" y="2891210"/>
                <a:ext cx="2743670" cy="9694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프로그램 기획</a:t>
                </a:r>
                <a:endParaRPr lang="en-US" altLang="ko-KR" sz="36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     what program?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9107620" y="772510"/>
            <a:ext cx="5312979" cy="5312979"/>
            <a:chOff x="3439511" y="772511"/>
            <a:chExt cx="5312979" cy="5312979"/>
          </a:xfrm>
        </p:grpSpPr>
        <p:grpSp>
          <p:nvGrpSpPr>
            <p:cNvPr id="70" name="그룹 69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086996" y="2914293"/>
                <a:ext cx="1878047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팀원 소개</a:t>
                </a:r>
                <a:endParaRPr lang="en-US" altLang="ko-KR" sz="1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team </a:t>
                </a:r>
                <a:r>
                  <a:rPr lang="en-US" altLang="ko-KR" dirty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members</a:t>
                </a:r>
                <a:endParaRPr lang="ko-KR" altLang="en-US" sz="2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970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7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1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-0.99922 -2.59259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6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-0.91185 -2.59259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99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-0.91198 -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9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-0.91094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4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0.90989 0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5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-0.91185 1.85185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타원 102"/>
          <p:cNvSpPr/>
          <p:nvPr/>
        </p:nvSpPr>
        <p:spPr>
          <a:xfrm>
            <a:off x="201176" y="767018"/>
            <a:ext cx="1737949" cy="173794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2205612" y="767018"/>
            <a:ext cx="1737949" cy="173794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210048" y="767018"/>
            <a:ext cx="1737949" cy="173794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2205611" y="3519127"/>
            <a:ext cx="1737949" cy="1737949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0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김동희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PPT,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01175" y="3519127"/>
            <a:ext cx="1737949" cy="1737949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4210047" y="3519127"/>
            <a:ext cx="1737949" cy="1737949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004436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최승교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08872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신두평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0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최호승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04436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안수빈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08872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전지수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6097358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8" descr="photoshop 이미지 검색결과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71" y="2773479"/>
            <a:ext cx="1344658" cy="131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c# 이미지 검색결과&quot;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6889" r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3" t="17154" r="57917" b="13726"/>
          <a:stretch/>
        </p:blipFill>
        <p:spPr bwMode="auto">
          <a:xfrm>
            <a:off x="5442866" y="2699920"/>
            <a:ext cx="1306268" cy="14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unity 이미지 검색결과&quot;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34" t="28844" r="55207" b="28567"/>
          <a:stretch/>
        </p:blipFill>
        <p:spPr bwMode="auto">
          <a:xfrm>
            <a:off x="5115725" y="2448724"/>
            <a:ext cx="1960551" cy="19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56" y="2626356"/>
            <a:ext cx="1605288" cy="1605288"/>
          </a:xfrm>
          <a:prstGeom prst="rect">
            <a:avLst/>
          </a:prstGeom>
        </p:spPr>
      </p:pic>
      <p:pic>
        <p:nvPicPr>
          <p:cNvPr id="76" name="Picture 2" descr="c language 이미지 검색결과&quot;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76000" l="10000" r="90000">
                        <a14:foregroundMark x1="51400" y1="69200" x2="51200" y2="69200"/>
                        <a14:foregroundMark x1="48600" y1="52000" x2="48600" y2="52000"/>
                        <a14:foregroundMark x1="41000" y1="61600" x2="48800" y2="69200"/>
                        <a14:foregroundMark x1="57000" y1="62800" x2="536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547" t="18135" r="38532" b="21705"/>
          <a:stretch/>
        </p:blipFill>
        <p:spPr bwMode="auto">
          <a:xfrm>
            <a:off x="5478780" y="2712720"/>
            <a:ext cx="1234440" cy="143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0" descr="github 이미지 검색결과&quot;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46771" y1="87925" x2="56181" y2="87925"/>
                        <a14:foregroundMark x1="55258" y1="87547" x2="50185" y2="51509"/>
                        <a14:foregroundMark x1="57657" y1="58491" x2="41882" y2="43396"/>
                        <a14:foregroundMark x1="46494" y1="79057" x2="41697" y2="72075"/>
                        <a14:foregroundMark x1="50461" y1="41698" x2="50461" y2="41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07" t="19593" r="31256" b="8183"/>
          <a:stretch/>
        </p:blipFill>
        <p:spPr bwMode="auto">
          <a:xfrm>
            <a:off x="5217536" y="2556078"/>
            <a:ext cx="1756929" cy="174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 rot="6128200">
            <a:off x="-2164175" y="647530"/>
            <a:ext cx="5643245" cy="5547360"/>
            <a:chOff x="3271520" y="655320"/>
            <a:chExt cx="5643245" cy="5547360"/>
          </a:xfrm>
        </p:grpSpPr>
        <p:grpSp>
          <p:nvGrpSpPr>
            <p:cNvPr id="20" name="그룹 1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2" name="막힌 원호 2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-2252602" y="460652"/>
            <a:ext cx="5820098" cy="5921117"/>
            <a:chOff x="3185951" y="489572"/>
            <a:chExt cx="5820098" cy="59211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27" name="막힌 원호 2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8836101">
            <a:off x="-2436692" y="379644"/>
            <a:ext cx="6188278" cy="6083132"/>
            <a:chOff x="3271520" y="655320"/>
            <a:chExt cx="5643245" cy="5547360"/>
          </a:xfrm>
        </p:grpSpPr>
        <p:grpSp>
          <p:nvGrpSpPr>
            <p:cNvPr id="30" name="그룹 2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2" name="막힌 원호 3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-2010628" y="749446"/>
            <a:ext cx="5312979" cy="5312979"/>
            <a:chOff x="3439511" y="772511"/>
            <a:chExt cx="5312979" cy="5312979"/>
          </a:xfrm>
        </p:grpSpPr>
        <p:grpSp>
          <p:nvGrpSpPr>
            <p:cNvPr id="54" name="그룹 53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500521" y="2891210"/>
                <a:ext cx="2743670" cy="9694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프로그램 기획</a:t>
                </a:r>
                <a:endParaRPr lang="en-US" altLang="ko-KR" sz="36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     what program?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-2003825" y="749445"/>
            <a:ext cx="5312979" cy="5312979"/>
            <a:chOff x="3439511" y="772511"/>
            <a:chExt cx="5312979" cy="5312979"/>
          </a:xfrm>
        </p:grpSpPr>
        <p:grpSp>
          <p:nvGrpSpPr>
            <p:cNvPr id="71" name="그룹 70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086996" y="2914293"/>
                <a:ext cx="1987983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제작 환경</a:t>
                </a:r>
                <a:endParaRPr lang="en-US" altLang="ko-KR" sz="1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Tools used</a:t>
                </a:r>
                <a:endParaRPr lang="ko-KR" altLang="en-US" sz="2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44596 0.0011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44596 0.0011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44596 -2.59259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7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1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0.5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447 2.22222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44701 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750" fill="hold"/>
                                        <p:tgtEl>
                                          <p:spTgt spid="7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750" fill="hold"/>
                                        <p:tgtEl>
                                          <p:spTgt spid="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6" dur="75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18802 -0.3226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1" y="-1613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0.17174 -0.3291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81" y="-1645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.29583 0.00069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.15521 0.3328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1664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-0.17669 0.36343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1" y="1817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 0 L -0.29857 0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56" y="378896"/>
            <a:ext cx="1605288" cy="1605288"/>
          </a:xfrm>
          <a:prstGeom prst="rect">
            <a:avLst/>
          </a:prstGeom>
        </p:spPr>
      </p:pic>
      <p:pic>
        <p:nvPicPr>
          <p:cNvPr id="33" name="Picture 2" descr="c language 이미지 검색결과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76000" l="10000" r="90000">
                        <a14:foregroundMark x1="51400" y1="69200" x2="51200" y2="69200"/>
                        <a14:foregroundMark x1="48600" y1="52000" x2="48600" y2="52000"/>
                        <a14:foregroundMark x1="41000" y1="61600" x2="48800" y2="69200"/>
                        <a14:foregroundMark x1="57000" y1="62800" x2="536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547" t="18135" r="38532" b="21705"/>
          <a:stretch/>
        </p:blipFill>
        <p:spPr bwMode="auto">
          <a:xfrm>
            <a:off x="9083164" y="2711593"/>
            <a:ext cx="1234440" cy="143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# 이미지 검색결과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6889" r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3" t="17154" r="57917" b="13726"/>
          <a:stretch/>
        </p:blipFill>
        <p:spPr bwMode="auto">
          <a:xfrm>
            <a:off x="1804744" y="2698793"/>
            <a:ext cx="1306268" cy="14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unity 이미지 검색결과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34" t="28844" r="55207" b="28567"/>
          <a:stretch/>
        </p:blipFill>
        <p:spPr bwMode="auto">
          <a:xfrm>
            <a:off x="2823853" y="236140"/>
            <a:ext cx="1960551" cy="19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photoshop 이미지 검색결과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52" y="5266845"/>
            <a:ext cx="1344658" cy="131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github 이미지 검색결과&quot;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6771" y1="87925" x2="56181" y2="87925"/>
                        <a14:foregroundMark x1="55258" y1="87547" x2="50185" y2="51509"/>
                        <a14:foregroundMark x1="57657" y1="58491" x2="41882" y2="43396"/>
                        <a14:foregroundMark x1="46494" y1="79057" x2="41697" y2="72075"/>
                        <a14:foregroundMark x1="50461" y1="41698" x2="50461" y2="41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07" t="19593" r="31256" b="8183"/>
          <a:stretch/>
        </p:blipFill>
        <p:spPr bwMode="auto">
          <a:xfrm>
            <a:off x="7114732" y="4832043"/>
            <a:ext cx="1756929" cy="174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 rot="6128200">
            <a:off x="4685658" y="2039227"/>
            <a:ext cx="2820685" cy="2779547"/>
            <a:chOff x="3271520" y="655320"/>
            <a:chExt cx="5643245" cy="5547360"/>
          </a:xfrm>
        </p:grpSpPr>
        <p:grpSp>
          <p:nvGrpSpPr>
            <p:cNvPr id="3" name="그룹 2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5" name="막힌 원호 4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637898" y="1949213"/>
            <a:ext cx="2916205" cy="2959575"/>
            <a:chOff x="3185951" y="489572"/>
            <a:chExt cx="5820098" cy="5921117"/>
          </a:xfrm>
        </p:grpSpPr>
        <p:grpSp>
          <p:nvGrpSpPr>
            <p:cNvPr id="8" name="그룹 7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10" name="막힌 원호 9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rot="18836101">
            <a:off x="4549445" y="1905001"/>
            <a:ext cx="3093111" cy="3048000"/>
            <a:chOff x="3271520" y="655320"/>
            <a:chExt cx="5643245" cy="5547360"/>
          </a:xfrm>
        </p:grpSpPr>
        <p:grpSp>
          <p:nvGrpSpPr>
            <p:cNvPr id="13" name="그룹 12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15" name="막힌 원호 14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764946" y="2080310"/>
            <a:ext cx="2662109" cy="2655607"/>
            <a:chOff x="4764946" y="2080310"/>
            <a:chExt cx="2662109" cy="2655607"/>
          </a:xfrm>
        </p:grpSpPr>
        <p:grpSp>
          <p:nvGrpSpPr>
            <p:cNvPr id="18" name="그룹 17"/>
            <p:cNvGrpSpPr/>
            <p:nvPr/>
          </p:nvGrpSpPr>
          <p:grpSpPr>
            <a:xfrm>
              <a:off x="4764946" y="2080310"/>
              <a:ext cx="2662109" cy="2655607"/>
              <a:chOff x="3439511" y="772511"/>
              <a:chExt cx="5312979" cy="5312979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84342" y="2867957"/>
                <a:ext cx="2088350" cy="10160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제작 환경</a:t>
                </a:r>
                <a:endParaRPr lang="en-US" altLang="ko-KR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900" dirty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Tools used</a:t>
                </a:r>
                <a:endParaRPr lang="ko-KR" altLang="en-US" sz="1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4985283" y="3399360"/>
              <a:ext cx="2218424" cy="252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타원 54"/>
          <p:cNvSpPr/>
          <p:nvPr/>
        </p:nvSpPr>
        <p:spPr>
          <a:xfrm>
            <a:off x="4764946" y="2077101"/>
            <a:ext cx="2662109" cy="26556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986788" y="2298401"/>
            <a:ext cx="2218424" cy="2213006"/>
          </a:xfrm>
          <a:prstGeom prst="ellipse">
            <a:avLst/>
          </a:prstGeom>
          <a:gradFill>
            <a:gsLst>
              <a:gs pos="70000">
                <a:schemeClr val="accent4">
                  <a:lumMod val="20000"/>
                  <a:lumOff val="80000"/>
                </a:schemeClr>
              </a:gs>
              <a:gs pos="41000">
                <a:schemeClr val="accent2">
                  <a:lumMod val="20000"/>
                  <a:lumOff val="8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43018" y="3120555"/>
            <a:ext cx="207679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제작 환경</a:t>
            </a:r>
          </a:p>
          <a:p>
            <a:endParaRPr lang="ko-KR" altLang="en-US" sz="105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85283" y="3396151"/>
            <a:ext cx="2218424" cy="252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072773" y="3402231"/>
            <a:ext cx="20366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Tools used</a:t>
            </a:r>
            <a:endParaRPr lang="ko-KR" altLang="en-US" sz="90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41513" y="3117346"/>
            <a:ext cx="207679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 영상</a:t>
            </a:r>
          </a:p>
          <a:p>
            <a:endParaRPr lang="ko-KR" altLang="en-US" sz="105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44198" y="3399918"/>
            <a:ext cx="20366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Watching</a:t>
            </a:r>
            <a:endParaRPr lang="ko-KR" altLang="en-US" sz="90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764946" y="2077101"/>
            <a:ext cx="2662109" cy="2655607"/>
            <a:chOff x="4764946" y="2077101"/>
            <a:chExt cx="2662109" cy="2655607"/>
          </a:xfrm>
        </p:grpSpPr>
        <p:sp>
          <p:nvSpPr>
            <p:cNvPr id="38" name="타원 37"/>
            <p:cNvSpPr/>
            <p:nvPr/>
          </p:nvSpPr>
          <p:spPr>
            <a:xfrm>
              <a:off x="4764946" y="2077101"/>
              <a:ext cx="2662109" cy="2655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4986788" y="2298401"/>
              <a:ext cx="2218424" cy="2213006"/>
            </a:xfrm>
            <a:prstGeom prst="ellipse">
              <a:avLst/>
            </a:prstGeom>
            <a:gradFill>
              <a:gsLst>
                <a:gs pos="70000">
                  <a:schemeClr val="accent4">
                    <a:lumMod val="20000"/>
                    <a:lumOff val="80000"/>
                  </a:schemeClr>
                </a:gs>
                <a:gs pos="41000">
                  <a:schemeClr val="accent2">
                    <a:lumMod val="20000"/>
                    <a:lumOff val="80000"/>
                  </a:schemeClr>
                </a:gs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985283" y="3396151"/>
              <a:ext cx="2218424" cy="252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041513" y="3121268"/>
            <a:ext cx="2076794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 영상</a:t>
            </a:r>
          </a:p>
          <a:p>
            <a:r>
              <a:rPr lang="en-US" altLang="ko-KR" sz="9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Watching</a:t>
            </a:r>
            <a:endParaRPr lang="ko-KR" altLang="en-US" sz="100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484124" y="483214"/>
            <a:ext cx="9811996" cy="582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1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18711 0.3301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16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29753 -0.00347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70" y="-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222E-6 L -0.17252 0.33449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33" y="167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-0.30143 0.01852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78" y="9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-0.16146 -0.33425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167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17565 -0.3551 " pathEditMode="relative" rAng="0" ptsTypes="AA">
                                      <p:cBhvr>
                                        <p:cTn id="16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76" y="-1775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2" dur="1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36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0" nodeType="withEffect">
                                  <p:stCondLst>
                                    <p:cond delay="83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83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10800000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3.7037E-6 L -0.5 0.00254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11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3.7037E-7 L -0.41224 3.7037E-7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12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11111E-6 L -0.85885 0.0044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43" y="20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1"/>
      <p:bldP spid="57" grpId="2"/>
      <p:bldP spid="54" grpId="0" animBg="1"/>
      <p:bldP spid="54" grpId="1" animBg="1"/>
      <p:bldP spid="62" grpId="0"/>
      <p:bldP spid="62" grpId="1"/>
      <p:bldP spid="63" grpId="0"/>
      <p:bldP spid="63" grpId="1"/>
      <p:bldP spid="64" grpId="0"/>
      <p:bldP spid="64" grpId="1"/>
      <p:bldP spid="41" grpId="0"/>
      <p:bldP spid="41" grpId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6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1331055" y="2077101"/>
            <a:ext cx="2662109" cy="2655607"/>
            <a:chOff x="-1331055" y="2077101"/>
            <a:chExt cx="2662109" cy="2655607"/>
          </a:xfrm>
        </p:grpSpPr>
        <p:grpSp>
          <p:nvGrpSpPr>
            <p:cNvPr id="2" name="그룹 1"/>
            <p:cNvGrpSpPr/>
            <p:nvPr/>
          </p:nvGrpSpPr>
          <p:grpSpPr>
            <a:xfrm>
              <a:off x="-1331055" y="2077101"/>
              <a:ext cx="2662109" cy="2655607"/>
              <a:chOff x="4764946" y="2077101"/>
              <a:chExt cx="2662109" cy="2655607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4764946" y="2077101"/>
                <a:ext cx="2662109" cy="26556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986788" y="2298401"/>
                <a:ext cx="2218424" cy="2213006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985283" y="3416471"/>
                <a:ext cx="2218424" cy="25200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9479" y="3128888"/>
              <a:ext cx="1072180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시연 영상</a:t>
              </a:r>
            </a:p>
            <a:p>
              <a:r>
                <a:rPr lang="en-US" altLang="ko-KR" sz="9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Watching</a:t>
              </a:r>
              <a:endParaRPr lang="ko-KR" altLang="en-US" sz="10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 rot="6128200">
            <a:off x="-1410343" y="2039227"/>
            <a:ext cx="2820685" cy="2779547"/>
            <a:chOff x="3271520" y="655320"/>
            <a:chExt cx="5643245" cy="5547360"/>
          </a:xfrm>
        </p:grpSpPr>
        <p:grpSp>
          <p:nvGrpSpPr>
            <p:cNvPr id="8" name="그룹 7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10" name="막힌 원호 9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1458103" y="1949213"/>
            <a:ext cx="2916205" cy="2959575"/>
            <a:chOff x="3185951" y="489572"/>
            <a:chExt cx="5820098" cy="5921117"/>
          </a:xfrm>
        </p:grpSpPr>
        <p:grpSp>
          <p:nvGrpSpPr>
            <p:cNvPr id="13" name="그룹 12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15" name="막힌 원호 14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 rot="18836101">
            <a:off x="-1546555" y="1905000"/>
            <a:ext cx="3093111" cy="3048000"/>
            <a:chOff x="3271520" y="655320"/>
            <a:chExt cx="5643245" cy="5547360"/>
          </a:xfrm>
        </p:grpSpPr>
        <p:grpSp>
          <p:nvGrpSpPr>
            <p:cNvPr id="19" name="그룹 18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1" name="막힌 원호 20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타원 19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-1331055" y="2068347"/>
            <a:ext cx="2662109" cy="2655607"/>
            <a:chOff x="-1331055" y="2077101"/>
            <a:chExt cx="2662109" cy="2655607"/>
          </a:xfrm>
        </p:grpSpPr>
        <p:grpSp>
          <p:nvGrpSpPr>
            <p:cNvPr id="67" name="그룹 66"/>
            <p:cNvGrpSpPr/>
            <p:nvPr/>
          </p:nvGrpSpPr>
          <p:grpSpPr>
            <a:xfrm>
              <a:off x="-1331055" y="2077101"/>
              <a:ext cx="2662109" cy="2655607"/>
              <a:chOff x="4764946" y="2077101"/>
              <a:chExt cx="2662109" cy="2655607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764946" y="2077101"/>
                <a:ext cx="2662109" cy="26556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986788" y="2298401"/>
                <a:ext cx="2218424" cy="2213006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985283" y="3403771"/>
                <a:ext cx="2218424" cy="25200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-651304" y="3128888"/>
              <a:ext cx="1299596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보완점</a:t>
              </a:r>
            </a:p>
            <a:p>
              <a:pPr algn="ctr"/>
              <a:r>
                <a:rPr lang="en-US" altLang="ko-KR" sz="9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complementary point</a:t>
              </a:r>
              <a:endParaRPr lang="ko-KR" altLang="en-US" sz="9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775106" y="2080877"/>
            <a:ext cx="2662109" cy="2655607"/>
            <a:chOff x="-1331055" y="2077101"/>
            <a:chExt cx="2662109" cy="2655607"/>
          </a:xfrm>
        </p:grpSpPr>
        <p:grpSp>
          <p:nvGrpSpPr>
            <p:cNvPr id="25" name="그룹 24"/>
            <p:cNvGrpSpPr/>
            <p:nvPr/>
          </p:nvGrpSpPr>
          <p:grpSpPr>
            <a:xfrm>
              <a:off x="-1331055" y="2077101"/>
              <a:ext cx="2662109" cy="2655607"/>
              <a:chOff x="4764946" y="2077101"/>
              <a:chExt cx="2662109" cy="265560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764946" y="2077101"/>
                <a:ext cx="2662109" cy="265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986788" y="2298401"/>
                <a:ext cx="2218424" cy="2213006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-684227" y="3128888"/>
              <a:ext cx="1365441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보완점</a:t>
              </a:r>
            </a:p>
            <a:p>
              <a:pPr algn="ctr"/>
              <a:r>
                <a:rPr lang="en-US" altLang="ko-KR" sz="9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complementary point</a:t>
              </a:r>
              <a:endParaRPr lang="ko-KR" altLang="en-US" sz="9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pic>
        <p:nvPicPr>
          <p:cNvPr id="50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753" b="47849" l="12931" r="34914">
                        <a14:foregroundMark x1="21336" y1="26882" x2="26509" y2="35753"/>
                        <a14:foregroundMark x1="24138" y1="26613" x2="28879" y2="41935"/>
                        <a14:foregroundMark x1="17241" y1="23925" x2="17241" y2="23925"/>
                        <a14:foregroundMark x1="16810" y1="19086" x2="16810" y2="19086"/>
                        <a14:foregroundMark x1="19397" y1="16129" x2="19397" y2="16129"/>
                        <a14:foregroundMark x1="23060" y1="16129" x2="23060" y2="16129"/>
                        <a14:foregroundMark x1="26724" y1="19086" x2="26724" y2="19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1" t="11523" r="64210" b="51487"/>
          <a:stretch/>
        </p:blipFill>
        <p:spPr bwMode="auto">
          <a:xfrm>
            <a:off x="6353315" y="3871843"/>
            <a:ext cx="292847" cy="385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6441057" y="3949538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12192000" y="5077981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4995442" y="3403737"/>
            <a:ext cx="2218424" cy="252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도넛 46"/>
          <p:cNvSpPr/>
          <p:nvPr/>
        </p:nvSpPr>
        <p:spPr>
          <a:xfrm>
            <a:off x="4635028" y="1943604"/>
            <a:ext cx="2939252" cy="2939252"/>
          </a:xfrm>
          <a:prstGeom prst="donu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도넛 83"/>
          <p:cNvSpPr/>
          <p:nvPr/>
        </p:nvSpPr>
        <p:spPr>
          <a:xfrm>
            <a:off x="4476202" y="1784853"/>
            <a:ext cx="3255558" cy="3255558"/>
          </a:xfrm>
          <a:prstGeom prst="donu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도넛 84"/>
          <p:cNvSpPr/>
          <p:nvPr/>
        </p:nvSpPr>
        <p:spPr>
          <a:xfrm>
            <a:off x="4298402" y="1607053"/>
            <a:ext cx="3611158" cy="3611158"/>
          </a:xfrm>
          <a:prstGeom prst="donu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243840" y="391580"/>
            <a:ext cx="11663684" cy="955797"/>
            <a:chOff x="91437" y="3807335"/>
            <a:chExt cx="11663684" cy="955797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91437" y="38073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243840" y="39093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95683" y="4023623"/>
              <a:ext cx="10444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유저들이 </a:t>
              </a:r>
              <a:r>
                <a:rPr lang="ko-KR" altLang="en-US" sz="2800" dirty="0" err="1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맵을</a:t>
              </a:r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만들 수 있게 하는 기능</a:t>
              </a:r>
              <a:endPara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243840" y="2100798"/>
            <a:ext cx="11663684" cy="955797"/>
            <a:chOff x="325120" y="3919035"/>
            <a:chExt cx="11663684" cy="955797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325120" y="39190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477523" y="40210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300486" y="4135323"/>
              <a:ext cx="10525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난이도 추가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243840" y="3810016"/>
            <a:ext cx="11663684" cy="955797"/>
            <a:chOff x="477520" y="5143315"/>
            <a:chExt cx="11663684" cy="955797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477520" y="514331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629923" y="524529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381766" y="5359603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커맨드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횟수에 따른 점수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243840" y="5519235"/>
            <a:ext cx="11663684" cy="955797"/>
            <a:chOff x="396240" y="6286545"/>
            <a:chExt cx="11663684" cy="955797"/>
          </a:xfrm>
        </p:grpSpPr>
        <p:sp>
          <p:nvSpPr>
            <p:cNvPr id="135" name="모서리가 둥근 직사각형 134"/>
            <p:cNvSpPr/>
            <p:nvPr/>
          </p:nvSpPr>
          <p:spPr>
            <a:xfrm>
              <a:off x="396240" y="628654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548643" y="638852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  <a:endParaRPr lang="ko-KR" altLang="en-US" sz="21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300485" y="6500911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단계를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선택할 수 있는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-1104000" y="3401234"/>
            <a:ext cx="14400000" cy="324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5710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039 0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039 0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50078 0.0025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9" y="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7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039 0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50078 0.0025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9" y="11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47174 -0.16481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-824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6200000">
                                      <p:cBhvr>
                                        <p:cTn id="49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" presetClass="emph" presetSubtype="0" accel="48000" decel="52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4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accel="48000" decel="52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6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accel="48000" decel="52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ccel="48000" decel="52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accel="46667" decel="53333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62" dur="150" fill="hold"/>
                                        <p:tgtEl>
                                          <p:spTgt spid="5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2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6" presetClass="emph" presetSubtype="0" accel="48000" decel="5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2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accel="48000" decel="5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4" dur="25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accel="48000" decel="5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6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accel="48000" decel="5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8" dur="250" fill="hold"/>
                                        <p:tgtEl>
                                          <p:spTgt spid="2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accel="48000" decel="52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90" dur="250" fill="hold"/>
                                        <p:tgtEl>
                                          <p:spTgt spid="5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accel="48000" decel="52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92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accel="48000" decel="52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94" dur="250" fill="hold"/>
                                        <p:tgtEl>
                                          <p:spTgt spid="7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accel="48000" decel="52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96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accel="48000" decel="52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98" dur="250" fill="hold"/>
                                        <p:tgtEl>
                                          <p:spTgt spid="24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accel="48000" decel="5200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00" dur="250" fill="hold"/>
                                        <p:tgtEl>
                                          <p:spTgt spid="55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1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8" presetClass="entr" presetSubtype="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8" presetClass="entr" presetSubtype="6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55" grpId="3" animBg="1"/>
      <p:bldP spid="55" grpId="4" animBg="1"/>
      <p:bldP spid="47" grpId="0" animBg="1"/>
      <p:bldP spid="47" grpId="1" animBg="1"/>
      <p:bldP spid="84" grpId="0" animBg="1"/>
      <p:bldP spid="84" grpId="1" animBg="1"/>
      <p:bldP spid="85" grpId="0" animBg="1"/>
      <p:bldP spid="85" grpId="1" animBg="1"/>
      <p:bldP spid="56" grpId="0" animBg="1"/>
      <p:bldP spid="53" grpId="0" animBg="1"/>
      <p:bldP spid="53" grpId="1" animBg="1"/>
      <p:bldP spid="53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6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243840" y="2100798"/>
            <a:ext cx="11663684" cy="955797"/>
            <a:chOff x="325120" y="3919035"/>
            <a:chExt cx="11663684" cy="955797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25120" y="39190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477523" y="40210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300486" y="4135323"/>
              <a:ext cx="10525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난이도 추가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3840" y="3810016"/>
            <a:ext cx="11663684" cy="955797"/>
            <a:chOff x="477520" y="5143315"/>
            <a:chExt cx="11663684" cy="955797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477520" y="514331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29923" y="524529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381766" y="5359603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커맨드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횟수에 따른 점수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243840" y="1551565"/>
            <a:ext cx="11663684" cy="3630035"/>
            <a:chOff x="243840" y="1551565"/>
            <a:chExt cx="11663684" cy="3630035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243840" y="1551565"/>
              <a:ext cx="11663684" cy="3630035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158" y="3065113"/>
              <a:ext cx="540000" cy="54000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158" y="1996098"/>
              <a:ext cx="540000" cy="540000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4101" y="3065113"/>
              <a:ext cx="540000" cy="540000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158" y="4104552"/>
              <a:ext cx="540000" cy="540000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339" y="3065113"/>
              <a:ext cx="540000" cy="540000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339" y="4104552"/>
              <a:ext cx="540000" cy="540000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4101" y="4104552"/>
              <a:ext cx="540000" cy="540000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339" y="1996098"/>
              <a:ext cx="540000" cy="540000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4101" y="1996098"/>
              <a:ext cx="540000" cy="540000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538" y="4117669"/>
              <a:ext cx="540000" cy="540000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9530" y="3096582"/>
              <a:ext cx="540000" cy="540000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243840" y="391580"/>
            <a:ext cx="11663684" cy="955797"/>
            <a:chOff x="91437" y="3807335"/>
            <a:chExt cx="11663684" cy="95579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91437" y="38073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243840" y="39093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5683" y="4023623"/>
              <a:ext cx="10444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유저들이 </a:t>
              </a:r>
              <a:r>
                <a:rPr lang="ko-KR" altLang="en-US" sz="2800" dirty="0" err="1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맵을</a:t>
              </a:r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만들 수 있게 하는 기능</a:t>
              </a:r>
              <a:endPara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43840" y="5519235"/>
            <a:ext cx="11663684" cy="955797"/>
            <a:chOff x="396240" y="6286545"/>
            <a:chExt cx="11663684" cy="95579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396240" y="628654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548643" y="638852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  <a:endParaRPr lang="ko-KR" altLang="en-US" sz="21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00485" y="6500911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단계를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선택할 수 있는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pic>
        <p:nvPicPr>
          <p:cNvPr id="29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753" b="47849" l="12931" r="34914">
                        <a14:foregroundMark x1="21336" y1="26882" x2="26509" y2="35753"/>
                        <a14:foregroundMark x1="24138" y1="26613" x2="28879" y2="41935"/>
                        <a14:foregroundMark x1="17241" y1="23925" x2="17241" y2="23925"/>
                        <a14:foregroundMark x1="16810" y1="19086" x2="16810" y2="19086"/>
                        <a14:foregroundMark x1="19397" y1="16129" x2="19397" y2="16129"/>
                        <a14:foregroundMark x1="23060" y1="16129" x2="23060" y2="16129"/>
                        <a14:foregroundMark x1="26724" y1="19086" x2="26724" y2="19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1" t="11523" r="64210" b="51487"/>
          <a:stretch/>
        </p:blipFill>
        <p:spPr bwMode="auto">
          <a:xfrm>
            <a:off x="6711455" y="797929"/>
            <a:ext cx="292847" cy="385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6799197" y="875624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12550140" y="2004067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136148" y="289368"/>
            <a:ext cx="11879068" cy="116022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-40636" y="185195"/>
            <a:ext cx="12232636" cy="1396456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-198825" y="81023"/>
            <a:ext cx="12549012" cy="16048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5" name="그림 1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861" y="3181253"/>
            <a:ext cx="540000" cy="540000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49" y="3180315"/>
            <a:ext cx="540000" cy="540000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2" y="2636285"/>
            <a:ext cx="540000" cy="540000"/>
          </a:xfrm>
          <a:prstGeom prst="rect">
            <a:avLst/>
          </a:prstGeom>
        </p:spPr>
      </p:pic>
      <p:pic>
        <p:nvPicPr>
          <p:cNvPr id="144" name="그림 1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25" y="3181253"/>
            <a:ext cx="540000" cy="540000"/>
          </a:xfrm>
          <a:prstGeom prst="rect">
            <a:avLst/>
          </a:prstGeom>
        </p:spPr>
      </p:pic>
      <p:pic>
        <p:nvPicPr>
          <p:cNvPr id="145" name="그림 1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089" y="3181253"/>
            <a:ext cx="540000" cy="540000"/>
          </a:xfrm>
          <a:prstGeom prst="rect">
            <a:avLst/>
          </a:prstGeom>
        </p:spPr>
      </p:pic>
      <p:pic>
        <p:nvPicPr>
          <p:cNvPr id="146" name="그림 1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35" y="2639537"/>
            <a:ext cx="540000" cy="540000"/>
          </a:xfrm>
          <a:prstGeom prst="rect">
            <a:avLst/>
          </a:prstGeom>
        </p:spPr>
      </p:pic>
      <p:pic>
        <p:nvPicPr>
          <p:cNvPr id="147" name="그림 1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3" y="3180246"/>
            <a:ext cx="540000" cy="540000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3" y="3717941"/>
            <a:ext cx="540000" cy="540000"/>
          </a:xfrm>
          <a:prstGeom prst="rect">
            <a:avLst/>
          </a:prstGeom>
        </p:spPr>
      </p:pic>
      <p:pic>
        <p:nvPicPr>
          <p:cNvPr id="149" name="그림 1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402" y="3724056"/>
            <a:ext cx="540000" cy="540000"/>
          </a:xfrm>
          <a:prstGeom prst="rect">
            <a:avLst/>
          </a:prstGeom>
        </p:spPr>
      </p:pic>
      <p:pic>
        <p:nvPicPr>
          <p:cNvPr id="150" name="그림 1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703" y="3717434"/>
            <a:ext cx="540000" cy="540000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77" y="3724056"/>
            <a:ext cx="540000" cy="540000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633" y="3718719"/>
            <a:ext cx="540000" cy="54000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633" y="2638374"/>
            <a:ext cx="540000" cy="540000"/>
          </a:xfrm>
          <a:prstGeom prst="rect">
            <a:avLst/>
          </a:prstGeom>
        </p:spPr>
      </p:pic>
      <p:pic>
        <p:nvPicPr>
          <p:cNvPr id="154" name="그림 15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07" y="2641803"/>
            <a:ext cx="540000" cy="540000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77" y="2640542"/>
            <a:ext cx="540000" cy="540000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25" y="2103905"/>
            <a:ext cx="540000" cy="540000"/>
          </a:xfrm>
          <a:prstGeom prst="rect">
            <a:avLst/>
          </a:prstGeom>
        </p:spPr>
      </p:pic>
      <p:pic>
        <p:nvPicPr>
          <p:cNvPr id="157" name="그림 1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531" y="2102549"/>
            <a:ext cx="540000" cy="540000"/>
          </a:xfrm>
          <a:prstGeom prst="rect">
            <a:avLst/>
          </a:prstGeom>
        </p:spPr>
      </p:pic>
      <p:pic>
        <p:nvPicPr>
          <p:cNvPr id="158" name="그림 1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29" y="2104972"/>
            <a:ext cx="540000" cy="540000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655" y="2102695"/>
            <a:ext cx="540000" cy="540000"/>
          </a:xfrm>
          <a:prstGeom prst="rect">
            <a:avLst/>
          </a:prstGeom>
        </p:spPr>
      </p:pic>
      <p:pic>
        <p:nvPicPr>
          <p:cNvPr id="160" name="그림 1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79" y="2648550"/>
            <a:ext cx="540000" cy="540000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44947" y="3174377"/>
            <a:ext cx="540000" cy="540000"/>
          </a:xfrm>
          <a:prstGeom prst="rect">
            <a:avLst/>
          </a:prstGeom>
        </p:spPr>
      </p:pic>
      <p:pic>
        <p:nvPicPr>
          <p:cNvPr id="162" name="그림 1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73" y="2632897"/>
            <a:ext cx="540000" cy="540000"/>
          </a:xfrm>
          <a:prstGeom prst="rect">
            <a:avLst/>
          </a:prstGeom>
        </p:spPr>
      </p:pic>
      <p:grpSp>
        <p:nvGrpSpPr>
          <p:cNvPr id="136" name="그룹 135"/>
          <p:cNvGrpSpPr/>
          <p:nvPr/>
        </p:nvGrpSpPr>
        <p:grpSpPr>
          <a:xfrm>
            <a:off x="5092861" y="2097941"/>
            <a:ext cx="4320000" cy="2160000"/>
            <a:chOff x="5092861" y="2097941"/>
            <a:chExt cx="4320000" cy="2160000"/>
          </a:xfrm>
        </p:grpSpPr>
        <p:sp>
          <p:nvSpPr>
            <p:cNvPr id="103" name="직사각형 102"/>
            <p:cNvSpPr/>
            <p:nvPr/>
          </p:nvSpPr>
          <p:spPr>
            <a:xfrm>
              <a:off x="509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63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09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63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17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71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17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71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09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563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09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63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17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71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17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71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25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79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25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79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33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87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833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887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725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79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25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79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833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87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33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887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167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47174 -0.164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accel="46667" decel="53333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34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ccel="48000" decel="5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6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ccel="48000" decel="52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8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4.375E-6 2.77556E-17 L 0.47226 -0.0689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07" y="-344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-2.96296E-6 L 2.70833E-6 0.49884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88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-1.48148E-6 L 2.70833E-6 0.49699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83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4.07407E-6 L 2.70833E-6 0.4983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90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9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6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243840" y="5519813"/>
            <a:ext cx="11663684" cy="955797"/>
            <a:chOff x="325120" y="3919035"/>
            <a:chExt cx="11663684" cy="955797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25120" y="39190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477523" y="40210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300486" y="4135323"/>
              <a:ext cx="10525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난이도 추가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136148" y="5418897"/>
            <a:ext cx="11879068" cy="116022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-40636" y="5314724"/>
            <a:ext cx="12232636" cy="1396456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-198825" y="5210552"/>
            <a:ext cx="12549012" cy="16048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43840" y="1551565"/>
            <a:ext cx="11663684" cy="3630035"/>
            <a:chOff x="243840" y="1551565"/>
            <a:chExt cx="11663684" cy="3630035"/>
          </a:xfrm>
        </p:grpSpPr>
        <p:grpSp>
          <p:nvGrpSpPr>
            <p:cNvPr id="165" name="그룹 164"/>
            <p:cNvGrpSpPr/>
            <p:nvPr/>
          </p:nvGrpSpPr>
          <p:grpSpPr>
            <a:xfrm>
              <a:off x="243840" y="1551565"/>
              <a:ext cx="11663684" cy="3630035"/>
              <a:chOff x="243840" y="1551565"/>
              <a:chExt cx="11663684" cy="3630035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243840" y="1551565"/>
                <a:ext cx="11663684" cy="3630035"/>
              </a:xfrm>
              <a:prstGeom prst="roundRect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1158" y="306511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1158" y="199609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4101" y="306511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1158" y="410455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339" y="306511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339" y="410455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4101" y="410455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339" y="199609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4101" y="199609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0538" y="411766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41" name="그림 14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9530" y="3096582"/>
                <a:ext cx="540000" cy="540000"/>
              </a:xfrm>
              <a:prstGeom prst="rect">
                <a:avLst/>
              </a:prstGeom>
            </p:spPr>
          </p:pic>
        </p:grp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2861" y="3181253"/>
              <a:ext cx="540000" cy="540000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749" y="3180315"/>
              <a:ext cx="540000" cy="540000"/>
            </a:xfrm>
            <a:prstGeom prst="rect">
              <a:avLst/>
            </a:prstGeom>
          </p:spPr>
        </p:pic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242" y="2636285"/>
              <a:ext cx="540000" cy="540000"/>
            </a:xfrm>
            <a:prstGeom prst="rect">
              <a:avLst/>
            </a:prstGeom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525" y="3181253"/>
              <a:ext cx="540000" cy="540000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089" y="3181253"/>
              <a:ext cx="540000" cy="540000"/>
            </a:xfrm>
            <a:prstGeom prst="rect">
              <a:avLst/>
            </a:prstGeom>
          </p:spPr>
        </p:pic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335" y="2639537"/>
              <a:ext cx="540000" cy="5400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83" y="3180246"/>
              <a:ext cx="540000" cy="5400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83" y="3717941"/>
              <a:ext cx="540000" cy="5400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0402" y="3724056"/>
              <a:ext cx="540000" cy="540000"/>
            </a:xfrm>
            <a:prstGeom prst="rect">
              <a:avLst/>
            </a:prstGeom>
          </p:spPr>
        </p:pic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703" y="3717434"/>
              <a:ext cx="540000" cy="540000"/>
            </a:xfrm>
            <a:prstGeom prst="rect">
              <a:avLst/>
            </a:prstGeom>
          </p:spPr>
        </p:pic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177" y="3724056"/>
              <a:ext cx="540000" cy="540000"/>
            </a:xfrm>
            <a:prstGeom prst="rect">
              <a:avLst/>
            </a:prstGeom>
          </p:spPr>
        </p:pic>
        <p:pic>
          <p:nvPicPr>
            <p:cNvPr id="152" name="그림 15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633" y="3718719"/>
              <a:ext cx="540000" cy="540000"/>
            </a:xfrm>
            <a:prstGeom prst="rect">
              <a:avLst/>
            </a:prstGeom>
          </p:spPr>
        </p:pic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633" y="2638374"/>
              <a:ext cx="540000" cy="540000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107" y="2641803"/>
              <a:ext cx="540000" cy="540000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177" y="2640542"/>
              <a:ext cx="540000" cy="540000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525" y="2103905"/>
              <a:ext cx="540000" cy="540000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5531" y="2102549"/>
              <a:ext cx="540000" cy="540000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229" y="2104972"/>
              <a:ext cx="540000" cy="540000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655" y="2102695"/>
              <a:ext cx="540000" cy="540000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0979" y="2648550"/>
              <a:ext cx="540000" cy="540000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644947" y="3174377"/>
              <a:ext cx="540000" cy="540000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173" y="2632897"/>
              <a:ext cx="540000" cy="540000"/>
            </a:xfrm>
            <a:prstGeom prst="rect">
              <a:avLst/>
            </a:prstGeom>
          </p:spPr>
        </p:pic>
        <p:grpSp>
          <p:nvGrpSpPr>
            <p:cNvPr id="136" name="그룹 135"/>
            <p:cNvGrpSpPr/>
            <p:nvPr/>
          </p:nvGrpSpPr>
          <p:grpSpPr>
            <a:xfrm>
              <a:off x="5092861" y="2097941"/>
              <a:ext cx="4320000" cy="2160000"/>
              <a:chOff x="5092861" y="2097941"/>
              <a:chExt cx="4320000" cy="2160000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509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63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509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563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617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671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617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671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509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563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509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63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617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671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617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671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725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779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725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779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833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887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833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887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725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779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725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779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833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887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833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887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72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753" b="47849" l="12931" r="34914">
                        <a14:foregroundMark x1="21336" y1="26882" x2="26509" y2="35753"/>
                        <a14:foregroundMark x1="24138" y1="26613" x2="28879" y2="41935"/>
                        <a14:foregroundMark x1="17241" y1="23925" x2="17241" y2="23925"/>
                        <a14:foregroundMark x1="16810" y1="19086" x2="16810" y2="19086"/>
                        <a14:foregroundMark x1="19397" y1="16129" x2="19397" y2="16129"/>
                        <a14:foregroundMark x1="23060" y1="16129" x2="23060" y2="16129"/>
                        <a14:foregroundMark x1="26724" y1="19086" x2="26724" y2="19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1" t="11523" r="64210" b="51487"/>
          <a:stretch/>
        </p:blipFill>
        <p:spPr bwMode="auto">
          <a:xfrm>
            <a:off x="6609855" y="5921312"/>
            <a:ext cx="292847" cy="385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6697597" y="5999007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12448540" y="7127450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그룹 99"/>
          <p:cNvGrpSpPr/>
          <p:nvPr/>
        </p:nvGrpSpPr>
        <p:grpSpPr>
          <a:xfrm>
            <a:off x="243840" y="391580"/>
            <a:ext cx="11663684" cy="955797"/>
            <a:chOff x="91437" y="3807335"/>
            <a:chExt cx="11663684" cy="955797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91437" y="38073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243840" y="39093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95683" y="4023623"/>
              <a:ext cx="10444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유저들이 </a:t>
              </a:r>
              <a:r>
                <a:rPr lang="ko-KR" altLang="en-US" sz="2800" dirty="0" err="1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맵을</a:t>
              </a:r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만들 수 있게 하는 기능</a:t>
              </a:r>
              <a:endPara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243840" y="9044775"/>
            <a:ext cx="11663684" cy="955797"/>
            <a:chOff x="477520" y="5143315"/>
            <a:chExt cx="11663684" cy="955797"/>
          </a:xfrm>
        </p:grpSpPr>
        <p:sp>
          <p:nvSpPr>
            <p:cNvPr id="142" name="모서리가 둥근 직사각형 141"/>
            <p:cNvSpPr/>
            <p:nvPr/>
          </p:nvSpPr>
          <p:spPr>
            <a:xfrm>
              <a:off x="477520" y="514331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629923" y="524529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381766" y="5359603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커맨드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횟수에 따른 점수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166" name="모서리가 둥근 직사각형 165"/>
          <p:cNvSpPr/>
          <p:nvPr/>
        </p:nvSpPr>
        <p:spPr>
          <a:xfrm>
            <a:off x="243839" y="1547456"/>
            <a:ext cx="11663684" cy="3630035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680622" y="1857910"/>
            <a:ext cx="1044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r>
              <a:rPr lang="ko-KR" altLang="en-US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디버깅 모드 </a:t>
            </a:r>
            <a:r>
              <a: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그때 그때 커맨드를 선택 가능</a:t>
            </a:r>
            <a:endParaRPr lang="en-US" altLang="ko-KR" sz="2800" dirty="0" smtClean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80622" y="1857910"/>
            <a:ext cx="1044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코딩 모드 </a:t>
            </a:r>
            <a:r>
              <a: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모든 커맨드를 선 입력 후 이동</a:t>
            </a:r>
            <a:endParaRPr lang="en-US" altLang="ko-KR" sz="2800" dirty="0" smtClean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169" name="그룹 168"/>
          <p:cNvGrpSpPr/>
          <p:nvPr/>
        </p:nvGrpSpPr>
        <p:grpSpPr>
          <a:xfrm>
            <a:off x="1510386" y="2631319"/>
            <a:ext cx="3785931" cy="2166115"/>
            <a:chOff x="5092861" y="2097941"/>
            <a:chExt cx="3785931" cy="2166115"/>
          </a:xfrm>
        </p:grpSpPr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2861" y="3181253"/>
              <a:ext cx="540000" cy="540000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4424" y="2641814"/>
              <a:ext cx="540000" cy="540000"/>
            </a:xfrm>
            <a:prstGeom prst="rect">
              <a:avLst/>
            </a:prstGeom>
          </p:spPr>
        </p:pic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242" y="2641365"/>
              <a:ext cx="540000" cy="540000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525" y="3181253"/>
              <a:ext cx="540000" cy="540000"/>
            </a:xfrm>
            <a:prstGeom prst="rect">
              <a:avLst/>
            </a:prstGeom>
          </p:spPr>
        </p:pic>
        <p:pic>
          <p:nvPicPr>
            <p:cNvPr id="177" name="그림 17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089" y="3181253"/>
              <a:ext cx="540000" cy="540000"/>
            </a:xfrm>
            <a:prstGeom prst="rect">
              <a:avLst/>
            </a:prstGeom>
          </p:spPr>
        </p:pic>
        <p:pic>
          <p:nvPicPr>
            <p:cNvPr id="178" name="그림 17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335" y="2639537"/>
              <a:ext cx="540000" cy="540000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83" y="3180246"/>
              <a:ext cx="540000" cy="540000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83" y="3717941"/>
              <a:ext cx="540000" cy="540000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0402" y="3724056"/>
              <a:ext cx="540000" cy="540000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703" y="3717434"/>
              <a:ext cx="540000" cy="540000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177" y="3724056"/>
              <a:ext cx="540000" cy="540000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069" y="3718610"/>
              <a:ext cx="540000" cy="540000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397" y="3182572"/>
              <a:ext cx="540000" cy="540000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107" y="2641803"/>
              <a:ext cx="540000" cy="540000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177" y="2640542"/>
              <a:ext cx="540000" cy="540000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525" y="2103905"/>
              <a:ext cx="540000" cy="540000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5531" y="2102549"/>
              <a:ext cx="540000" cy="540000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229" y="2104972"/>
              <a:ext cx="540000" cy="540000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3573" y="2102549"/>
              <a:ext cx="540000" cy="540000"/>
            </a:xfrm>
            <a:prstGeom prst="rect">
              <a:avLst/>
            </a:prstGeom>
          </p:spPr>
        </p:pic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8792" y="3179148"/>
              <a:ext cx="540000" cy="540000"/>
            </a:xfrm>
            <a:prstGeom prst="rect">
              <a:avLst/>
            </a:prstGeom>
          </p:spPr>
        </p:pic>
        <p:pic>
          <p:nvPicPr>
            <p:cNvPr id="193" name="그림 1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703" y="3181317"/>
              <a:ext cx="540000" cy="540000"/>
            </a:xfrm>
            <a:prstGeom prst="rect">
              <a:avLst/>
            </a:prstGeom>
          </p:spPr>
        </p:pic>
        <p:pic>
          <p:nvPicPr>
            <p:cNvPr id="194" name="그림 1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0969" y="3722514"/>
              <a:ext cx="540000" cy="540000"/>
            </a:xfrm>
            <a:prstGeom prst="rect">
              <a:avLst/>
            </a:prstGeom>
          </p:spPr>
        </p:pic>
        <p:pic>
          <p:nvPicPr>
            <p:cNvPr id="195" name="그림 1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4104" y="2639746"/>
              <a:ext cx="540000" cy="540000"/>
            </a:xfrm>
            <a:prstGeom prst="rect">
              <a:avLst/>
            </a:prstGeom>
          </p:spPr>
        </p:pic>
        <p:pic>
          <p:nvPicPr>
            <p:cNvPr id="196" name="그림 1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986" y="2098204"/>
              <a:ext cx="540000" cy="540000"/>
            </a:xfrm>
            <a:prstGeom prst="rect">
              <a:avLst/>
            </a:prstGeom>
          </p:spPr>
        </p:pic>
        <p:pic>
          <p:nvPicPr>
            <p:cNvPr id="197" name="그림 1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861" y="2639519"/>
              <a:ext cx="540000" cy="540000"/>
            </a:xfrm>
            <a:prstGeom prst="rect">
              <a:avLst/>
            </a:prstGeom>
          </p:spPr>
        </p:pic>
        <p:grpSp>
          <p:nvGrpSpPr>
            <p:cNvPr id="198" name="그룹 197"/>
            <p:cNvGrpSpPr/>
            <p:nvPr/>
          </p:nvGrpSpPr>
          <p:grpSpPr>
            <a:xfrm>
              <a:off x="5092861" y="2097941"/>
              <a:ext cx="3780000" cy="2160000"/>
              <a:chOff x="5092861" y="2097941"/>
              <a:chExt cx="3780000" cy="2160000"/>
            </a:xfrm>
          </p:grpSpPr>
          <p:sp>
            <p:nvSpPr>
              <p:cNvPr id="199" name="직사각형 198"/>
              <p:cNvSpPr/>
              <p:nvPr/>
            </p:nvSpPr>
            <p:spPr>
              <a:xfrm>
                <a:off x="509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563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>
                <a:off x="617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>
                <a:off x="671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617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671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509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563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509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563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617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671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617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671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725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779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725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779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833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833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725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779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725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>
                <a:off x="779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>
                <a:off x="833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24" name="그림 2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62472" y="3707755"/>
            <a:ext cx="540000" cy="54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41" y="2872244"/>
            <a:ext cx="1076646" cy="10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078" y="2877972"/>
            <a:ext cx="1076646" cy="1080000"/>
          </a:xfrm>
          <a:prstGeom prst="rect">
            <a:avLst/>
          </a:prstGeom>
        </p:spPr>
      </p:pic>
      <p:pic>
        <p:nvPicPr>
          <p:cNvPr id="225" name="그림 22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973" y="2872244"/>
            <a:ext cx="1076646" cy="1080000"/>
          </a:xfrm>
          <a:prstGeom prst="rect">
            <a:avLst/>
          </a:prstGeom>
        </p:spPr>
      </p:pic>
      <p:pic>
        <p:nvPicPr>
          <p:cNvPr id="226" name="그림 2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779" y="3717908"/>
            <a:ext cx="540000" cy="540000"/>
          </a:xfrm>
          <a:prstGeom prst="rect">
            <a:avLst/>
          </a:prstGeom>
        </p:spPr>
      </p:pic>
      <p:pic>
        <p:nvPicPr>
          <p:cNvPr id="227" name="그림 2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77302" y="3177941"/>
            <a:ext cx="540000" cy="540000"/>
          </a:xfrm>
          <a:prstGeom prst="rect">
            <a:avLst/>
          </a:prstGeom>
        </p:spPr>
      </p:pic>
      <p:pic>
        <p:nvPicPr>
          <p:cNvPr id="228" name="그림 2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67370" y="3711441"/>
            <a:ext cx="540000" cy="540000"/>
          </a:xfrm>
          <a:prstGeom prst="rect">
            <a:avLst/>
          </a:prstGeom>
        </p:spPr>
      </p:pic>
      <p:pic>
        <p:nvPicPr>
          <p:cNvPr id="229" name="그림 2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77" y="3723734"/>
            <a:ext cx="540000" cy="540000"/>
          </a:xfrm>
          <a:prstGeom prst="rect">
            <a:avLst/>
          </a:prstGeom>
        </p:spPr>
      </p:pic>
      <p:pic>
        <p:nvPicPr>
          <p:cNvPr id="230" name="그림 2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82200" y="318162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3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-0.47175 -0.1648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48000" decel="52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2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accel="48000" decel="52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4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48000" decel="5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29167E-6 -2.22222E-6 L 0.36237 0.2671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12" y="1335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-1.85185E-6 L 2.70833E-6 -0.77291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63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-7.40741E-7 L 2.70833E-6 -0.7752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77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2.96296E-6 L 2.70833E-6 -0.747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0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4.07407E-6 L 2.70833E-6 -0.51389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00"/>
                            </p:stCondLst>
                            <p:childTnLst>
                              <p:par>
                                <p:cTn id="5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59259E-6 L 0.13593 0.00093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1.48148E-6 L 0.00026 -0.08009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4"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6 2.22222E-6 L 0.0444 2.22222E-6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xit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4"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4.44444E-6 L 0.13593 0.00092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59259E-6 L 0.00026 -0.0801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005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7.40741E-7 L 0.0444 -7.40741E-7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166" grpId="0" animBg="1"/>
      <p:bldP spid="167" grpId="0"/>
      <p:bldP spid="167" grpId="1"/>
      <p:bldP spid="1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6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243840" y="399276"/>
            <a:ext cx="11663684" cy="955797"/>
            <a:chOff x="325120" y="3919035"/>
            <a:chExt cx="11663684" cy="955797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25120" y="39190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477523" y="40210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300486" y="4135323"/>
              <a:ext cx="10525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난이도 추가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136148" y="5418897"/>
            <a:ext cx="11879068" cy="116022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-40636" y="5314724"/>
            <a:ext cx="12232636" cy="1396456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-198825" y="5210552"/>
            <a:ext cx="12549012" cy="16048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9" name="그룹 138"/>
          <p:cNvGrpSpPr/>
          <p:nvPr/>
        </p:nvGrpSpPr>
        <p:grpSpPr>
          <a:xfrm>
            <a:off x="243840" y="5521108"/>
            <a:ext cx="11663684" cy="955797"/>
            <a:chOff x="477520" y="5143315"/>
            <a:chExt cx="11663684" cy="955797"/>
          </a:xfrm>
        </p:grpSpPr>
        <p:sp>
          <p:nvSpPr>
            <p:cNvPr id="142" name="모서리가 둥근 직사각형 141"/>
            <p:cNvSpPr/>
            <p:nvPr/>
          </p:nvSpPr>
          <p:spPr>
            <a:xfrm>
              <a:off x="477520" y="514331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629923" y="524529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381766" y="5359603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커맨드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횟수에 따른 점수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243840" y="9305348"/>
            <a:ext cx="11663684" cy="955797"/>
            <a:chOff x="396240" y="6286545"/>
            <a:chExt cx="11663684" cy="955797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396240" y="628654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3" name="타원 232"/>
            <p:cNvSpPr/>
            <p:nvPr/>
          </p:nvSpPr>
          <p:spPr>
            <a:xfrm>
              <a:off x="548643" y="638852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  <a:endParaRPr lang="ko-KR" altLang="en-US" sz="21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1300485" y="6500911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단계를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선택할 수 있는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53" name="그룹 352"/>
          <p:cNvGrpSpPr/>
          <p:nvPr/>
        </p:nvGrpSpPr>
        <p:grpSpPr>
          <a:xfrm>
            <a:off x="257753" y="1547456"/>
            <a:ext cx="11663684" cy="3630035"/>
            <a:chOff x="243839" y="1547456"/>
            <a:chExt cx="11663684" cy="3630035"/>
          </a:xfrm>
        </p:grpSpPr>
        <p:sp>
          <p:nvSpPr>
            <p:cNvPr id="354" name="모서리가 둥근 직사각형 353"/>
            <p:cNvSpPr/>
            <p:nvPr/>
          </p:nvSpPr>
          <p:spPr>
            <a:xfrm>
              <a:off x="243839" y="1547456"/>
              <a:ext cx="11663684" cy="3630035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680622" y="1857910"/>
              <a:ext cx="10444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2. </a:t>
              </a:r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코딩 모드 </a:t>
              </a:r>
              <a:r>
                <a:rPr lang="en-US" altLang="ko-KR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: </a:t>
              </a:r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모든 커맨드를 선 입력 후 이동</a:t>
              </a:r>
              <a:endPara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grpSp>
          <p:nvGrpSpPr>
            <p:cNvPr id="356" name="그룹 355"/>
            <p:cNvGrpSpPr/>
            <p:nvPr/>
          </p:nvGrpSpPr>
          <p:grpSpPr>
            <a:xfrm>
              <a:off x="1510386" y="2631319"/>
              <a:ext cx="3785931" cy="2166115"/>
              <a:chOff x="5092861" y="2097941"/>
              <a:chExt cx="3785931" cy="2166115"/>
            </a:xfrm>
          </p:grpSpPr>
          <p:pic>
            <p:nvPicPr>
              <p:cNvPr id="361" name="그림 36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2861" y="318125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2" name="그림 36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4424" y="264181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3" name="그림 36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3242" y="264136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4" name="그림 36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5525" y="318125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5" name="그림 3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5089" y="318125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6" name="그림 36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9335" y="263953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7" name="그림 36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7683" y="318024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8" name="그림 36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7683" y="371794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9" name="그림 36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0402" y="372405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0" name="그림 36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703" y="371743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1" name="그림 37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7177" y="372405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2" name="그림 37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9069" y="371861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3" name="그림 37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9397" y="318257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4" name="그림 37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7107" y="264180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5" name="그림 37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7177" y="264054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6" name="그림 3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5525" y="210390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7" name="그림 37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5531" y="210254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8" name="그림 3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7229" y="210497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9" name="그림 37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3573" y="210254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80" name="그림 37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8792" y="317914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81" name="그림 38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2703" y="318131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82" name="그림 38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0969" y="372251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83" name="그림 38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4104" y="263974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84" name="그림 38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5986" y="209820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85" name="그림 38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2861" y="2639519"/>
                <a:ext cx="540000" cy="540000"/>
              </a:xfrm>
              <a:prstGeom prst="rect">
                <a:avLst/>
              </a:prstGeom>
            </p:spPr>
          </p:pic>
          <p:grpSp>
            <p:nvGrpSpPr>
              <p:cNvPr id="386" name="그룹 385"/>
              <p:cNvGrpSpPr/>
              <p:nvPr/>
            </p:nvGrpSpPr>
            <p:grpSpPr>
              <a:xfrm>
                <a:off x="5092861" y="2097941"/>
                <a:ext cx="3780000" cy="2160000"/>
                <a:chOff x="5092861" y="2097941"/>
                <a:chExt cx="3780000" cy="2160000"/>
              </a:xfrm>
            </p:grpSpPr>
            <p:sp>
              <p:nvSpPr>
                <p:cNvPr id="387" name="직사각형 386"/>
                <p:cNvSpPr/>
                <p:nvPr/>
              </p:nvSpPr>
              <p:spPr>
                <a:xfrm>
                  <a:off x="50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직사각형 387"/>
                <p:cNvSpPr/>
                <p:nvPr/>
              </p:nvSpPr>
              <p:spPr>
                <a:xfrm>
                  <a:off x="56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9" name="직사각형 388"/>
                <p:cNvSpPr/>
                <p:nvPr/>
              </p:nvSpPr>
              <p:spPr>
                <a:xfrm>
                  <a:off x="617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>
                  <a:off x="671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>
                  <a:off x="617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>
                  <a:off x="671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3" name="직사각형 392"/>
                <p:cNvSpPr/>
                <p:nvPr/>
              </p:nvSpPr>
              <p:spPr>
                <a:xfrm>
                  <a:off x="50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4" name="직사각형 393"/>
                <p:cNvSpPr/>
                <p:nvPr/>
              </p:nvSpPr>
              <p:spPr>
                <a:xfrm>
                  <a:off x="56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5" name="직사각형 394"/>
                <p:cNvSpPr/>
                <p:nvPr/>
              </p:nvSpPr>
              <p:spPr>
                <a:xfrm>
                  <a:off x="509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6" name="직사각형 395"/>
                <p:cNvSpPr/>
                <p:nvPr/>
              </p:nvSpPr>
              <p:spPr>
                <a:xfrm>
                  <a:off x="563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7" name="직사각형 396"/>
                <p:cNvSpPr/>
                <p:nvPr/>
              </p:nvSpPr>
              <p:spPr>
                <a:xfrm>
                  <a:off x="617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직사각형 397"/>
                <p:cNvSpPr/>
                <p:nvPr/>
              </p:nvSpPr>
              <p:spPr>
                <a:xfrm>
                  <a:off x="671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9" name="직사각형 398"/>
                <p:cNvSpPr/>
                <p:nvPr/>
              </p:nvSpPr>
              <p:spPr>
                <a:xfrm>
                  <a:off x="617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>
                  <a:off x="671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>
                  <a:off x="725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>
                  <a:off x="779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3" name="직사각형 402"/>
                <p:cNvSpPr/>
                <p:nvPr/>
              </p:nvSpPr>
              <p:spPr>
                <a:xfrm>
                  <a:off x="725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4" name="직사각형 403"/>
                <p:cNvSpPr/>
                <p:nvPr/>
              </p:nvSpPr>
              <p:spPr>
                <a:xfrm>
                  <a:off x="77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5" name="직사각형 404"/>
                <p:cNvSpPr/>
                <p:nvPr/>
              </p:nvSpPr>
              <p:spPr>
                <a:xfrm>
                  <a:off x="833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직사각형 405"/>
                <p:cNvSpPr/>
                <p:nvPr/>
              </p:nvSpPr>
              <p:spPr>
                <a:xfrm>
                  <a:off x="83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직사각형 406"/>
                <p:cNvSpPr/>
                <p:nvPr/>
              </p:nvSpPr>
              <p:spPr>
                <a:xfrm>
                  <a:off x="725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직사각형 407"/>
                <p:cNvSpPr/>
                <p:nvPr/>
              </p:nvSpPr>
              <p:spPr>
                <a:xfrm>
                  <a:off x="77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직사각형 408"/>
                <p:cNvSpPr/>
                <p:nvPr/>
              </p:nvSpPr>
              <p:spPr>
                <a:xfrm>
                  <a:off x="725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0" name="직사각형 409"/>
                <p:cNvSpPr/>
                <p:nvPr/>
              </p:nvSpPr>
              <p:spPr>
                <a:xfrm>
                  <a:off x="779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1" name="직사각형 410"/>
                <p:cNvSpPr/>
                <p:nvPr/>
              </p:nvSpPr>
              <p:spPr>
                <a:xfrm>
                  <a:off x="83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357" name="그림 35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541" y="2872244"/>
              <a:ext cx="1076646" cy="1080000"/>
            </a:xfrm>
            <a:prstGeom prst="rect">
              <a:avLst/>
            </a:prstGeom>
          </p:spPr>
        </p:pic>
        <p:pic>
          <p:nvPicPr>
            <p:cNvPr id="358" name="그림 35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078" y="2877972"/>
              <a:ext cx="1076646" cy="1080000"/>
            </a:xfrm>
            <a:prstGeom prst="rect">
              <a:avLst/>
            </a:prstGeom>
          </p:spPr>
        </p:pic>
        <p:pic>
          <p:nvPicPr>
            <p:cNvPr id="359" name="그림 3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6973" y="2872244"/>
              <a:ext cx="1076646" cy="1080000"/>
            </a:xfrm>
            <a:prstGeom prst="rect">
              <a:avLst/>
            </a:prstGeom>
          </p:spPr>
        </p:pic>
        <p:pic>
          <p:nvPicPr>
            <p:cNvPr id="360" name="그림 35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210693" y="3177941"/>
              <a:ext cx="540000" cy="540000"/>
            </a:xfrm>
            <a:prstGeom prst="rect">
              <a:avLst/>
            </a:prstGeom>
          </p:spPr>
        </p:pic>
      </p:grpSp>
      <p:pic>
        <p:nvPicPr>
          <p:cNvPr id="172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753" b="47849" l="12931" r="34914">
                        <a14:foregroundMark x1="21336" y1="26882" x2="26509" y2="35753"/>
                        <a14:foregroundMark x1="24138" y1="26613" x2="28879" y2="41935"/>
                        <a14:foregroundMark x1="17241" y1="23925" x2="17241" y2="23925"/>
                        <a14:foregroundMark x1="16810" y1="19086" x2="16810" y2="19086"/>
                        <a14:foregroundMark x1="19397" y1="16129" x2="19397" y2="16129"/>
                        <a14:foregroundMark x1="23060" y1="16129" x2="23060" y2="16129"/>
                        <a14:foregroundMark x1="26724" y1="19086" x2="26724" y2="19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1" t="11523" r="64210" b="51487"/>
          <a:stretch/>
        </p:blipFill>
        <p:spPr bwMode="auto">
          <a:xfrm>
            <a:off x="6609855" y="5921312"/>
            <a:ext cx="292847" cy="385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6697597" y="5999007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12448540" y="7127450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모서리가 둥근 직사각형 165"/>
          <p:cNvSpPr/>
          <p:nvPr/>
        </p:nvSpPr>
        <p:spPr>
          <a:xfrm>
            <a:off x="243839" y="1547456"/>
            <a:ext cx="11663684" cy="3630035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2" name="그룹 411"/>
          <p:cNvGrpSpPr/>
          <p:nvPr/>
        </p:nvGrpSpPr>
        <p:grpSpPr>
          <a:xfrm>
            <a:off x="856145" y="2416541"/>
            <a:ext cx="3785931" cy="2166115"/>
            <a:chOff x="5092861" y="2097941"/>
            <a:chExt cx="3785931" cy="2166115"/>
          </a:xfrm>
        </p:grpSpPr>
        <p:pic>
          <p:nvPicPr>
            <p:cNvPr id="413" name="그림 4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2861" y="3181253"/>
              <a:ext cx="540000" cy="540000"/>
            </a:xfrm>
            <a:prstGeom prst="rect">
              <a:avLst/>
            </a:prstGeom>
          </p:spPr>
        </p:pic>
        <p:pic>
          <p:nvPicPr>
            <p:cNvPr id="414" name="그림 4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4424" y="2641814"/>
              <a:ext cx="540000" cy="540000"/>
            </a:xfrm>
            <a:prstGeom prst="rect">
              <a:avLst/>
            </a:prstGeom>
          </p:spPr>
        </p:pic>
        <p:pic>
          <p:nvPicPr>
            <p:cNvPr id="415" name="그림 4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242" y="2641365"/>
              <a:ext cx="540000" cy="540000"/>
            </a:xfrm>
            <a:prstGeom prst="rect">
              <a:avLst/>
            </a:prstGeom>
          </p:spPr>
        </p:pic>
        <p:pic>
          <p:nvPicPr>
            <p:cNvPr id="416" name="그림 4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525" y="3181253"/>
              <a:ext cx="540000" cy="540000"/>
            </a:xfrm>
            <a:prstGeom prst="rect">
              <a:avLst/>
            </a:prstGeom>
          </p:spPr>
        </p:pic>
        <p:pic>
          <p:nvPicPr>
            <p:cNvPr id="417" name="그림 4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089" y="3181253"/>
              <a:ext cx="540000" cy="540000"/>
            </a:xfrm>
            <a:prstGeom prst="rect">
              <a:avLst/>
            </a:prstGeom>
          </p:spPr>
        </p:pic>
        <p:pic>
          <p:nvPicPr>
            <p:cNvPr id="418" name="그림 4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335" y="2639537"/>
              <a:ext cx="540000" cy="540000"/>
            </a:xfrm>
            <a:prstGeom prst="rect">
              <a:avLst/>
            </a:prstGeom>
          </p:spPr>
        </p:pic>
        <p:pic>
          <p:nvPicPr>
            <p:cNvPr id="419" name="그림 4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83" y="3180246"/>
              <a:ext cx="540000" cy="540000"/>
            </a:xfrm>
            <a:prstGeom prst="rect">
              <a:avLst/>
            </a:prstGeom>
          </p:spPr>
        </p:pic>
        <p:pic>
          <p:nvPicPr>
            <p:cNvPr id="420" name="그림 4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83" y="3717941"/>
              <a:ext cx="540000" cy="540000"/>
            </a:xfrm>
            <a:prstGeom prst="rect">
              <a:avLst/>
            </a:prstGeom>
          </p:spPr>
        </p:pic>
        <p:pic>
          <p:nvPicPr>
            <p:cNvPr id="421" name="그림 42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0402" y="3724056"/>
              <a:ext cx="540000" cy="540000"/>
            </a:xfrm>
            <a:prstGeom prst="rect">
              <a:avLst/>
            </a:prstGeom>
          </p:spPr>
        </p:pic>
        <p:pic>
          <p:nvPicPr>
            <p:cNvPr id="422" name="그림 4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703" y="3717434"/>
              <a:ext cx="540000" cy="540000"/>
            </a:xfrm>
            <a:prstGeom prst="rect">
              <a:avLst/>
            </a:prstGeom>
          </p:spPr>
        </p:pic>
        <p:pic>
          <p:nvPicPr>
            <p:cNvPr id="423" name="그림 4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177" y="3724056"/>
              <a:ext cx="540000" cy="540000"/>
            </a:xfrm>
            <a:prstGeom prst="rect">
              <a:avLst/>
            </a:prstGeom>
          </p:spPr>
        </p:pic>
        <p:pic>
          <p:nvPicPr>
            <p:cNvPr id="424" name="그림 4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069" y="3718610"/>
              <a:ext cx="540000" cy="540000"/>
            </a:xfrm>
            <a:prstGeom prst="rect">
              <a:avLst/>
            </a:prstGeom>
          </p:spPr>
        </p:pic>
        <p:pic>
          <p:nvPicPr>
            <p:cNvPr id="425" name="그림 4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397" y="3182572"/>
              <a:ext cx="540000" cy="540000"/>
            </a:xfrm>
            <a:prstGeom prst="rect">
              <a:avLst/>
            </a:prstGeom>
          </p:spPr>
        </p:pic>
        <p:pic>
          <p:nvPicPr>
            <p:cNvPr id="426" name="그림 42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107" y="2641803"/>
              <a:ext cx="540000" cy="540000"/>
            </a:xfrm>
            <a:prstGeom prst="rect">
              <a:avLst/>
            </a:prstGeom>
          </p:spPr>
        </p:pic>
        <p:pic>
          <p:nvPicPr>
            <p:cNvPr id="427" name="그림 4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177" y="2640542"/>
              <a:ext cx="540000" cy="540000"/>
            </a:xfrm>
            <a:prstGeom prst="rect">
              <a:avLst/>
            </a:prstGeom>
          </p:spPr>
        </p:pic>
        <p:pic>
          <p:nvPicPr>
            <p:cNvPr id="428" name="그림 4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525" y="2103905"/>
              <a:ext cx="540000" cy="540000"/>
            </a:xfrm>
            <a:prstGeom prst="rect">
              <a:avLst/>
            </a:prstGeom>
          </p:spPr>
        </p:pic>
        <p:pic>
          <p:nvPicPr>
            <p:cNvPr id="429" name="그림 4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5531" y="2102549"/>
              <a:ext cx="540000" cy="540000"/>
            </a:xfrm>
            <a:prstGeom prst="rect">
              <a:avLst/>
            </a:prstGeom>
          </p:spPr>
        </p:pic>
        <p:pic>
          <p:nvPicPr>
            <p:cNvPr id="430" name="그림 4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229" y="2104972"/>
              <a:ext cx="540000" cy="540000"/>
            </a:xfrm>
            <a:prstGeom prst="rect">
              <a:avLst/>
            </a:prstGeom>
          </p:spPr>
        </p:pic>
        <p:pic>
          <p:nvPicPr>
            <p:cNvPr id="431" name="그림 43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3573" y="2102549"/>
              <a:ext cx="540000" cy="540000"/>
            </a:xfrm>
            <a:prstGeom prst="rect">
              <a:avLst/>
            </a:prstGeom>
          </p:spPr>
        </p:pic>
        <p:pic>
          <p:nvPicPr>
            <p:cNvPr id="432" name="그림 4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8792" y="3179148"/>
              <a:ext cx="540000" cy="540000"/>
            </a:xfrm>
            <a:prstGeom prst="rect">
              <a:avLst/>
            </a:prstGeom>
          </p:spPr>
        </p:pic>
        <p:pic>
          <p:nvPicPr>
            <p:cNvPr id="433" name="그림 4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703" y="3181317"/>
              <a:ext cx="540000" cy="540000"/>
            </a:xfrm>
            <a:prstGeom prst="rect">
              <a:avLst/>
            </a:prstGeom>
          </p:spPr>
        </p:pic>
        <p:pic>
          <p:nvPicPr>
            <p:cNvPr id="434" name="그림 4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0969" y="3722514"/>
              <a:ext cx="540000" cy="540000"/>
            </a:xfrm>
            <a:prstGeom prst="rect">
              <a:avLst/>
            </a:prstGeom>
          </p:spPr>
        </p:pic>
        <p:pic>
          <p:nvPicPr>
            <p:cNvPr id="435" name="그림 4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4104" y="2639746"/>
              <a:ext cx="540000" cy="540000"/>
            </a:xfrm>
            <a:prstGeom prst="rect">
              <a:avLst/>
            </a:prstGeom>
          </p:spPr>
        </p:pic>
        <p:pic>
          <p:nvPicPr>
            <p:cNvPr id="436" name="그림 4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986" y="2098204"/>
              <a:ext cx="540000" cy="540000"/>
            </a:xfrm>
            <a:prstGeom prst="rect">
              <a:avLst/>
            </a:prstGeom>
          </p:spPr>
        </p:pic>
        <p:pic>
          <p:nvPicPr>
            <p:cNvPr id="437" name="그림 4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861" y="2639519"/>
              <a:ext cx="540000" cy="540000"/>
            </a:xfrm>
            <a:prstGeom prst="rect">
              <a:avLst/>
            </a:prstGeom>
          </p:spPr>
        </p:pic>
        <p:grpSp>
          <p:nvGrpSpPr>
            <p:cNvPr id="438" name="그룹 437"/>
            <p:cNvGrpSpPr/>
            <p:nvPr/>
          </p:nvGrpSpPr>
          <p:grpSpPr>
            <a:xfrm>
              <a:off x="5092861" y="2097941"/>
              <a:ext cx="3780000" cy="2160000"/>
              <a:chOff x="5092861" y="2097941"/>
              <a:chExt cx="3780000" cy="2160000"/>
            </a:xfrm>
          </p:grpSpPr>
          <p:sp>
            <p:nvSpPr>
              <p:cNvPr id="439" name="직사각형 438"/>
              <p:cNvSpPr/>
              <p:nvPr/>
            </p:nvSpPr>
            <p:spPr>
              <a:xfrm>
                <a:off x="509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직사각형 439"/>
              <p:cNvSpPr/>
              <p:nvPr/>
            </p:nvSpPr>
            <p:spPr>
              <a:xfrm>
                <a:off x="563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직사각형 440"/>
              <p:cNvSpPr/>
              <p:nvPr/>
            </p:nvSpPr>
            <p:spPr>
              <a:xfrm>
                <a:off x="617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직사각형 441"/>
              <p:cNvSpPr/>
              <p:nvPr/>
            </p:nvSpPr>
            <p:spPr>
              <a:xfrm>
                <a:off x="671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직사각형 442"/>
              <p:cNvSpPr/>
              <p:nvPr/>
            </p:nvSpPr>
            <p:spPr>
              <a:xfrm>
                <a:off x="617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직사각형 443"/>
              <p:cNvSpPr/>
              <p:nvPr/>
            </p:nvSpPr>
            <p:spPr>
              <a:xfrm>
                <a:off x="671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직사각형 444"/>
              <p:cNvSpPr/>
              <p:nvPr/>
            </p:nvSpPr>
            <p:spPr>
              <a:xfrm>
                <a:off x="509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직사각형 445"/>
              <p:cNvSpPr/>
              <p:nvPr/>
            </p:nvSpPr>
            <p:spPr>
              <a:xfrm>
                <a:off x="563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직사각형 446"/>
              <p:cNvSpPr/>
              <p:nvPr/>
            </p:nvSpPr>
            <p:spPr>
              <a:xfrm>
                <a:off x="509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직사각형 447"/>
              <p:cNvSpPr/>
              <p:nvPr/>
            </p:nvSpPr>
            <p:spPr>
              <a:xfrm>
                <a:off x="563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직사각형 448"/>
              <p:cNvSpPr/>
              <p:nvPr/>
            </p:nvSpPr>
            <p:spPr>
              <a:xfrm>
                <a:off x="617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직사각형 449"/>
              <p:cNvSpPr/>
              <p:nvPr/>
            </p:nvSpPr>
            <p:spPr>
              <a:xfrm>
                <a:off x="671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직사각형 450"/>
              <p:cNvSpPr/>
              <p:nvPr/>
            </p:nvSpPr>
            <p:spPr>
              <a:xfrm>
                <a:off x="617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직사각형 451"/>
              <p:cNvSpPr/>
              <p:nvPr/>
            </p:nvSpPr>
            <p:spPr>
              <a:xfrm>
                <a:off x="671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직사각형 452"/>
              <p:cNvSpPr/>
              <p:nvPr/>
            </p:nvSpPr>
            <p:spPr>
              <a:xfrm>
                <a:off x="725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직사각형 453"/>
              <p:cNvSpPr/>
              <p:nvPr/>
            </p:nvSpPr>
            <p:spPr>
              <a:xfrm>
                <a:off x="779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직사각형 454"/>
              <p:cNvSpPr/>
              <p:nvPr/>
            </p:nvSpPr>
            <p:spPr>
              <a:xfrm>
                <a:off x="725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직사각형 455"/>
              <p:cNvSpPr/>
              <p:nvPr/>
            </p:nvSpPr>
            <p:spPr>
              <a:xfrm>
                <a:off x="779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직사각형 456"/>
              <p:cNvSpPr/>
              <p:nvPr/>
            </p:nvSpPr>
            <p:spPr>
              <a:xfrm>
                <a:off x="833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직사각형 457"/>
              <p:cNvSpPr/>
              <p:nvPr/>
            </p:nvSpPr>
            <p:spPr>
              <a:xfrm>
                <a:off x="833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직사각형 458"/>
              <p:cNvSpPr/>
              <p:nvPr/>
            </p:nvSpPr>
            <p:spPr>
              <a:xfrm>
                <a:off x="725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직사각형 459"/>
              <p:cNvSpPr/>
              <p:nvPr/>
            </p:nvSpPr>
            <p:spPr>
              <a:xfrm>
                <a:off x="779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직사각형 460"/>
              <p:cNvSpPr/>
              <p:nvPr/>
            </p:nvSpPr>
            <p:spPr>
              <a:xfrm>
                <a:off x="725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직사각형 461"/>
              <p:cNvSpPr/>
              <p:nvPr/>
            </p:nvSpPr>
            <p:spPr>
              <a:xfrm>
                <a:off x="779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직사각형 462"/>
              <p:cNvSpPr/>
              <p:nvPr/>
            </p:nvSpPr>
            <p:spPr>
              <a:xfrm>
                <a:off x="833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65" name="그림 46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300" y="2655917"/>
            <a:ext cx="1076646" cy="1080000"/>
          </a:xfrm>
          <a:prstGeom prst="rect">
            <a:avLst/>
          </a:prstGeom>
        </p:spPr>
      </p:pic>
      <p:pic>
        <p:nvPicPr>
          <p:cNvPr id="466" name="그림 46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837" y="2661645"/>
            <a:ext cx="1076646" cy="1080000"/>
          </a:xfrm>
          <a:prstGeom prst="rect">
            <a:avLst/>
          </a:prstGeom>
        </p:spPr>
      </p:pic>
      <p:pic>
        <p:nvPicPr>
          <p:cNvPr id="470" name="그림 46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13129" y="3496663"/>
            <a:ext cx="540000" cy="540000"/>
          </a:xfrm>
          <a:prstGeom prst="rect">
            <a:avLst/>
          </a:prstGeom>
        </p:spPr>
      </p:pic>
      <p:pic>
        <p:nvPicPr>
          <p:cNvPr id="471" name="그림 47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36" y="3508956"/>
            <a:ext cx="540000" cy="540000"/>
          </a:xfrm>
          <a:prstGeom prst="rect">
            <a:avLst/>
          </a:prstGeom>
        </p:spPr>
      </p:pic>
      <p:pic>
        <p:nvPicPr>
          <p:cNvPr id="472" name="그림 47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95953" y="2966849"/>
            <a:ext cx="540000" cy="540000"/>
          </a:xfrm>
          <a:prstGeom prst="rect">
            <a:avLst/>
          </a:prstGeom>
        </p:spPr>
      </p:pic>
      <p:sp>
        <p:nvSpPr>
          <p:cNvPr id="474" name="포인트가 5개인 별 473"/>
          <p:cNvSpPr/>
          <p:nvPr/>
        </p:nvSpPr>
        <p:spPr>
          <a:xfrm>
            <a:off x="8304273" y="3953754"/>
            <a:ext cx="892730" cy="89273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5" name="포인트가 5개인 별 474"/>
          <p:cNvSpPr/>
          <p:nvPr/>
        </p:nvSpPr>
        <p:spPr>
          <a:xfrm>
            <a:off x="6171871" y="3954460"/>
            <a:ext cx="892730" cy="89273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포인트가 5개인 별 475"/>
          <p:cNvSpPr/>
          <p:nvPr/>
        </p:nvSpPr>
        <p:spPr>
          <a:xfrm>
            <a:off x="7238087" y="3954460"/>
            <a:ext cx="892730" cy="89273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포인트가 5개인 별 476"/>
          <p:cNvSpPr/>
          <p:nvPr/>
        </p:nvSpPr>
        <p:spPr>
          <a:xfrm>
            <a:off x="8304303" y="3954460"/>
            <a:ext cx="892730" cy="89273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8" name="포인트가 5개인 별 477"/>
          <p:cNvSpPr/>
          <p:nvPr/>
        </p:nvSpPr>
        <p:spPr>
          <a:xfrm>
            <a:off x="6171871" y="3953754"/>
            <a:ext cx="892730" cy="89273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포인트가 5개인 별 478"/>
          <p:cNvSpPr/>
          <p:nvPr/>
        </p:nvSpPr>
        <p:spPr>
          <a:xfrm>
            <a:off x="7238087" y="3953754"/>
            <a:ext cx="892730" cy="89273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48" y="2649724"/>
            <a:ext cx="1076646" cy="1080000"/>
          </a:xfrm>
          <a:prstGeom prst="rect">
            <a:avLst/>
          </a:prstGeom>
        </p:spPr>
      </p:pic>
      <p:pic>
        <p:nvPicPr>
          <p:cNvPr id="480" name="그림 47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85" y="2655917"/>
            <a:ext cx="1076646" cy="1080000"/>
          </a:xfrm>
          <a:prstGeom prst="rect">
            <a:avLst/>
          </a:prstGeom>
        </p:spPr>
      </p:pic>
      <p:pic>
        <p:nvPicPr>
          <p:cNvPr id="482" name="그림 48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16699" y="2953940"/>
            <a:ext cx="540000" cy="540000"/>
          </a:xfrm>
          <a:prstGeom prst="rect">
            <a:avLst/>
          </a:prstGeom>
        </p:spPr>
      </p:pic>
      <p:pic>
        <p:nvPicPr>
          <p:cNvPr id="483" name="그림 48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23770" y="3496541"/>
            <a:ext cx="540000" cy="540000"/>
          </a:xfrm>
          <a:prstGeom prst="rect">
            <a:avLst/>
          </a:prstGeom>
        </p:spPr>
      </p:pic>
      <p:pic>
        <p:nvPicPr>
          <p:cNvPr id="484" name="그림 48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53" y="3508956"/>
            <a:ext cx="540000" cy="540000"/>
          </a:xfrm>
          <a:prstGeom prst="rect">
            <a:avLst/>
          </a:prstGeom>
        </p:spPr>
      </p:pic>
      <p:pic>
        <p:nvPicPr>
          <p:cNvPr id="485" name="그림 48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4256" y="2966849"/>
            <a:ext cx="540000" cy="540000"/>
          </a:xfrm>
          <a:prstGeom prst="rect">
            <a:avLst/>
          </a:prstGeom>
        </p:spPr>
      </p:pic>
      <p:pic>
        <p:nvPicPr>
          <p:cNvPr id="467" name="그림 46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32" y="2654033"/>
            <a:ext cx="107664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4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-0.47175 -0.1648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46667" decel="53333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2" dur="150" fill="hold"/>
                                        <p:tgtEl>
                                          <p:spTgt spid="13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accel="48000" decel="52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4" dur="250" fill="hold"/>
                                        <p:tgtEl>
                                          <p:spTgt spid="1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52000" decel="48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39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29167E-6 -2.22222E-6 L 0.36237 0.2671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12" y="1335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-3.7037E-7 L 3.95833E-6 -0.55185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759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8.33333E-7 2.22222E-6 L 8.33333E-7 -0.78079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05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7.40741E-7 L 2.70833E-6 -0.747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8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1.48148E-6 L 2.70833E-6 -0.74675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6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2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5" dur="25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25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0.13594 0.00092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07407E-6 L 0.00026 -0.0801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005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-0.04271 0.0018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116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91667E-6 -7.40741E-7 L 0.08894 -7.40741E-7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5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xit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9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6" dur="2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6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9" dur="25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2" dur="25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50"/>
                            </p:stCondLst>
                            <p:childTnLst>
                              <p:par>
                                <p:cTn id="1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0.13594 0.00092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50"/>
                            </p:stCondLst>
                            <p:childTnLst>
                              <p:par>
                                <p:cTn id="1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250"/>
                            </p:stCondLst>
                            <p:childTnLst>
                              <p:par>
                                <p:cTn id="1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00026 -0.0801 " pathEditMode="relative" rAng="0" ptsTypes="AA">
                                      <p:cBhvr>
                                        <p:cTn id="163" dur="1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005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04167E-6 -7.40741E-7 L 0.04636 -7.40741E-7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0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9" presetClass="entr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9" presetClass="entr" presetSubtype="0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166" grpId="0" animBg="1"/>
      <p:bldP spid="474" grpId="0" animBg="1"/>
      <p:bldP spid="474" grpId="1" animBg="1"/>
      <p:bldP spid="475" grpId="0" animBg="1"/>
      <p:bldP spid="476" grpId="0" animBg="1"/>
      <p:bldP spid="477" grpId="0" animBg="1"/>
      <p:bldP spid="478" grpId="0" animBg="1"/>
      <p:bldP spid="478" grpId="1" animBg="1"/>
      <p:bldP spid="479" grpId="0" animBg="1"/>
      <p:bldP spid="479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392</Words>
  <Application>Microsoft Office PowerPoint</Application>
  <PresentationFormat>와이드스크린</PresentationFormat>
  <Paragraphs>146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배달의민족 한나는 열한살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동희</dc:creator>
  <cp:lastModifiedBy>김 동희</cp:lastModifiedBy>
  <cp:revision>87</cp:revision>
  <dcterms:created xsi:type="dcterms:W3CDTF">2019-11-21T05:11:23Z</dcterms:created>
  <dcterms:modified xsi:type="dcterms:W3CDTF">2019-11-22T00:30:01Z</dcterms:modified>
</cp:coreProperties>
</file>