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4E0F3"/>
    <a:srgbClr val="E5B7E3"/>
    <a:srgbClr val="F3D1F4"/>
    <a:srgbClr val="E4B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94660"/>
  </p:normalViewPr>
  <p:slideViewPr>
    <p:cSldViewPr snapToGrid="0">
      <p:cViewPr>
        <p:scale>
          <a:sx n="75" d="100"/>
          <a:sy n="75" d="100"/>
        </p:scale>
        <p:origin x="965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97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2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05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8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3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3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2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9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1D067-CB91-49D8-954C-9B3B2AAEC12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37FF3-701D-4425-B785-81DAB4E0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7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" Type="http://schemas.openxmlformats.org/officeDocument/2006/relationships/image" Target="../media/image1.jp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microsoft.com/office/2007/relationships/hdphoto" Target="../media/hdphoto3.wdp"/><Relationship Id="rId10" Type="http://schemas.microsoft.com/office/2007/relationships/hdphoto" Target="../media/hdphoto1.wdp"/><Relationship Id="rId4" Type="http://schemas.openxmlformats.org/officeDocument/2006/relationships/image" Target="../media/image3.jpe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4.wdp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8982" y="443934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팀원소개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148982" y="1725477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소개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148982" y="3007020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제작 환경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148982" y="4288563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시연영상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148982" y="5570106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보완점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853969" y="218661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8853969" y="1500204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8853969" y="2781747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8853969" y="4063290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853969" y="5344833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8853969" y="6626379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0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3439511" y="772511"/>
            <a:ext cx="5312979" cy="5312979"/>
            <a:chOff x="3439511" y="772511"/>
            <a:chExt cx="5312979" cy="5312979"/>
          </a:xfrm>
        </p:grpSpPr>
        <p:grpSp>
          <p:nvGrpSpPr>
            <p:cNvPr id="45" name="그룹 44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390595" y="2875821"/>
                <a:ext cx="1657766" cy="10002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INDEX</a:t>
                </a: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I love u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6128200">
            <a:off x="3274378" y="-5070184"/>
            <a:ext cx="5643245" cy="5547360"/>
            <a:chOff x="3271520" y="655320"/>
            <a:chExt cx="5643245" cy="5547360"/>
          </a:xfrm>
        </p:grpSpPr>
        <p:grpSp>
          <p:nvGrpSpPr>
            <p:cNvPr id="20" name="그룹 1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2" name="막힌 원호 2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185951" y="-5257062"/>
            <a:ext cx="5820098" cy="5921117"/>
            <a:chOff x="3185951" y="489572"/>
            <a:chExt cx="5820098" cy="59211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27" name="막힌 원호 2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8836101">
            <a:off x="3001861" y="-5338070"/>
            <a:ext cx="6188278" cy="6083132"/>
            <a:chOff x="3271520" y="655320"/>
            <a:chExt cx="5643245" cy="5547360"/>
          </a:xfrm>
        </p:grpSpPr>
        <p:grpSp>
          <p:nvGrpSpPr>
            <p:cNvPr id="30" name="그룹 2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2" name="막힌 원호 3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439511" y="-4924636"/>
            <a:ext cx="5312979" cy="5312979"/>
            <a:chOff x="3439511" y="772511"/>
            <a:chExt cx="5312979" cy="5312979"/>
          </a:xfrm>
        </p:grpSpPr>
        <p:grpSp>
          <p:nvGrpSpPr>
            <p:cNvPr id="35" name="그룹 34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3439511" y="772511"/>
                <a:ext cx="5312979" cy="5312979"/>
                <a:chOff x="3439511" y="772511"/>
                <a:chExt cx="5312979" cy="5312979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439511" y="772511"/>
                  <a:ext cx="5312979" cy="5312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39"/>
                <p:cNvSpPr/>
                <p:nvPr/>
              </p:nvSpPr>
              <p:spPr>
                <a:xfrm>
                  <a:off x="3882259" y="1215259"/>
                  <a:ext cx="4427482" cy="4427482"/>
                </a:xfrm>
                <a:prstGeom prst="ellipse">
                  <a:avLst/>
                </a:prstGeom>
                <a:gradFill>
                  <a:gsLst>
                    <a:gs pos="70000">
                      <a:schemeClr val="accent4">
                        <a:lumMod val="20000"/>
                        <a:lumOff val="80000"/>
                      </a:schemeClr>
                    </a:gs>
                    <a:gs pos="41000">
                      <a:schemeClr val="accent2">
                        <a:lumMod val="20000"/>
                        <a:lumOff val="80000"/>
                      </a:schemeClr>
                    </a:gs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135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193628" y="2828837"/>
                  <a:ext cx="2408062" cy="120032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36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배달의민족 한나는 열한살" panose="020B0600000101010101" pitchFamily="50" charset="-127"/>
                      <a:ea typeface="배달의민족 한나는 열한살" panose="020B0600000101010101" pitchFamily="50" charset="-127"/>
                    </a:rPr>
                    <a:t>Ice coding</a:t>
                  </a:r>
                </a:p>
                <a:p>
                  <a:r>
                    <a:rPr lang="en-US" altLang="ko-KR" sz="3600" dirty="0" smtClean="0">
                      <a:solidFill>
                        <a:schemeClr val="bg1">
                          <a:lumMod val="65000"/>
                        </a:schemeClr>
                      </a:solidFill>
                      <a:latin typeface="배달의민족 한나는 열한살" panose="020B0600000101010101" pitchFamily="50" charset="-127"/>
                      <a:ea typeface="배달의민족 한나는 열한살" panose="020B0600000101010101" pitchFamily="50" charset="-127"/>
                    </a:rPr>
                    <a:t>challenge</a:t>
                  </a:r>
                  <a:endParaRPr lang="ko-KR" altLang="en-US" sz="3600" dirty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6955701" y="2941320"/>
                <a:ext cx="1092660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게임으로</a:t>
                </a:r>
                <a:endParaRPr lang="en-US" altLang="ko-KR" sz="20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ko-KR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코딩을</a:t>
                </a:r>
                <a:endParaRPr lang="en-US" altLang="ko-KR" sz="20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ko-KR" altLang="en-US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배우다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6606255" y="2946063"/>
              <a:ext cx="45719" cy="97536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41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44444E-6 L 0 0.83056 " pathEditMode="relative" rAng="0" ptsTypes="AA" p14:bounceEnd="50000">
                                          <p:cBhvr>
                                            <p:cTn id="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22222E-6 L 0 0.83472 " pathEditMode="relative" rAng="0" ptsTypes="AA" p14:bounceEnd="50000">
                                          <p:cBhvr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 p14:bounceEnd="50000">
                                          <p:cBhvr>
                                            <p:cTn id="2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 p14:bounceEnd="50000">
                                          <p:cBhvr>
                                            <p:cTn id="2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6" dur="7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8" dur="1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0" dur="14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nodeType="click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056 L -0.44714 0.83056 " pathEditMode="relative" rAng="0" ptsTypes="AA">
                                          <p:cBhvr>
                                            <p:cTn id="4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661 0.83564 " pathEditMode="relative" rAng="0" ptsTypes="AA">
                                          <p:cBhvr>
                                            <p:cTn id="4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31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72 L -0.44714 0.83541 " pathEditMode="relative" rAng="0" ptsTypes="AA">
                                          <p:cBhvr>
                                            <p:cTn id="4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714 0.83495 " pathEditMode="relative" rAng="0" ptsTypes="AA">
                                          <p:cBhvr>
                                            <p:cTn id="4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44753 0 " pathEditMode="relative" rAng="0" ptsTypes="AA">
                                          <p:cBhvr>
                                            <p:cTn id="4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8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2.59259E-6 L -0.5 -2.59259E-6 " pathEditMode="relative" rAng="0" ptsTypes="AA">
                                          <p:cBhvr>
                                            <p:cTn id="5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0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44444E-6 L 0 0.83056 " pathEditMode="relative" rAng="0" ptsTypes="AA">
                                          <p:cBhvr>
                                            <p:cTn id="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2.22222E-6 L 0 0.83472 " pathEditMode="relative" rAng="0" ptsTypes="AA">
                                          <p:cBhvr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>
                                          <p:cBhvr>
                                            <p:cTn id="2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3.7037E-6 L 0 0.83495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1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6" dur="7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8" dur="1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0" dur="14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0" presetClass="exit" presetSubtype="0" fill="hold" nodeType="click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056 L -0.44714 0.83056 " pathEditMode="relative" rAng="0" ptsTypes="AA">
                                          <p:cBhvr>
                                            <p:cTn id="4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661 0.83564 " pathEditMode="relative" rAng="0" ptsTypes="AA">
                                          <p:cBhvr>
                                            <p:cTn id="4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31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72 L -0.44714 0.83541 " pathEditMode="relative" rAng="0" ptsTypes="AA">
                                          <p:cBhvr>
                                            <p:cTn id="4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83495 L -0.44714 0.83495 " pathEditMode="relative" rAng="0" ptsTypes="AA">
                                          <p:cBhvr>
                                            <p:cTn id="4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5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44753 0 " pathEditMode="relative" rAng="0" ptsTypes="AA">
                                          <p:cBhvr>
                                            <p:cTn id="4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8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2.59259E-6 L -0.5 -2.59259E-6 " pathEditMode="relative" rAng="0" ptsTypes="AA">
                                          <p:cBhvr>
                                            <p:cTn id="5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50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타원 102"/>
          <p:cNvSpPr/>
          <p:nvPr/>
        </p:nvSpPr>
        <p:spPr>
          <a:xfrm>
            <a:off x="201176" y="767018"/>
            <a:ext cx="1737949" cy="173794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2205612" y="767018"/>
            <a:ext cx="1737949" cy="173794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210048" y="767018"/>
            <a:ext cx="1737949" cy="173794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2205611" y="3519127"/>
            <a:ext cx="1737949" cy="1737949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0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김동희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PPT,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01175" y="3519127"/>
            <a:ext cx="1737949" cy="1737949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4210047" y="3519127"/>
            <a:ext cx="1737949" cy="1737949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004436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최승교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08872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신두평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0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최호승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04436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안수빈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08872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전지수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8982" y="443934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팀원소개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148982" y="1725474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</a:t>
            </a:r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148982" y="3007020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제작 환경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148982" y="4288563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 영상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148982" y="5570106"/>
            <a:ext cx="384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gradFill>
                  <a:gsLst>
                    <a:gs pos="35000">
                      <a:schemeClr val="accent6">
                        <a:lumMod val="35000"/>
                        <a:lumOff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50000">
                      <a:schemeClr val="accent1">
                        <a:lumMod val="35000"/>
                        <a:lumOff val="65000"/>
                      </a:schemeClr>
                    </a:gs>
                    <a:gs pos="65000">
                      <a:schemeClr val="accent2">
                        <a:lumMod val="35000"/>
                        <a:lumOff val="65000"/>
                      </a:schemeClr>
                    </a:gs>
                    <a:gs pos="100000">
                      <a:schemeClr val="accent4">
                        <a:lumMod val="35000"/>
                        <a:lumOff val="65000"/>
                      </a:schemeClr>
                    </a:gs>
                  </a:gsLst>
                  <a:lin ang="0" scaled="0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보완점</a:t>
            </a:r>
            <a:endParaRPr lang="en-US" altLang="ko-KR" sz="4800" dirty="0" smtClean="0">
              <a:gradFill>
                <a:gsLst>
                  <a:gs pos="35000">
                    <a:schemeClr val="accent6">
                      <a:lumMod val="35000"/>
                      <a:lumOff val="6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50000">
                    <a:schemeClr val="accent1">
                      <a:lumMod val="35000"/>
                      <a:lumOff val="65000"/>
                    </a:schemeClr>
                  </a:gs>
                  <a:gs pos="65000">
                    <a:schemeClr val="accent2">
                      <a:lumMod val="35000"/>
                      <a:lumOff val="65000"/>
                    </a:schemeClr>
                  </a:gs>
                  <a:gs pos="100000">
                    <a:schemeClr val="accent4">
                      <a:lumMod val="35000"/>
                      <a:lumOff val="65000"/>
                    </a:schemeClr>
                  </a:gs>
                </a:gsLst>
                <a:lin ang="0" scaled="0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853969" y="218661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8853969" y="1500204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8853969" y="2781747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8853969" y="4063290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853969" y="5344833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8853969" y="6626379"/>
            <a:ext cx="434789" cy="0"/>
          </a:xfrm>
          <a:prstGeom prst="line">
            <a:avLst/>
          </a:prstGeom>
          <a:ln w="76200">
            <a:gradFill>
              <a:gsLst>
                <a:gs pos="35000">
                  <a:schemeClr val="accent6">
                    <a:lumMod val="20000"/>
                    <a:lumOff val="80000"/>
                  </a:schemeClr>
                </a:gs>
                <a:gs pos="0">
                  <a:schemeClr val="bg1">
                    <a:lumMod val="95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-6097358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-2010628" y="772511"/>
            <a:ext cx="5312979" cy="5312979"/>
            <a:chOff x="3439511" y="772511"/>
            <a:chExt cx="5312979" cy="5312979"/>
          </a:xfrm>
        </p:grpSpPr>
        <p:grpSp>
          <p:nvGrpSpPr>
            <p:cNvPr id="45" name="그룹 44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390595" y="2875821"/>
                <a:ext cx="1657766" cy="10002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INDEX</a:t>
                </a: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I love u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 rot="6128200">
            <a:off x="-2164175" y="647530"/>
            <a:ext cx="5643245" cy="5547360"/>
            <a:chOff x="3271520" y="655320"/>
            <a:chExt cx="5643245" cy="5547360"/>
          </a:xfrm>
        </p:grpSpPr>
        <p:grpSp>
          <p:nvGrpSpPr>
            <p:cNvPr id="20" name="그룹 1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2" name="막힌 원호 2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-2252602" y="460652"/>
            <a:ext cx="5820098" cy="5921117"/>
            <a:chOff x="3185951" y="489572"/>
            <a:chExt cx="5820098" cy="59211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27" name="막힌 원호 2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8836101">
            <a:off x="-2436692" y="379644"/>
            <a:ext cx="6188278" cy="6083132"/>
            <a:chOff x="3271520" y="655320"/>
            <a:chExt cx="5643245" cy="5547360"/>
          </a:xfrm>
        </p:grpSpPr>
        <p:grpSp>
          <p:nvGrpSpPr>
            <p:cNvPr id="30" name="그룹 2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2" name="막힌 원호 3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-2010628" y="772511"/>
            <a:ext cx="5312979" cy="5312979"/>
            <a:chOff x="3439511" y="772511"/>
            <a:chExt cx="5312979" cy="5312979"/>
          </a:xfrm>
        </p:grpSpPr>
        <p:grpSp>
          <p:nvGrpSpPr>
            <p:cNvPr id="71" name="그룹 70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086996" y="2914293"/>
                <a:ext cx="1878047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팀원 소개</a:t>
                </a:r>
                <a:endParaRPr lang="en-US" altLang="ko-KR" sz="1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dirty="0" smtClean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team </a:t>
                </a:r>
                <a:r>
                  <a:rPr lang="en-US" altLang="ko-KR" dirty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members</a:t>
                </a:r>
                <a:endParaRPr lang="ko-KR" altLang="en-US" sz="2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965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9125 0.0023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25" y="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91328 0.0023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64" y="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91237 -2.59259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1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7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1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9142 0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1.00013 -2.59259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9142 0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/>
          <p:cNvGrpSpPr/>
          <p:nvPr/>
        </p:nvGrpSpPr>
        <p:grpSpPr>
          <a:xfrm>
            <a:off x="7056362" y="2357318"/>
            <a:ext cx="3469574" cy="4943430"/>
            <a:chOff x="7333487" y="1425536"/>
            <a:chExt cx="2089785" cy="2977514"/>
          </a:xfrm>
        </p:grpSpPr>
        <p:pic>
          <p:nvPicPr>
            <p:cNvPr id="122" name="그림 121"/>
            <p:cNvPicPr>
              <a:picLocks noChangeAspect="1"/>
            </p:cNvPicPr>
            <p:nvPr/>
          </p:nvPicPr>
          <p:blipFill rotWithShape="1">
            <a:blip r:embed="rId2"/>
            <a:srcRect l="30359" t="17678" r="33452" b="20650"/>
            <a:stretch/>
          </p:blipFill>
          <p:spPr>
            <a:xfrm>
              <a:off x="7333487" y="1425536"/>
              <a:ext cx="2089785" cy="2977514"/>
            </a:xfrm>
            <a:prstGeom prst="rect">
              <a:avLst/>
            </a:prstGeom>
          </p:spPr>
        </p:pic>
        <p:pic>
          <p:nvPicPr>
            <p:cNvPr id="123" name="그림 122"/>
            <p:cNvPicPr>
              <a:picLocks noChangeAspect="1"/>
            </p:cNvPicPr>
            <p:nvPr/>
          </p:nvPicPr>
          <p:blipFill rotWithShape="1">
            <a:blip r:embed="rId2"/>
            <a:srcRect l="419" t="93685" r="76455" b="737"/>
            <a:stretch/>
          </p:blipFill>
          <p:spPr>
            <a:xfrm>
              <a:off x="7333487" y="4133767"/>
              <a:ext cx="1335405" cy="269240"/>
            </a:xfrm>
            <a:prstGeom prst="rect">
              <a:avLst/>
            </a:prstGeom>
          </p:spPr>
        </p:pic>
      </p:grpSp>
      <p:sp>
        <p:nvSpPr>
          <p:cNvPr id="24" name="타원 23"/>
          <p:cNvSpPr/>
          <p:nvPr/>
        </p:nvSpPr>
        <p:spPr>
          <a:xfrm>
            <a:off x="201176" y="767018"/>
            <a:ext cx="1737949" cy="1737949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205612" y="767018"/>
            <a:ext cx="1737949" cy="173794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210048" y="767018"/>
            <a:ext cx="1737949" cy="1737949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05611" y="3519127"/>
            <a:ext cx="1737949" cy="1737949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김동희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PPT,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01175" y="3519127"/>
            <a:ext cx="1737949" cy="1737949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210047" y="3519127"/>
            <a:ext cx="1737949" cy="1737949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004436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최승교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8872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신두평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최호승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04436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안수빈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08872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전지수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85867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 rot="6128200">
            <a:off x="8954078" y="647529"/>
            <a:ext cx="5643245" cy="5547360"/>
            <a:chOff x="3271520" y="655320"/>
            <a:chExt cx="5643245" cy="5547360"/>
          </a:xfrm>
        </p:grpSpPr>
        <p:grpSp>
          <p:nvGrpSpPr>
            <p:cNvPr id="55" name="그룹 54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57" name="막힌 원호 5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타원 55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865651" y="460651"/>
            <a:ext cx="5820098" cy="5921117"/>
            <a:chOff x="3185951" y="489572"/>
            <a:chExt cx="5820098" cy="5921117"/>
          </a:xfrm>
        </p:grpSpPr>
        <p:grpSp>
          <p:nvGrpSpPr>
            <p:cNvPr id="60" name="그룹 59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62" name="막힌 원호 6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타원 60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 rot="18836101">
            <a:off x="8681561" y="379643"/>
            <a:ext cx="6188278" cy="6083132"/>
            <a:chOff x="3271520" y="655320"/>
            <a:chExt cx="5643245" cy="5547360"/>
          </a:xfrm>
        </p:grpSpPr>
        <p:grpSp>
          <p:nvGrpSpPr>
            <p:cNvPr id="65" name="그룹 64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67" name="막힌 원호 6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타원 65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9107620" y="759639"/>
            <a:ext cx="5312979" cy="5312979"/>
            <a:chOff x="3439511" y="772511"/>
            <a:chExt cx="5312979" cy="5312979"/>
          </a:xfrm>
        </p:grpSpPr>
        <p:grpSp>
          <p:nvGrpSpPr>
            <p:cNvPr id="116" name="그룹 115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500521" y="2891210"/>
                <a:ext cx="2743670" cy="9694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프로그램 </a:t>
                </a:r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기획</a:t>
                </a:r>
                <a:endParaRPr lang="en-US" altLang="ko-KR" sz="36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     what program?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9107620" y="772510"/>
            <a:ext cx="5312979" cy="5312979"/>
            <a:chOff x="3439511" y="772511"/>
            <a:chExt cx="5312979" cy="5312979"/>
          </a:xfrm>
        </p:grpSpPr>
        <p:grpSp>
          <p:nvGrpSpPr>
            <p:cNvPr id="70" name="그룹 69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086996" y="2914293"/>
                <a:ext cx="1878047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팀원 소개</a:t>
                </a:r>
                <a:endParaRPr lang="en-US" altLang="ko-KR" sz="1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dirty="0" smtClean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team </a:t>
                </a:r>
                <a:r>
                  <a:rPr lang="en-US" altLang="ko-KR" dirty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members</a:t>
                </a:r>
                <a:endParaRPr lang="ko-KR" altLang="en-US" sz="2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970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7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1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-0.99922 -2.59259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6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-0.91185 -2.59259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99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-0.91198 -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9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-0.91094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4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0.90989 0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5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-0.91185 1.85185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타원 102"/>
          <p:cNvSpPr/>
          <p:nvPr/>
        </p:nvSpPr>
        <p:spPr>
          <a:xfrm>
            <a:off x="201176" y="767018"/>
            <a:ext cx="1737949" cy="173794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2205612" y="767018"/>
            <a:ext cx="1737949" cy="173794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210048" y="767018"/>
            <a:ext cx="1737949" cy="1737949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2205611" y="3519127"/>
            <a:ext cx="1737949" cy="1737949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0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김동희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PPT,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01175" y="3519127"/>
            <a:ext cx="1737949" cy="1737949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4210047" y="3519127"/>
            <a:ext cx="1737949" cy="1737949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004436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최승교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08872" y="2504967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신두평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맵 제작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자료 조사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0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최호승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04436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안수빈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기획</a:t>
            </a:r>
            <a:endParaRPr lang="en-US" altLang="ko-KR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08872" y="5257076"/>
            <a:ext cx="2140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전지수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Unity</a:t>
            </a:r>
            <a:r>
              <a:rPr lang="ko-KR" altLang="en-US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6097358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8" descr="photoshop 이미지 검색결과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71" y="2773479"/>
            <a:ext cx="1344658" cy="131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c# 이미지 검색결과&quot;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6889" r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3" t="17154" r="57917" b="13726"/>
          <a:stretch/>
        </p:blipFill>
        <p:spPr bwMode="auto">
          <a:xfrm>
            <a:off x="5442866" y="2699920"/>
            <a:ext cx="1306268" cy="145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unity 이미지 검색결과&quot;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34" t="28844" r="55207" b="28567"/>
          <a:stretch/>
        </p:blipFill>
        <p:spPr bwMode="auto">
          <a:xfrm>
            <a:off x="5115725" y="2448724"/>
            <a:ext cx="1960551" cy="19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56" y="2626356"/>
            <a:ext cx="1605288" cy="1605288"/>
          </a:xfrm>
          <a:prstGeom prst="rect">
            <a:avLst/>
          </a:prstGeom>
        </p:spPr>
      </p:pic>
      <p:pic>
        <p:nvPicPr>
          <p:cNvPr id="76" name="Picture 2" descr="c language 이미지 검색결과&quot;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76000" l="10000" r="90000">
                        <a14:foregroundMark x1="51400" y1="69200" x2="51200" y2="69200"/>
                        <a14:foregroundMark x1="48600" y1="52000" x2="48600" y2="52000"/>
                        <a14:foregroundMark x1="41000" y1="61600" x2="48800" y2="69200"/>
                        <a14:foregroundMark x1="57000" y1="62800" x2="536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547" t="18135" r="38532" b="21705"/>
          <a:stretch/>
        </p:blipFill>
        <p:spPr bwMode="auto">
          <a:xfrm>
            <a:off x="5478780" y="2712720"/>
            <a:ext cx="1234440" cy="143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0" descr="github 이미지 검색결과&quot;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46771" y1="87925" x2="56181" y2="87925"/>
                        <a14:foregroundMark x1="55258" y1="87547" x2="50185" y2="51509"/>
                        <a14:foregroundMark x1="57657" y1="58491" x2="41882" y2="43396"/>
                        <a14:foregroundMark x1="46494" y1="79057" x2="41697" y2="72075"/>
                        <a14:foregroundMark x1="50461" y1="41698" x2="50461" y2="41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07" t="19593" r="31256" b="8183"/>
          <a:stretch/>
        </p:blipFill>
        <p:spPr bwMode="auto">
          <a:xfrm>
            <a:off x="5217536" y="2556078"/>
            <a:ext cx="1756929" cy="174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/>
          <p:cNvGrpSpPr/>
          <p:nvPr/>
        </p:nvGrpSpPr>
        <p:grpSpPr>
          <a:xfrm rot="6128200">
            <a:off x="-2164175" y="647530"/>
            <a:ext cx="5643245" cy="5547360"/>
            <a:chOff x="3271520" y="655320"/>
            <a:chExt cx="5643245" cy="5547360"/>
          </a:xfrm>
        </p:grpSpPr>
        <p:grpSp>
          <p:nvGrpSpPr>
            <p:cNvPr id="20" name="그룹 1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2" name="막힌 원호 2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-2252602" y="460652"/>
            <a:ext cx="5820098" cy="5921117"/>
            <a:chOff x="3185951" y="489572"/>
            <a:chExt cx="5820098" cy="59211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27" name="막힌 원호 26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8836101">
            <a:off x="-2436692" y="379644"/>
            <a:ext cx="6188278" cy="6083132"/>
            <a:chOff x="3271520" y="655320"/>
            <a:chExt cx="5643245" cy="5547360"/>
          </a:xfrm>
        </p:grpSpPr>
        <p:grpSp>
          <p:nvGrpSpPr>
            <p:cNvPr id="30" name="그룹 29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2" name="막힌 원호 31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127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-2010628" y="749446"/>
            <a:ext cx="5312979" cy="5312979"/>
            <a:chOff x="3439511" y="772511"/>
            <a:chExt cx="5312979" cy="5312979"/>
          </a:xfrm>
        </p:grpSpPr>
        <p:grpSp>
          <p:nvGrpSpPr>
            <p:cNvPr id="54" name="그룹 53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500521" y="2891210"/>
                <a:ext cx="2743670" cy="9694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프로그램 </a:t>
                </a:r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기획</a:t>
                </a:r>
                <a:endParaRPr lang="en-US" altLang="ko-KR" sz="36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endParaRPr lang="en-US" altLang="ko-KR" sz="1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         what program?</a:t>
                </a:r>
                <a:endParaRPr lang="ko-KR" altLang="en-US" sz="2000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-2003825" y="749445"/>
            <a:ext cx="5312979" cy="5312979"/>
            <a:chOff x="3439511" y="772511"/>
            <a:chExt cx="5312979" cy="5312979"/>
          </a:xfrm>
        </p:grpSpPr>
        <p:grpSp>
          <p:nvGrpSpPr>
            <p:cNvPr id="71" name="그룹 70"/>
            <p:cNvGrpSpPr/>
            <p:nvPr/>
          </p:nvGrpSpPr>
          <p:grpSpPr>
            <a:xfrm>
              <a:off x="3439511" y="772511"/>
              <a:ext cx="5312979" cy="5312979"/>
              <a:chOff x="3439511" y="772511"/>
              <a:chExt cx="5312979" cy="5312979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086996" y="2914293"/>
                <a:ext cx="1987983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제작 환경</a:t>
                </a:r>
                <a:endParaRPr lang="en-US" altLang="ko-KR" sz="100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dirty="0" smtClean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Tools used</a:t>
                </a:r>
                <a:endParaRPr lang="ko-KR" altLang="en-US" sz="2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 flipH="1" flipV="1">
              <a:off x="3882255" y="3416130"/>
              <a:ext cx="4427483" cy="457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8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44596 0.0011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44596 0.0011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44596 -2.59259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7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1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0.5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447 2.22222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44701 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0" dur="750" fill="hold"/>
                                        <p:tgtEl>
                                          <p:spTgt spid="7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750" fill="hold"/>
                                        <p:tgtEl>
                                          <p:spTgt spid="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6" dur="75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18802 -0.3226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1" y="-1613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0.17174 -0.3291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81" y="-1645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.29583 0.00069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0.15521 0.3328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1664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-0.17669 0.36343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1" y="1817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 0 L -0.29857 0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5579"/>
            <a:ext cx="12192000" cy="6873579"/>
          </a:xfrm>
          <a:prstGeom prst="rect">
            <a:avLst/>
          </a:prstGeom>
          <a:gradFill>
            <a:gsLst>
              <a:gs pos="35000">
                <a:schemeClr val="accent6">
                  <a:lumMod val="20000"/>
                  <a:lumOff val="80000"/>
                </a:schemeClr>
              </a:gs>
              <a:gs pos="0">
                <a:schemeClr val="bg1">
                  <a:lumMod val="95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65000">
                <a:schemeClr val="accent2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56" y="378896"/>
            <a:ext cx="1605288" cy="1605288"/>
          </a:xfrm>
          <a:prstGeom prst="rect">
            <a:avLst/>
          </a:prstGeom>
        </p:spPr>
      </p:pic>
      <p:pic>
        <p:nvPicPr>
          <p:cNvPr id="33" name="Picture 2" descr="c language 이미지 검색결과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76000" l="10000" r="90000">
                        <a14:foregroundMark x1="51400" y1="69200" x2="51200" y2="69200"/>
                        <a14:foregroundMark x1="48600" y1="52000" x2="48600" y2="52000"/>
                        <a14:foregroundMark x1="41000" y1="61600" x2="48800" y2="69200"/>
                        <a14:foregroundMark x1="57000" y1="62800" x2="536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547" t="18135" r="38532" b="21705"/>
          <a:stretch/>
        </p:blipFill>
        <p:spPr bwMode="auto">
          <a:xfrm>
            <a:off x="9083164" y="2711593"/>
            <a:ext cx="1234440" cy="143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# 이미지 검색결과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6889" r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3" t="17154" r="57917" b="13726"/>
          <a:stretch/>
        </p:blipFill>
        <p:spPr bwMode="auto">
          <a:xfrm>
            <a:off x="1804744" y="2698793"/>
            <a:ext cx="1306268" cy="145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unity 이미지 검색결과&quo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34" t="28844" r="55207" b="28567"/>
          <a:stretch/>
        </p:blipFill>
        <p:spPr bwMode="auto">
          <a:xfrm>
            <a:off x="2823853" y="236140"/>
            <a:ext cx="1960551" cy="19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photoshop 이미지 검색결과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52" y="5266845"/>
            <a:ext cx="1344658" cy="131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github 이미지 검색결과&quot;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6771" y1="87925" x2="56181" y2="87925"/>
                        <a14:foregroundMark x1="55258" y1="87547" x2="50185" y2="51509"/>
                        <a14:foregroundMark x1="57657" y1="58491" x2="41882" y2="43396"/>
                        <a14:foregroundMark x1="46494" y1="79057" x2="41697" y2="72075"/>
                        <a14:foregroundMark x1="50461" y1="41698" x2="50461" y2="41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07" t="19593" r="31256" b="8183"/>
          <a:stretch/>
        </p:blipFill>
        <p:spPr bwMode="auto">
          <a:xfrm>
            <a:off x="7114732" y="4832043"/>
            <a:ext cx="1756929" cy="174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 rot="6128200">
            <a:off x="4685658" y="2039227"/>
            <a:ext cx="2820685" cy="2779547"/>
            <a:chOff x="3271520" y="655320"/>
            <a:chExt cx="5643245" cy="5547360"/>
          </a:xfrm>
        </p:grpSpPr>
        <p:grpSp>
          <p:nvGrpSpPr>
            <p:cNvPr id="3" name="그룹 2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5" name="막힌 원호 4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타원 3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637898" y="1949213"/>
            <a:ext cx="2916205" cy="2959575"/>
            <a:chOff x="3185951" y="489572"/>
            <a:chExt cx="5820098" cy="5921117"/>
          </a:xfrm>
        </p:grpSpPr>
        <p:grpSp>
          <p:nvGrpSpPr>
            <p:cNvPr id="8" name="그룹 7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10" name="막힌 원호 9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rot="18836101">
            <a:off x="4549445" y="1905001"/>
            <a:ext cx="3093111" cy="3048000"/>
            <a:chOff x="3271520" y="655320"/>
            <a:chExt cx="5643245" cy="5547360"/>
          </a:xfrm>
        </p:grpSpPr>
        <p:grpSp>
          <p:nvGrpSpPr>
            <p:cNvPr id="13" name="그룹 12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15" name="막힌 원호 14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764946" y="2080310"/>
            <a:ext cx="2662109" cy="2655607"/>
            <a:chOff x="4764946" y="2080310"/>
            <a:chExt cx="2662109" cy="2655607"/>
          </a:xfrm>
        </p:grpSpPr>
        <p:grpSp>
          <p:nvGrpSpPr>
            <p:cNvPr id="18" name="그룹 17"/>
            <p:cNvGrpSpPr/>
            <p:nvPr/>
          </p:nvGrpSpPr>
          <p:grpSpPr>
            <a:xfrm>
              <a:off x="4764946" y="2080310"/>
              <a:ext cx="2662109" cy="2655607"/>
              <a:chOff x="3439511" y="772511"/>
              <a:chExt cx="5312979" cy="5312979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3439511" y="772511"/>
                <a:ext cx="5312979" cy="5312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3882259" y="1215259"/>
                <a:ext cx="4427482" cy="4427482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84342" y="2867957"/>
                <a:ext cx="2088350" cy="10160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제작 환경</a:t>
                </a:r>
                <a:endParaRPr lang="en-US" altLang="ko-KR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  <a:p>
                <a:r>
                  <a:rPr lang="en-US" altLang="ko-KR" sz="900" dirty="0">
                    <a:solidFill>
                      <a:srgbClr val="A6A6A6"/>
                    </a:solidFill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 Tools used</a:t>
                </a:r>
                <a:endParaRPr lang="ko-KR" altLang="en-US" sz="10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4985283" y="3399360"/>
              <a:ext cx="2218424" cy="252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타원 54"/>
          <p:cNvSpPr/>
          <p:nvPr/>
        </p:nvSpPr>
        <p:spPr>
          <a:xfrm>
            <a:off x="4764946" y="2077101"/>
            <a:ext cx="2662109" cy="26556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986788" y="2298401"/>
            <a:ext cx="2218424" cy="2213006"/>
          </a:xfrm>
          <a:prstGeom prst="ellipse">
            <a:avLst/>
          </a:prstGeom>
          <a:gradFill>
            <a:gsLst>
              <a:gs pos="70000">
                <a:schemeClr val="accent4">
                  <a:lumMod val="20000"/>
                  <a:lumOff val="80000"/>
                </a:schemeClr>
              </a:gs>
              <a:gs pos="41000">
                <a:schemeClr val="accent2">
                  <a:lumMod val="20000"/>
                  <a:lumOff val="8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43018" y="3120555"/>
            <a:ext cx="207679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제작 환경</a:t>
            </a:r>
          </a:p>
          <a:p>
            <a:endParaRPr lang="ko-KR" altLang="en-US" sz="105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985283" y="3396151"/>
            <a:ext cx="2218424" cy="252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072773" y="3402231"/>
            <a:ext cx="20366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Tools used</a:t>
            </a:r>
            <a:endParaRPr lang="ko-KR" altLang="en-US" sz="90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41513" y="3117346"/>
            <a:ext cx="2076794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 영상</a:t>
            </a:r>
          </a:p>
          <a:p>
            <a:endParaRPr lang="ko-KR" altLang="en-US" sz="105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44198" y="3399918"/>
            <a:ext cx="20366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Watching</a:t>
            </a:r>
            <a:endParaRPr lang="ko-KR" altLang="en-US" sz="90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764946" y="2077101"/>
            <a:ext cx="2662109" cy="2655607"/>
            <a:chOff x="4764946" y="2077101"/>
            <a:chExt cx="2662109" cy="2655607"/>
          </a:xfrm>
        </p:grpSpPr>
        <p:sp>
          <p:nvSpPr>
            <p:cNvPr id="38" name="타원 37"/>
            <p:cNvSpPr/>
            <p:nvPr/>
          </p:nvSpPr>
          <p:spPr>
            <a:xfrm>
              <a:off x="4764946" y="2077101"/>
              <a:ext cx="2662109" cy="2655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4986788" y="2298401"/>
              <a:ext cx="2218424" cy="2213006"/>
            </a:xfrm>
            <a:prstGeom prst="ellipse">
              <a:avLst/>
            </a:prstGeom>
            <a:gradFill>
              <a:gsLst>
                <a:gs pos="70000">
                  <a:schemeClr val="accent4">
                    <a:lumMod val="20000"/>
                    <a:lumOff val="80000"/>
                  </a:schemeClr>
                </a:gs>
                <a:gs pos="41000">
                  <a:schemeClr val="accent2">
                    <a:lumMod val="20000"/>
                    <a:lumOff val="80000"/>
                  </a:schemeClr>
                </a:gs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985283" y="3396151"/>
              <a:ext cx="2218424" cy="252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041513" y="3121268"/>
            <a:ext cx="2076794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 영상</a:t>
            </a:r>
          </a:p>
          <a:p>
            <a:r>
              <a:rPr lang="en-US" altLang="ko-KR" sz="900" dirty="0" smtClean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Watching</a:t>
            </a:r>
            <a:endParaRPr lang="ko-KR" altLang="en-US" sz="1000" dirty="0">
              <a:solidFill>
                <a:srgbClr val="A6A6A6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484124" y="483214"/>
            <a:ext cx="9811996" cy="582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1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18711 0.3301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16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29753 -0.00347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70" y="-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222E-6 L -0.17252 0.33449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33" y="1671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-0.30143 0.01852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78" y="9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-0.16146 -0.33425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-167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17565 -0.3551 " pathEditMode="relative" rAng="0" ptsTypes="AA">
                                      <p:cBhvr>
                                        <p:cTn id="16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76" y="-1775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2" dur="1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36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0" nodeType="withEffect">
                                  <p:stCondLst>
                                    <p:cond delay="83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83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10800000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3.7037E-6 L -0.5 0.00254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11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3.7037E-7 L -0.41224 3.7037E-7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12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6 1.11111E-6 L -0.85885 0.0044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43" y="20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1"/>
      <p:bldP spid="57" grpId="2"/>
      <p:bldP spid="54" grpId="0" animBg="1"/>
      <p:bldP spid="54" grpId="1" animBg="1"/>
      <p:bldP spid="62" grpId="0"/>
      <p:bldP spid="62" grpId="1"/>
      <p:bldP spid="63" grpId="0"/>
      <p:bldP spid="63" grpId="1"/>
      <p:bldP spid="64" grpId="0"/>
      <p:bldP spid="64" grpId="1"/>
      <p:bldP spid="41" grpId="0"/>
      <p:bldP spid="41" grpId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65000">
              <a:schemeClr val="accent2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-1331055" y="2077101"/>
            <a:ext cx="2662109" cy="2655607"/>
            <a:chOff x="-1331055" y="2077101"/>
            <a:chExt cx="2662109" cy="2655607"/>
          </a:xfrm>
        </p:grpSpPr>
        <p:grpSp>
          <p:nvGrpSpPr>
            <p:cNvPr id="2" name="그룹 1"/>
            <p:cNvGrpSpPr/>
            <p:nvPr/>
          </p:nvGrpSpPr>
          <p:grpSpPr>
            <a:xfrm>
              <a:off x="-1331055" y="2077101"/>
              <a:ext cx="2662109" cy="2655607"/>
              <a:chOff x="4764946" y="2077101"/>
              <a:chExt cx="2662109" cy="2655607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4764946" y="2077101"/>
                <a:ext cx="2662109" cy="26556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986788" y="2298401"/>
                <a:ext cx="2218424" cy="2213006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985283" y="3416471"/>
                <a:ext cx="2218424" cy="25200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9479" y="3128888"/>
              <a:ext cx="1072180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시연 영상</a:t>
              </a:r>
            </a:p>
            <a:p>
              <a:r>
                <a:rPr lang="en-US" altLang="ko-KR" sz="9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Watching</a:t>
              </a:r>
              <a:endParaRPr lang="ko-KR" altLang="en-US" sz="10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 rot="6128200">
            <a:off x="-1410343" y="2039227"/>
            <a:ext cx="2820685" cy="2779547"/>
            <a:chOff x="3271520" y="655320"/>
            <a:chExt cx="5643245" cy="5547360"/>
          </a:xfrm>
        </p:grpSpPr>
        <p:grpSp>
          <p:nvGrpSpPr>
            <p:cNvPr id="8" name="그룹 7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10" name="막힌 원호 9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1458103" y="1949213"/>
            <a:ext cx="2916205" cy="2959575"/>
            <a:chOff x="3185951" y="489572"/>
            <a:chExt cx="5820098" cy="5921117"/>
          </a:xfrm>
        </p:grpSpPr>
        <p:grpSp>
          <p:nvGrpSpPr>
            <p:cNvPr id="13" name="그룹 12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15" name="막힌 원호 14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 rot="18836101">
            <a:off x="-1546555" y="1905000"/>
            <a:ext cx="3093111" cy="3048000"/>
            <a:chOff x="3271520" y="655320"/>
            <a:chExt cx="5643245" cy="5547360"/>
          </a:xfrm>
        </p:grpSpPr>
        <p:grpSp>
          <p:nvGrpSpPr>
            <p:cNvPr id="19" name="그룹 18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1" name="막힌 원호 20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타원 19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-1331055" y="2068347"/>
            <a:ext cx="2662109" cy="2655607"/>
            <a:chOff x="-1331055" y="2077101"/>
            <a:chExt cx="2662109" cy="2655607"/>
          </a:xfrm>
        </p:grpSpPr>
        <p:grpSp>
          <p:nvGrpSpPr>
            <p:cNvPr id="67" name="그룹 66"/>
            <p:cNvGrpSpPr/>
            <p:nvPr/>
          </p:nvGrpSpPr>
          <p:grpSpPr>
            <a:xfrm>
              <a:off x="-1331055" y="2077101"/>
              <a:ext cx="2662109" cy="2655607"/>
              <a:chOff x="4764946" y="2077101"/>
              <a:chExt cx="2662109" cy="2655607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764946" y="2077101"/>
                <a:ext cx="2662109" cy="26556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986788" y="2298401"/>
                <a:ext cx="2218424" cy="2213006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985283" y="3396151"/>
                <a:ext cx="2218424" cy="25200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-651304" y="3128888"/>
              <a:ext cx="1299596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보완점</a:t>
              </a:r>
              <a:endParaRPr lang="ko-KR" altLang="en-US" dirty="0" smtClean="0">
                <a:solidFill>
                  <a:schemeClr val="bg1">
                    <a:lumMod val="6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en-US" altLang="ko-KR" sz="9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complementary point</a:t>
              </a:r>
              <a:endParaRPr lang="ko-KR" altLang="en-US" sz="9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775106" y="2080877"/>
            <a:ext cx="2662109" cy="2655607"/>
            <a:chOff x="-1331055" y="2077101"/>
            <a:chExt cx="2662109" cy="2655607"/>
          </a:xfrm>
        </p:grpSpPr>
        <p:grpSp>
          <p:nvGrpSpPr>
            <p:cNvPr id="25" name="그룹 24"/>
            <p:cNvGrpSpPr/>
            <p:nvPr/>
          </p:nvGrpSpPr>
          <p:grpSpPr>
            <a:xfrm>
              <a:off x="-1331055" y="2077101"/>
              <a:ext cx="2662109" cy="2655607"/>
              <a:chOff x="4764946" y="2077101"/>
              <a:chExt cx="2662109" cy="265560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764946" y="2077101"/>
                <a:ext cx="2662109" cy="265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986788" y="2298401"/>
                <a:ext cx="2218424" cy="2213006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985283" y="3396151"/>
                <a:ext cx="2218424" cy="25200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-684227" y="3128888"/>
              <a:ext cx="1365441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보완점</a:t>
              </a:r>
            </a:p>
            <a:p>
              <a:pPr algn="ctr"/>
              <a:r>
                <a:rPr lang="en-US" altLang="ko-KR" sz="9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complementary point</a:t>
              </a:r>
              <a:endParaRPr lang="ko-KR" altLang="en-US" sz="9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6128200">
            <a:off x="4685658" y="2039227"/>
            <a:ext cx="2820685" cy="2779547"/>
            <a:chOff x="3271520" y="655320"/>
            <a:chExt cx="5643245" cy="5547360"/>
          </a:xfrm>
        </p:grpSpPr>
        <p:grpSp>
          <p:nvGrpSpPr>
            <p:cNvPr id="31" name="그룹 30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33" name="막힌 원호 32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타원 31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637898" y="1949213"/>
            <a:ext cx="2916205" cy="2959575"/>
            <a:chOff x="3185951" y="489572"/>
            <a:chExt cx="5820098" cy="5921117"/>
          </a:xfrm>
        </p:grpSpPr>
        <p:grpSp>
          <p:nvGrpSpPr>
            <p:cNvPr id="36" name="그룹 35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38" name="막힌 원호 37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 rot="18836101">
            <a:off x="4549445" y="1905000"/>
            <a:ext cx="3093111" cy="3048000"/>
            <a:chOff x="3271520" y="655320"/>
            <a:chExt cx="5643245" cy="5547360"/>
          </a:xfrm>
        </p:grpSpPr>
        <p:grpSp>
          <p:nvGrpSpPr>
            <p:cNvPr id="41" name="그룹 40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43" name="막힌 원호 42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1214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039 0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039 0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50078 0.0025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9" y="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7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039 0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50078 0.0025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9" y="11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46" dur="14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48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50" dur="7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-0.36602 -0.2590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07" y="-1296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-0.36549 -0.25903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81" y="-1296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L -0.36549 -0.25671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81" y="-128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1.25E-6 -7.40741E-7 L -0.3668 -0.25718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46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  <a:gs pos="50000">
              <a:schemeClr val="accent1">
                <a:lumMod val="20000"/>
                <a:lumOff val="80000"/>
              </a:schemeClr>
            </a:gs>
            <a:gs pos="65000">
              <a:schemeClr val="accent2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-1331055" y="2077101"/>
            <a:ext cx="2662109" cy="2655607"/>
            <a:chOff x="-1331055" y="2077101"/>
            <a:chExt cx="2662109" cy="2655607"/>
          </a:xfrm>
        </p:grpSpPr>
        <p:grpSp>
          <p:nvGrpSpPr>
            <p:cNvPr id="2" name="그룹 1"/>
            <p:cNvGrpSpPr/>
            <p:nvPr/>
          </p:nvGrpSpPr>
          <p:grpSpPr>
            <a:xfrm>
              <a:off x="-1331055" y="2077101"/>
              <a:ext cx="2662109" cy="2655607"/>
              <a:chOff x="4764946" y="2077101"/>
              <a:chExt cx="2662109" cy="2655607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4764946" y="2077101"/>
                <a:ext cx="2662109" cy="26556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986788" y="2298401"/>
                <a:ext cx="2218424" cy="2213006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985283" y="3416471"/>
                <a:ext cx="2218424" cy="25200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9479" y="3128888"/>
              <a:ext cx="1072180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시연 영상</a:t>
              </a:r>
            </a:p>
            <a:p>
              <a:r>
                <a:rPr lang="en-US" altLang="ko-KR" sz="900" dirty="0" smtClean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Watching</a:t>
              </a:r>
              <a:endParaRPr lang="ko-KR" altLang="en-US" sz="10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 rot="6128200">
            <a:off x="-1410343" y="2039227"/>
            <a:ext cx="2820685" cy="2779547"/>
            <a:chOff x="3271520" y="655320"/>
            <a:chExt cx="5643245" cy="5547360"/>
          </a:xfrm>
        </p:grpSpPr>
        <p:grpSp>
          <p:nvGrpSpPr>
            <p:cNvPr id="8" name="그룹 7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10" name="막힌 원호 9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3701085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1458103" y="1949213"/>
            <a:ext cx="2916205" cy="2959575"/>
            <a:chOff x="3185951" y="489572"/>
            <a:chExt cx="5820098" cy="5921117"/>
          </a:xfrm>
        </p:grpSpPr>
        <p:grpSp>
          <p:nvGrpSpPr>
            <p:cNvPr id="13" name="그룹 12"/>
            <p:cNvGrpSpPr/>
            <p:nvPr/>
          </p:nvGrpSpPr>
          <p:grpSpPr>
            <a:xfrm>
              <a:off x="3185951" y="541291"/>
              <a:ext cx="5820098" cy="5869398"/>
              <a:chOff x="3322320" y="655320"/>
              <a:chExt cx="5547360" cy="5594350"/>
            </a:xfrm>
          </p:grpSpPr>
          <p:sp>
            <p:nvSpPr>
              <p:cNvPr id="15" name="막힌 원호 14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5669555"/>
                  <a:gd name="adj2" fmla="val 3194492"/>
                  <a:gd name="adj3" fmla="val 0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5866156" y="615569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5854856" y="489572"/>
              <a:ext cx="98601" cy="98601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 rot="18836101">
            <a:off x="-1546555" y="1905000"/>
            <a:ext cx="3093111" cy="3048000"/>
            <a:chOff x="3271520" y="655320"/>
            <a:chExt cx="5643245" cy="5547360"/>
          </a:xfrm>
        </p:grpSpPr>
        <p:grpSp>
          <p:nvGrpSpPr>
            <p:cNvPr id="19" name="그룹 18"/>
            <p:cNvGrpSpPr/>
            <p:nvPr/>
          </p:nvGrpSpPr>
          <p:grpSpPr>
            <a:xfrm>
              <a:off x="3322320" y="655320"/>
              <a:ext cx="5592445" cy="5547360"/>
              <a:chOff x="3322320" y="655320"/>
              <a:chExt cx="5592445" cy="5547360"/>
            </a:xfrm>
          </p:grpSpPr>
          <p:sp>
            <p:nvSpPr>
              <p:cNvPr id="21" name="막힌 원호 20"/>
              <p:cNvSpPr/>
              <p:nvPr/>
            </p:nvSpPr>
            <p:spPr>
              <a:xfrm>
                <a:off x="3322320" y="655320"/>
                <a:ext cx="5547360" cy="5547360"/>
              </a:xfrm>
              <a:prstGeom prst="blockArc">
                <a:avLst>
                  <a:gd name="adj1" fmla="val 1934179"/>
                  <a:gd name="adj2" fmla="val 1393"/>
                  <a:gd name="adj3" fmla="val 35"/>
                </a:avLst>
              </a:prstGeom>
              <a:noFill/>
              <a:ln w="635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8820785" y="3382010"/>
                <a:ext cx="93980" cy="9398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타원 19"/>
            <p:cNvSpPr/>
            <p:nvPr/>
          </p:nvSpPr>
          <p:spPr>
            <a:xfrm>
              <a:off x="3271520" y="3404350"/>
              <a:ext cx="93980" cy="9398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-1331055" y="2068347"/>
            <a:ext cx="2662109" cy="2655607"/>
            <a:chOff x="-1331055" y="2077101"/>
            <a:chExt cx="2662109" cy="2655607"/>
          </a:xfrm>
        </p:grpSpPr>
        <p:grpSp>
          <p:nvGrpSpPr>
            <p:cNvPr id="67" name="그룹 66"/>
            <p:cNvGrpSpPr/>
            <p:nvPr/>
          </p:nvGrpSpPr>
          <p:grpSpPr>
            <a:xfrm>
              <a:off x="-1331055" y="2077101"/>
              <a:ext cx="2662109" cy="2655607"/>
              <a:chOff x="4764946" y="2077101"/>
              <a:chExt cx="2662109" cy="2655607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4764946" y="2077101"/>
                <a:ext cx="2662109" cy="26556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986788" y="2298401"/>
                <a:ext cx="2218424" cy="2213006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985283" y="3396151"/>
                <a:ext cx="2218424" cy="25200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-651304" y="3128888"/>
              <a:ext cx="1299596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보완점</a:t>
              </a:r>
              <a:endParaRPr lang="ko-KR" altLang="en-US" dirty="0" smtClean="0">
                <a:solidFill>
                  <a:schemeClr val="bg1">
                    <a:lumMod val="6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  <a:p>
              <a:pPr algn="ctr"/>
              <a:r>
                <a:rPr lang="en-US" altLang="ko-KR" sz="9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complementary point</a:t>
              </a:r>
              <a:endParaRPr lang="ko-KR" altLang="en-US" sz="9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775106" y="2080877"/>
            <a:ext cx="2662109" cy="2655607"/>
            <a:chOff x="-1331055" y="2077101"/>
            <a:chExt cx="2662109" cy="2655607"/>
          </a:xfrm>
        </p:grpSpPr>
        <p:grpSp>
          <p:nvGrpSpPr>
            <p:cNvPr id="25" name="그룹 24"/>
            <p:cNvGrpSpPr/>
            <p:nvPr/>
          </p:nvGrpSpPr>
          <p:grpSpPr>
            <a:xfrm>
              <a:off x="-1331055" y="2077101"/>
              <a:ext cx="2662109" cy="2655607"/>
              <a:chOff x="4764946" y="2077101"/>
              <a:chExt cx="2662109" cy="265560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764946" y="2077101"/>
                <a:ext cx="2662109" cy="265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986788" y="2298401"/>
                <a:ext cx="2218424" cy="2213006"/>
              </a:xfrm>
              <a:prstGeom prst="ellipse">
                <a:avLst/>
              </a:prstGeom>
              <a:gradFill>
                <a:gsLst>
                  <a:gs pos="70000">
                    <a:schemeClr val="accent4">
                      <a:lumMod val="20000"/>
                      <a:lumOff val="80000"/>
                    </a:schemeClr>
                  </a:gs>
                  <a:gs pos="41000">
                    <a:schemeClr val="accent2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35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985283" y="3396151"/>
                <a:ext cx="2218424" cy="25200"/>
              </a:xfrm>
              <a:prstGeom prst="rect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-684227" y="3128888"/>
              <a:ext cx="1365441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보완점</a:t>
              </a:r>
            </a:p>
            <a:p>
              <a:pPr algn="ctr"/>
              <a:r>
                <a:rPr lang="en-US" altLang="ko-KR" sz="900" dirty="0">
                  <a:solidFill>
                    <a:srgbClr val="A6A6A6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complementary point</a:t>
              </a:r>
              <a:endParaRPr lang="ko-KR" altLang="en-US" sz="900" dirty="0">
                <a:solidFill>
                  <a:srgbClr val="A6A6A6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5710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039 0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039 0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50078 0.0025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9" y="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7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039 0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50078 0.0025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9" y="11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169</Words>
  <Application>Microsoft Office PowerPoint</Application>
  <PresentationFormat>와이드스크린</PresentationFormat>
  <Paragraphs>89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배달의민족 한나는 열한살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동희</dc:creator>
  <cp:lastModifiedBy>김 동희</cp:lastModifiedBy>
  <cp:revision>55</cp:revision>
  <dcterms:created xsi:type="dcterms:W3CDTF">2019-11-21T05:11:23Z</dcterms:created>
  <dcterms:modified xsi:type="dcterms:W3CDTF">2019-11-21T19:23:32Z</dcterms:modified>
</cp:coreProperties>
</file>