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1219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소개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5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소개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764946" y="2080310"/>
            <a:ext cx="2662109" cy="2655607"/>
            <a:chOff x="3439511" y="772511"/>
            <a:chExt cx="5312979" cy="5312979"/>
          </a:xfrm>
        </p:grpSpPr>
        <p:sp>
          <p:nvSpPr>
            <p:cNvPr id="20" name="타원 19"/>
            <p:cNvSpPr/>
            <p:nvPr/>
          </p:nvSpPr>
          <p:spPr>
            <a:xfrm>
              <a:off x="3439511" y="772511"/>
              <a:ext cx="5312979" cy="5312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882259" y="1215259"/>
              <a:ext cx="4427482" cy="4427482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4342" y="2867957"/>
              <a:ext cx="2088350" cy="1016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팀원 소개</a:t>
              </a:r>
              <a:endParaRPr lang="en-US" altLang="ko-KR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r>
                <a:rPr lang="en-US" altLang="ko-KR" sz="90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 team </a:t>
              </a:r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members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29" name="직선 연결선 28"/>
          <p:cNvCxnSpPr>
            <a:stCxn id="21" idx="2"/>
            <a:endCxn id="21" idx="6"/>
          </p:cNvCxnSpPr>
          <p:nvPr/>
        </p:nvCxnSpPr>
        <p:spPr>
          <a:xfrm>
            <a:off x="4986788" y="3408113"/>
            <a:ext cx="2218424" cy="0"/>
          </a:xfrm>
          <a:prstGeom prst="line">
            <a:avLst/>
          </a:prstGeom>
          <a:ln w="254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140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33</cp:revision>
  <dcterms:created xsi:type="dcterms:W3CDTF">2019-11-21T05:11:23Z</dcterms:created>
  <dcterms:modified xsi:type="dcterms:W3CDTF">2019-11-21T15:22:06Z</dcterms:modified>
</cp:coreProperties>
</file>