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7056362" y="2357318"/>
            <a:ext cx="3469574" cy="4943430"/>
            <a:chOff x="7333487" y="1425536"/>
            <a:chExt cx="2089785" cy="297751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/>
            <a:srcRect l="30359" t="17678" r="33452" b="20650"/>
            <a:stretch/>
          </p:blipFill>
          <p:spPr>
            <a:xfrm>
              <a:off x="7333487" y="1425536"/>
              <a:ext cx="2089785" cy="297751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2"/>
            <a:srcRect l="419" t="93685" r="76455" b="737"/>
            <a:stretch/>
          </p:blipFill>
          <p:spPr>
            <a:xfrm>
              <a:off x="7333487" y="4133767"/>
              <a:ext cx="1335405" cy="269240"/>
            </a:xfrm>
            <a:prstGeom prst="rect">
              <a:avLst/>
            </a:prstGeom>
          </p:spPr>
        </p:pic>
      </p:grpSp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소개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5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8" descr="photoshop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71" y="2773479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5442866" y="2699920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5115725" y="2448724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6" y="2626356"/>
            <a:ext cx="1605288" cy="1605288"/>
          </a:xfrm>
          <a:prstGeom prst="rect">
            <a:avLst/>
          </a:prstGeom>
        </p:spPr>
      </p:pic>
      <p:pic>
        <p:nvPicPr>
          <p:cNvPr id="76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5478780" y="2712720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5217536" y="2556078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소개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8802 -0.322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161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7174 -0.329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64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9583 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.15521 0.3328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66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7669 0.363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1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-0.29857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6" y="378896"/>
            <a:ext cx="1605288" cy="1605288"/>
          </a:xfrm>
          <a:prstGeom prst="rect">
            <a:avLst/>
          </a:prstGeom>
        </p:spPr>
      </p:pic>
      <p:pic>
        <p:nvPicPr>
          <p:cNvPr id="33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9083164" y="2711593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1804744" y="2698793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2823853" y="236140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hotoshop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2" y="5266845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7114732" y="4832043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64946" y="2080310"/>
            <a:ext cx="2662109" cy="2655607"/>
            <a:chOff x="4764946" y="2080310"/>
            <a:chExt cx="2662109" cy="2655607"/>
          </a:xfrm>
        </p:grpSpPr>
        <p:grpSp>
          <p:nvGrpSpPr>
            <p:cNvPr id="18" name="그룹 17"/>
            <p:cNvGrpSpPr/>
            <p:nvPr/>
          </p:nvGrpSpPr>
          <p:grpSpPr>
            <a:xfrm>
              <a:off x="4764946" y="2080310"/>
              <a:ext cx="2662109" cy="2655607"/>
              <a:chOff x="3439511" y="772511"/>
              <a:chExt cx="5312979" cy="531297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4342" y="2867957"/>
                <a:ext cx="2088350" cy="1016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900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1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985283" y="3399360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/>
          <p:cNvSpPr/>
          <p:nvPr/>
        </p:nvSpPr>
        <p:spPr>
          <a:xfrm>
            <a:off x="4764946" y="2077101"/>
            <a:ext cx="2662109" cy="2655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6788" y="2298401"/>
            <a:ext cx="2218424" cy="2213006"/>
          </a:xfrm>
          <a:prstGeom prst="ellipse">
            <a:avLst/>
          </a:prstGeom>
          <a:gradFill>
            <a:gsLst>
              <a:gs pos="70000">
                <a:schemeClr val="accent4">
                  <a:lumMod val="20000"/>
                  <a:lumOff val="80000"/>
                </a:schemeClr>
              </a:gs>
              <a:gs pos="41000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3018" y="3120555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5283" y="3396151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72773" y="3402231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Tools used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1513" y="3117346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44198" y="3399918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8711 0.3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753 -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7252 0.334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30143 0.018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6146 -0.334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7565 -0.3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4" grpId="0" animBg="1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764946" y="2077101"/>
            <a:ext cx="2662109" cy="2655607"/>
            <a:chOff x="4764946" y="2077101"/>
            <a:chExt cx="2662109" cy="2655607"/>
          </a:xfrm>
        </p:grpSpPr>
        <p:sp>
          <p:nvSpPr>
            <p:cNvPr id="2" name="타원 1"/>
            <p:cNvSpPr/>
            <p:nvPr/>
          </p:nvSpPr>
          <p:spPr>
            <a:xfrm>
              <a:off x="4764946" y="2077101"/>
              <a:ext cx="2662109" cy="2655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4986788" y="2298401"/>
              <a:ext cx="2218424" cy="2213006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985283" y="3396151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41513" y="3128888"/>
            <a:ext cx="2076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10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0" name="막힌 원호 1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5 3.703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41224 2.96296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150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46</cp:revision>
  <dcterms:created xsi:type="dcterms:W3CDTF">2019-11-21T05:11:23Z</dcterms:created>
  <dcterms:modified xsi:type="dcterms:W3CDTF">2019-11-21T18:18:22Z</dcterms:modified>
</cp:coreProperties>
</file>